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Man in the Middle</a:t>
            </a:r>
            <a:endParaRPr lang="de-DE"/>
          </a:p>
        </p:txBody>
      </p:sp>
      <p:sp>
        <p:nvSpPr>
          <p:cNvPr id="3" name="Untertitel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lang="de-DE"/>
              <a:t>Was ist das und wie kann man sich schützen?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792621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Was ist MitM?</a:t>
            </a:r>
            <a:endParaRPr/>
          </a:p>
        </p:txBody>
      </p:sp>
      <p:sp>
        <p:nvSpPr>
          <p:cNvPr id="107145503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Ein MitM-Angriff ist eine Angriffsform, die in Rechnernetzen ihre Anwendung findet.</a:t>
            </a:r>
            <a:endParaRPr/>
          </a:p>
          <a:p>
            <a:pPr>
              <a:defRPr/>
            </a:pPr>
            <a:r>
              <a:rPr/>
              <a:t>Meist durch Proxys, Router, Gateways, Switches, Powerline usw. realisiert</a:t>
            </a:r>
            <a:endParaRPr/>
          </a:p>
          <a:p>
            <a:pPr lvl="1">
              <a:defRPr/>
            </a:pPr>
            <a:r>
              <a:rPr b="1"/>
              <a:t>Sniffing</a:t>
            </a:r>
            <a:endParaRPr b="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426084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Was passiert bei einem MitM-Angriff?</a:t>
            </a:r>
            <a:endParaRPr/>
          </a:p>
        </p:txBody>
      </p:sp>
      <p:sp>
        <p:nvSpPr>
          <p:cNvPr id="916400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Auslesen von Netzwerkpaketen</a:t>
            </a:r>
            <a:endParaRPr/>
          </a:p>
          <a:p>
            <a:pPr>
              <a:defRPr/>
            </a:pPr>
            <a:r>
              <a:rPr/>
              <a:t>Manipulieren von Netzwerkpaketen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52160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Ursachen und Sicherheitslücken</a:t>
            </a:r>
            <a:endParaRPr/>
          </a:p>
        </p:txBody>
      </p:sp>
      <p:sp>
        <p:nvSpPr>
          <p:cNvPr id="115653591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Der Angreifer hat physischen Zugang zu Datenleitungen</a:t>
            </a:r>
            <a:endParaRPr/>
          </a:p>
          <a:p>
            <a:pPr>
              <a:defRPr/>
            </a:pPr>
            <a:r>
              <a:rPr/>
              <a:t>ARP-Spoofing</a:t>
            </a:r>
            <a:endParaRPr/>
          </a:p>
          <a:p>
            <a:pPr>
              <a:defRPr/>
            </a:pPr>
            <a:r>
              <a:rPr/>
              <a:t>Token-Ring-Strukturen</a:t>
            </a:r>
            <a:endParaRPr/>
          </a:p>
          <a:p>
            <a:pPr>
              <a:defRPr/>
            </a:pPr>
            <a:r>
              <a:rPr/>
              <a:t>Falscher DHCP</a:t>
            </a:r>
            <a:endParaRPr/>
          </a:p>
          <a:p>
            <a:pPr lvl="1">
              <a:defRPr/>
            </a:pPr>
            <a:r>
              <a:rPr/>
              <a:t>Man kann dem Nutzer Proxy- oder Gatewayinformationen geben, über die er dann den Nutzer abhören kann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82653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Wie kann ich mich schützen?</a:t>
            </a:r>
            <a:endParaRPr/>
          </a:p>
        </p:txBody>
      </p:sp>
      <p:sp>
        <p:nvSpPr>
          <p:cNvPr id="209579505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Verschlüsselung benutzen </a:t>
            </a:r>
            <a:endParaRPr/>
          </a:p>
          <a:p>
            <a:pPr lvl="1">
              <a:defRPr/>
            </a:pPr>
            <a:r>
              <a:rPr/>
              <a:t>HTTPS statt HTTP (TLS bzw SSL!)</a:t>
            </a:r>
            <a:endParaRPr/>
          </a:p>
          <a:p>
            <a:pPr lvl="1">
              <a:defRPr/>
            </a:pPr>
            <a:r>
              <a:rPr/>
              <a:t>SSH statt Telnet</a:t>
            </a:r>
            <a:endParaRPr/>
          </a:p>
          <a:p>
            <a:pPr>
              <a:defRPr/>
            </a:pPr>
            <a:r>
              <a:rPr/>
              <a:t>In z.B. Login-Scripts Netzeinstellungen überprüfen</a:t>
            </a:r>
            <a:endParaRPr/>
          </a:p>
          <a:p>
            <a:pPr>
              <a:defRPr/>
            </a:pPr>
            <a:r>
              <a:rPr/>
              <a:t>Netzwerkeinstellungen mit bestimmten Rechten versehen</a:t>
            </a:r>
            <a:endParaRPr/>
          </a:p>
          <a:p>
            <a:pPr>
              <a:defRPr/>
            </a:pPr>
            <a:r>
              <a:rPr/>
              <a:t>MFA! (Allgemein wichtig) 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848712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Software</a:t>
            </a:r>
            <a:endParaRPr/>
          </a:p>
        </p:txBody>
      </p:sp>
      <p:sp>
        <p:nvSpPr>
          <p:cNvPr id="154653968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Auvik </a:t>
            </a:r>
            <a:endParaRPr/>
          </a:p>
          <a:p>
            <a:pPr>
              <a:defRPr/>
            </a:pPr>
            <a:r>
              <a:rPr/>
              <a:t>Wireshark </a:t>
            </a:r>
            <a:endParaRPr/>
          </a:p>
          <a:p>
            <a:pPr>
              <a:defRPr/>
            </a:pPr>
            <a:r>
              <a:rPr/>
              <a:t>TCPdump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16340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Noch Fragen?</a:t>
            </a:r>
            <a:endParaRPr/>
          </a:p>
        </p:txBody>
      </p:sp>
      <p:sp>
        <p:nvSpPr>
          <p:cNvPr id="1407232154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b="1"/>
              <a:t>Ben Opatz und Jamie Helmke</a:t>
            </a:r>
            <a:endParaRPr b="1"/>
          </a:p>
          <a:p>
            <a:pPr>
              <a:defRPr/>
            </a:pPr>
            <a:r>
              <a:rPr i="1"/>
              <a:t>https://github.com/jamieahelmke/berufsschulvorträge</a:t>
            </a:r>
            <a:endParaRPr i="1"/>
          </a:p>
          <a:p>
            <a:pPr>
              <a:defRPr/>
            </a:pPr>
            <a:endParaRPr/>
          </a:p>
          <a:p>
            <a:pPr>
              <a:defRPr/>
            </a:pPr>
            <a:r>
              <a:rPr i="1"/>
              <a:t>Made with </a:t>
            </a:r>
            <a:r>
              <a:rPr b="1" i="1"/>
              <a:t>Open Source Software (OnlyOffice Desktop Edition)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ONLYOFFICE/7.0.1.48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2022-05-11T06:41:11Z</dcterms:modified>
  <cp:category/>
  <cp:contentStatus/>
  <cp:version/>
</cp:coreProperties>
</file>