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6368736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57949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333499"/>
            <a:ext cx="12191999" cy="4190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87006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447924" y="90487"/>
            <a:ext cx="7296149" cy="6677024"/>
          </a:xfrm>
          <a:prstGeom prst="rect">
            <a:avLst/>
          </a:prstGeom>
        </p:spPr>
      </p:pic>
      <p:sp>
        <p:nvSpPr>
          <p:cNvPr id="154556108" name="" hidden="0"/>
          <p:cNvSpPr txBox="1"/>
          <p:nvPr isPhoto="0" userDrawn="0"/>
        </p:nvSpPr>
        <p:spPr bwMode="auto">
          <a:xfrm flipH="0" flipV="0">
            <a:off x="2447923" y="6491795"/>
            <a:ext cx="7296976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https://github.com/jamieahelmke/Vortrag-Exploits-Backdoors</a:t>
            </a: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ONLYOFFICE/7.0.1.48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2022-05-10T05:42:21Z</dcterms:modified>
  <cp:category/>
  <cp:contentStatus/>
  <cp:version/>
</cp:coreProperties>
</file>