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gif" ContentType="image/gif"/>
  <Override PartName="/ppt/media/image4.png" ContentType="image/png"/>
  <Override PartName="/ppt/media/image2.gif" ContentType="image/gif"/>
  <Override PartName="/ppt/media/image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8D26D7-4B66-40B7-B6CE-260406364E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52DA5E-A8B1-4461-87FC-38473C0CA4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7605FD-78E0-495F-A2AE-C881F959B7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89145-753F-4556-A87B-E4E0B93839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4F315C-AE17-4C72-8718-C4FA8CFF37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76D749-13E8-400F-A4B2-4EE8E27B9E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20E6AE-87C4-4658-95A7-D24EA1E872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0C4212-02EF-4DE7-8E73-84DB198AFE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A4247A-F341-4B5D-BB9B-F8746D1160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B31D75-EF2F-4F54-9BFD-C860494DC0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2F116D-2043-4901-9E73-D63DC5DF76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9E2C09-0DA5-4113-A210-2F699C5B48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235D3C-CBD3-4145-95DF-751D34AD85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CA48FE-D49C-432D-9A8B-E322AE0BC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1FBAA9-51E8-45A2-A79D-0D8FD7C012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6E9675-D50A-483D-9C9D-B82AC55FE3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F48EDE-5D4D-465F-A690-684810A31E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F2500F-9B25-43AE-A713-3A441A7F97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423B37-0530-44EA-9DBD-97B214BD54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397D93-7B7D-48CB-A487-F1BF850D9E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9C6794-6C80-4B88-A3EE-EACC69B24A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14C466-5929-48BA-B409-D08F0A2A4F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ED09BC-7797-44C9-99AA-86040E8521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2461A2-6FFA-45A2-87B8-17BA24637E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21BC77-A54C-4AFD-A967-F1637DDDEA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904B91-13E5-4E31-A4D5-758F386EBE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DE90EC-90CC-4334-8851-9630CA2E38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82EE3C-4CF1-41A0-8CFD-7BF57A721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F97EA8-F2CE-43A6-8003-821812B378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33C0CF-CB9A-4202-9D1B-6E01624FF2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3AC7A6-BBF6-43CA-AE97-E63A633B84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D0999E-A7C9-47B7-9B24-B581C26F8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262DB3-23E0-47B8-B9F4-F1E4436AD6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116B8-60C8-43B4-B705-A215161FCA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A71FED-0A81-42AA-BFAA-91599F73C7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B84F37-C191-4CE3-8E9C-8736FD6EF0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C8E963-875F-42B8-9DF8-76FF536C31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5B6DAC-F226-428F-A332-6B9FFDD2F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31F3CE-7C4E-44BE-AC2C-153DA9939D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409052-AFAF-43C0-89D2-5F33735300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E807E0-0614-4CC8-87CA-B69DE42829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87964D-F813-4AED-8EAE-67F165F0CE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15C5D9-3EEF-40EF-A8B8-0D3A6BABA8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ADB25A-696C-485B-BD85-2887636A50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2B7722-F3C9-4153-9E9D-82FB4E8D30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83B465-739B-4ED1-98D9-485A1C5B1B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5797F8-F814-406D-9FFE-67B526B2C8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A61C47-2E20-490C-802D-1F46DB1BBA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1059" hidden="1"/>
          <p:cNvSpPr/>
          <p:nvPr/>
        </p:nvSpPr>
        <p:spPr>
          <a:xfrm>
            <a:off x="4976640" y="0"/>
            <a:ext cx="3057840" cy="8935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060" hidden="1"/>
          <p:cNvSpPr/>
          <p:nvPr/>
        </p:nvSpPr>
        <p:spPr>
          <a:xfrm>
            <a:off x="-24840" y="0"/>
            <a:ext cx="1399320" cy="17971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Shape 1061" hidden="1"/>
          <p:cNvSpPr/>
          <p:nvPr/>
        </p:nvSpPr>
        <p:spPr>
          <a:xfrm>
            <a:off x="1637280" y="0"/>
            <a:ext cx="3839400" cy="26092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Shape 1059"/>
          <p:cNvSpPr/>
          <p:nvPr/>
        </p:nvSpPr>
        <p:spPr>
          <a:xfrm>
            <a:off x="2396160" y="2291400"/>
            <a:ext cx="5452200" cy="41648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Shape 1060"/>
          <p:cNvSpPr/>
          <p:nvPr/>
        </p:nvSpPr>
        <p:spPr>
          <a:xfrm>
            <a:off x="1309680" y="1839960"/>
            <a:ext cx="4011480" cy="13140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Shape 1061"/>
          <p:cNvSpPr/>
          <p:nvPr/>
        </p:nvSpPr>
        <p:spPr>
          <a:xfrm>
            <a:off x="6567120" y="4629240"/>
            <a:ext cx="5395320" cy="22312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Shape 1062"/>
          <p:cNvSpPr/>
          <p:nvPr/>
        </p:nvSpPr>
        <p:spPr>
          <a:xfrm>
            <a:off x="389160" y="6100920"/>
            <a:ext cx="4968000" cy="7596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1063"/>
          <p:cNvSpPr/>
          <p:nvPr/>
        </p:nvSpPr>
        <p:spPr>
          <a:xfrm>
            <a:off x="0" y="3254760"/>
            <a:ext cx="2099520" cy="33433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1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4595760" y="1809000"/>
            <a:ext cx="672048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  <a:ea typeface="Arial"/>
              </a:rPr>
              <a:t>Образец заголовка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404040"/>
                </a:solidFill>
                <a:latin typeface="Arial"/>
              </a:rPr>
              <a:t>Second Outline Level</a:t>
            </a:r>
            <a:endParaRPr b="0" lang="de-DE" sz="2400" spc="-1" strike="noStrike">
              <a:solidFill>
                <a:srgbClr val="40404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059"/>
          <p:cNvSpPr/>
          <p:nvPr/>
        </p:nvSpPr>
        <p:spPr>
          <a:xfrm>
            <a:off x="4976640" y="0"/>
            <a:ext cx="3057840" cy="8935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Shape 1060"/>
          <p:cNvSpPr/>
          <p:nvPr/>
        </p:nvSpPr>
        <p:spPr>
          <a:xfrm>
            <a:off x="-24840" y="0"/>
            <a:ext cx="1399320" cy="17971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Shape 1061"/>
          <p:cNvSpPr/>
          <p:nvPr/>
        </p:nvSpPr>
        <p:spPr>
          <a:xfrm>
            <a:off x="1637280" y="0"/>
            <a:ext cx="3839400" cy="26092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  <a:ea typeface="Arial"/>
              </a:rPr>
              <a:t>Образец заголовка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404040"/>
                </a:solidFill>
                <a:latin typeface="Arial"/>
                <a:ea typeface="Arial"/>
              </a:rPr>
              <a:t>Образец текста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404040"/>
                </a:solidFill>
                <a:latin typeface="Arial"/>
                <a:ea typeface="Arial"/>
              </a:rPr>
              <a:t>Второй уровень</a:t>
            </a:r>
            <a:endParaRPr b="0" lang="de-DE" sz="2800" spc="-1" strike="noStrike">
              <a:solidFill>
                <a:srgbClr val="40404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Arial"/>
                <a:ea typeface="Arial"/>
              </a:rPr>
              <a:t>Третий уровень</a:t>
            </a:r>
            <a:endParaRPr b="0" lang="de-DE" sz="2400" spc="-1" strike="noStrike">
              <a:solidFill>
                <a:srgbClr val="40404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404040"/>
                </a:solidFill>
                <a:latin typeface="Arial"/>
                <a:ea typeface="Arial"/>
              </a:rPr>
              <a:t>Четвертый уровень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buClr>
                <a:srgbClr val="40404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404040"/>
                </a:solidFill>
                <a:latin typeface="Arial"/>
                <a:ea typeface="Arial"/>
              </a:rPr>
              <a:t>Пятый уровень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1059"/>
          <p:cNvSpPr/>
          <p:nvPr/>
        </p:nvSpPr>
        <p:spPr>
          <a:xfrm>
            <a:off x="4976640" y="0"/>
            <a:ext cx="3057840" cy="8935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Shape 1060"/>
          <p:cNvSpPr/>
          <p:nvPr/>
        </p:nvSpPr>
        <p:spPr>
          <a:xfrm>
            <a:off x="-24840" y="0"/>
            <a:ext cx="1399320" cy="17971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Shape 1061"/>
          <p:cNvSpPr/>
          <p:nvPr/>
        </p:nvSpPr>
        <p:spPr>
          <a:xfrm>
            <a:off x="1637280" y="0"/>
            <a:ext cx="3839400" cy="26092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595959"/>
                </a:solidFill>
                <a:latin typeface="Arial"/>
                <a:ea typeface="Arial"/>
              </a:rPr>
              <a:t>Образец заголовка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404040"/>
                </a:solidFill>
                <a:latin typeface="Arial"/>
              </a:rPr>
              <a:t>Second Outline Level</a:t>
            </a:r>
            <a:endParaRPr b="0" lang="de-DE" sz="2400" spc="-1" strike="noStrike">
              <a:solidFill>
                <a:srgbClr val="40404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059"/>
          <p:cNvSpPr/>
          <p:nvPr/>
        </p:nvSpPr>
        <p:spPr>
          <a:xfrm>
            <a:off x="4976640" y="0"/>
            <a:ext cx="3057840" cy="8935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Shape 1060"/>
          <p:cNvSpPr/>
          <p:nvPr/>
        </p:nvSpPr>
        <p:spPr>
          <a:xfrm>
            <a:off x="-24840" y="0"/>
            <a:ext cx="1399320" cy="17971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Shape 1061"/>
          <p:cNvSpPr/>
          <p:nvPr/>
        </p:nvSpPr>
        <p:spPr>
          <a:xfrm>
            <a:off x="1637280" y="0"/>
            <a:ext cx="3839400" cy="26092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PlaceHolder 1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404040"/>
                </a:solidFill>
                <a:latin typeface="Arial"/>
              </a:rPr>
              <a:t>Second Outline Level</a:t>
            </a:r>
            <a:endParaRPr b="0" lang="de-DE" sz="2400" spc="-1" strike="noStrike">
              <a:solidFill>
                <a:srgbClr val="40404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40404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95760" y="1809000"/>
            <a:ext cx="672048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595959"/>
                </a:solidFill>
                <a:latin typeface="Arial"/>
                <a:ea typeface="Arial"/>
              </a:rPr>
              <a:t>Exploit vs Backdoor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655880" y="2709000"/>
            <a:ext cx="6720480" cy="7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808080"/>
                </a:solidFill>
                <a:latin typeface="Arial"/>
                <a:ea typeface="Arial"/>
              </a:rPr>
              <a:t>Gibt es einen Unterschied?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13480" y="3960000"/>
            <a:ext cx="360504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4400" spc="-1" strike="noStrike">
                <a:solidFill>
                  <a:srgbClr val="595959"/>
                </a:solidFill>
                <a:latin typeface="Arial"/>
                <a:ea typeface="Arial"/>
              </a:rPr>
              <a:t>Exploits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Ein Exploit ist eine systematische Möglichkeit, Schwachstellen in einer Softwareanwendung oder einem Computersystem auszunutzen.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Arten von Exploits: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Viren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Würmer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Trojaner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etc.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4400" spc="-1" strike="noStrike">
                <a:solidFill>
                  <a:srgbClr val="595959"/>
                </a:solidFill>
                <a:latin typeface="Arial"/>
                <a:ea typeface="Arial"/>
              </a:rPr>
              <a:t>Backdoor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Eine Backdoor bietet einem Angreifer eine persistente Möglichkeit, sich Zugang zu einem Computer, einem Netzwerk oder einer sonst geschützten Funktion zu erschaffen.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Beliebte Backdoor-Methoden: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Manipulierte SSH-Keys </a:t>
            </a:r>
            <a:r>
              <a:rPr b="0" i="1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(known_hosts-Datei)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  <a:tabLst>
                <a:tab algn="l" pos="0"/>
              </a:tabLst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Reverse Shells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4400" spc="-1" strike="noStrike">
                <a:solidFill>
                  <a:srgbClr val="595959"/>
                </a:solidFill>
                <a:latin typeface="Arial"/>
                <a:ea typeface="Arial"/>
              </a:rPr>
              <a:t>Zusammenfassung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pc="-1" strike="noStrike">
                <a:solidFill>
                  <a:srgbClr val="404040"/>
                </a:solidFill>
                <a:latin typeface="Arial"/>
                <a:ea typeface="Arial"/>
              </a:rPr>
              <a:t>Mit einem Exploit kommt der Angreifer auf das System.</a:t>
            </a:r>
            <a:endParaRPr b="0" lang="de-DE" sz="3600" spc="-1" strike="noStrike">
              <a:solidFill>
                <a:srgbClr val="40404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3600" spc="-1" strike="noStrike">
              <a:solidFill>
                <a:srgbClr val="40404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pc="-1" strike="noStrike">
                <a:solidFill>
                  <a:srgbClr val="404040"/>
                </a:solidFill>
                <a:latin typeface="Arial"/>
                <a:ea typeface="Arial"/>
              </a:rPr>
              <a:t>Wenn er eine Backdoor installiert, hat er auch später noch die Möglichkeit auf das System zuzugreifen.</a:t>
            </a:r>
            <a:endParaRPr b="0" lang="de-DE" sz="3600" spc="-1" strike="noStrike">
              <a:solidFill>
                <a:srgbClr val="40404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4400" spc="-1" strike="noStrike">
                <a:solidFill>
                  <a:srgbClr val="595959"/>
                </a:solidFill>
                <a:latin typeface="Arial"/>
                <a:ea typeface="Arial"/>
              </a:rPr>
              <a:t>Praxisbeispiel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13480" y="3780000"/>
            <a:ext cx="2846520" cy="28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0" y="925920"/>
            <a:ext cx="12191760" cy="48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448000" y="90360"/>
            <a:ext cx="7295760" cy="66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4400" spc="-1" strike="noStrike">
                <a:solidFill>
                  <a:srgbClr val="595959"/>
                </a:solidFill>
                <a:latin typeface="Arial"/>
                <a:ea typeface="Arial"/>
              </a:rPr>
              <a:t>Wie kann man sich schützen?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Regelmäßig Portscans auf Server machen bzw einen Netzwerkmonitor benutzen der dies tut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Logs lesen bzw scannen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Firewall benutzen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b="0" lang="de-DE" sz="3200" spc="-1" strike="noStrike">
                <a:solidFill>
                  <a:srgbClr val="404040"/>
                </a:solidFill>
                <a:latin typeface="Arial"/>
                <a:ea typeface="Arial"/>
              </a:rPr>
              <a:t>Fortnite Johannes nicht glauben dass er deinen Server gehackt hat</a:t>
            </a:r>
            <a:endParaRPr b="0" lang="de-DE" sz="3200" spc="-1" strike="noStrike">
              <a:solidFill>
                <a:srgbClr val="40404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Application>LibreOffice/7.3.3.2$MacOSX_X86_64 LibreOffice_project/d1d0ea68f081ee2800a922cac8f79445e4603348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de-DE</dc:language>
  <cp:lastModifiedBy/>
  <dcterms:modified xsi:type="dcterms:W3CDTF">2022-05-12T10:35:02Z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8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