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0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8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7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13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9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43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12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3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2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2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2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0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8253C-9AA5-46AD-8093-BAF702F9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GB" sz="4700"/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6241F-F433-4C8F-8604-0BD9B57F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GB" sz="2400"/>
              <a:t>Ordnance survey field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9901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02AA2C-51B1-4FB0-9726-6157CB53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3400"/>
              <a:t>Some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6595DD-706F-4632-B0F4-76C9DE31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sz="1800"/>
              <a:t>Landmark Solutions is one of four companies updating the OS maps of GB.</a:t>
            </a:r>
          </a:p>
          <a:p>
            <a:r>
              <a:rPr lang="en-GB" sz="1800"/>
              <a:t>Remote sensing project to “spot the difference” between then and now.</a:t>
            </a:r>
          </a:p>
          <a:p>
            <a:r>
              <a:rPr lang="en-GB" sz="1800"/>
              <a:t>Requirement for field surveys to validate attributes.</a:t>
            </a:r>
          </a:p>
          <a:p>
            <a:r>
              <a:rPr lang="en-GB" sz="1800"/>
              <a:t>In three years we have travelled more than 200,000 miles (8.8 equators)</a:t>
            </a:r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9298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6B3A-AE68-4FFF-B8BE-6209BE3B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BF5C-D115-4DFA-9A89-13FC7919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Field Surveys are expensive in both time and money.</a:t>
            </a:r>
          </a:p>
          <a:p>
            <a:r>
              <a:rPr lang="en-GB" dirty="0"/>
              <a:t>Classification of features by a person requires:</a:t>
            </a:r>
          </a:p>
          <a:p>
            <a:pPr lvl="1"/>
            <a:r>
              <a:rPr lang="en-GB" dirty="0"/>
              <a:t>Broad experience in many geographies.</a:t>
            </a:r>
          </a:p>
          <a:p>
            <a:pPr lvl="1"/>
            <a:r>
              <a:rPr lang="en-GB" dirty="0"/>
              <a:t>Extensive feedback from previous examples.</a:t>
            </a:r>
          </a:p>
          <a:p>
            <a:pPr lvl="1"/>
            <a:r>
              <a:rPr lang="en-GB" dirty="0"/>
              <a:t>Access to a large store of case studies.</a:t>
            </a:r>
          </a:p>
          <a:p>
            <a:pPr lvl="1"/>
            <a:r>
              <a:rPr lang="en-GB" dirty="0"/>
              <a:t>The ability to make a call based on the balance of probability.</a:t>
            </a:r>
          </a:p>
          <a:p>
            <a:pPr marL="457200" lvl="1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71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F31F6A-588D-481B-A615-698CE49F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The Solution?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9F60-67D8-4140-8F7A-67542BBF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rgbClr val="82FFFF"/>
                </a:solidFill>
              </a:rPr>
              <a:t>https://github.com/jamieatlandmark/hackathon-image-classification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54440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DF0B-49BC-4933-9EF0-1D77449B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– timeline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75A8-18F4-4DB5-B42D-C3A7350A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2016 - Build and trained a Tensorflow model</a:t>
            </a:r>
          </a:p>
          <a:p>
            <a:pPr lvl="1"/>
            <a:r>
              <a:rPr lang="en-GB" dirty="0"/>
              <a:t>Based on tensor-guess image in </a:t>
            </a:r>
            <a:r>
              <a:rPr lang="en-GB" dirty="0" err="1"/>
              <a:t>dockerhub</a:t>
            </a:r>
            <a:r>
              <a:rPr lang="en-GB" dirty="0"/>
              <a:t>, tweaked for better GUI.</a:t>
            </a:r>
          </a:p>
          <a:p>
            <a:pPr lvl="1"/>
            <a:r>
              <a:rPr lang="en-GB" dirty="0"/>
              <a:t>Powered by Inception V3</a:t>
            </a:r>
          </a:p>
          <a:p>
            <a:r>
              <a:rPr lang="en-GB" dirty="0"/>
              <a:t>2017 – Moved to Azure Custom Vision API Beta</a:t>
            </a:r>
          </a:p>
          <a:p>
            <a:pPr lvl="1"/>
            <a:r>
              <a:rPr lang="en-GB" dirty="0"/>
              <a:t>Able to leverage the power/convenience of the cloud.</a:t>
            </a:r>
          </a:p>
          <a:p>
            <a:pPr lvl="1"/>
            <a:r>
              <a:rPr lang="en-GB" dirty="0"/>
              <a:t>Improve results with test images that fall outside of the core trained classes.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31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67" name="Rectangle 52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ED65D85-F9C9-4ABC-AC02-C571CB23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9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93DE-CBF6-4724-8CF0-CD4C0CB1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09A5-3581-403F-AADF-233DCBD7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4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187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Image classification</vt:lpstr>
      <vt:lpstr>Some background</vt:lpstr>
      <vt:lpstr>The problem</vt:lpstr>
      <vt:lpstr>The Solution? Machine learning</vt:lpstr>
      <vt:lpstr>Machine learning – timeline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Jamie Dunbar</dc:creator>
  <cp:lastModifiedBy>Jamie Dunbar</cp:lastModifiedBy>
  <cp:revision>8</cp:revision>
  <dcterms:created xsi:type="dcterms:W3CDTF">2018-06-25T08:08:35Z</dcterms:created>
  <dcterms:modified xsi:type="dcterms:W3CDTF">2018-06-25T10:28:30Z</dcterms:modified>
</cp:coreProperties>
</file>