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1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A9A61-21C1-0E4E-A302-5E88099D6545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B0019-85CB-7D47-88B1-6CE148D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B0019-85CB-7D47-88B1-6CE148DEB5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3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718" y="274638"/>
            <a:ext cx="75916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695D-B22B-DC4B-9EE8-5846E8B4846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C466-419C-A043-BB3E-82FD8262B9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jb_logo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3"/>
          <a:stretch/>
        </p:blipFill>
        <p:spPr>
          <a:xfrm>
            <a:off x="163981" y="139533"/>
            <a:ext cx="931174" cy="642661"/>
          </a:xfrm>
          <a:prstGeom prst="rect">
            <a:avLst/>
          </a:prstGeom>
        </p:spPr>
      </p:pic>
      <p:pic>
        <p:nvPicPr>
          <p:cNvPr id="10" name="Picture 9" descr="stan_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401" y="6126163"/>
            <a:ext cx="640952" cy="6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025" y="161040"/>
            <a:ext cx="1279171" cy="98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jb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4" y="6280866"/>
            <a:ext cx="3901920" cy="468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794687" y="83383"/>
            <a:ext cx="1279171" cy="98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344" y="2125705"/>
            <a:ext cx="6764408" cy="2761641"/>
          </a:xfrm>
          <a:solidFill>
            <a:schemeClr val="bg1">
              <a:lumMod val="85000"/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Bayesian Data Analysis of PGA Scores with Stan</a:t>
            </a:r>
            <a:br>
              <a:rPr lang="en-US" dirty="0" smtClean="0"/>
            </a:br>
            <a:r>
              <a:rPr lang="en-US" sz="100" dirty="0" smtClean="0"/>
              <a:t> </a:t>
            </a: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200" dirty="0" smtClean="0"/>
              <a:t>Jamie Bernardin </a:t>
            </a:r>
            <a:r>
              <a:rPr lang="mr-IN" sz="3200" dirty="0" smtClean="0"/>
              <a:t>–</a:t>
            </a:r>
            <a:r>
              <a:rPr lang="en-US" sz="3200" dirty="0" smtClean="0"/>
              <a:t> September 2017</a:t>
            </a:r>
            <a:endParaRPr lang="en-US" sz="3200" i="1" dirty="0"/>
          </a:p>
        </p:txBody>
      </p:sp>
      <p:pic>
        <p:nvPicPr>
          <p:cNvPr id="7" name="Picture 6" descr="golf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92" y="246241"/>
            <a:ext cx="3198092" cy="18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Golf Stats</a:t>
            </a:r>
          </a:p>
          <a:p>
            <a:r>
              <a:rPr lang="en-US" dirty="0" smtClean="0"/>
              <a:t>Simple Hierarchical Model</a:t>
            </a:r>
          </a:p>
          <a:p>
            <a:r>
              <a:rPr lang="en-US" dirty="0" smtClean="0"/>
              <a:t>Stokes Gained Regression</a:t>
            </a:r>
          </a:p>
          <a:p>
            <a:r>
              <a:rPr lang="en-US" dirty="0" smtClean="0"/>
              <a:t>Time Series Modeling of Strokes Gained</a:t>
            </a:r>
          </a:p>
          <a:p>
            <a:r>
              <a:rPr lang="en-US" dirty="0" smtClean="0"/>
              <a:t>Putting it all Together:  Predictive Score Model</a:t>
            </a:r>
          </a:p>
          <a:p>
            <a:r>
              <a:rPr lang="en-US" dirty="0" smtClean="0"/>
              <a:t>Analysis and Next Steps</a:t>
            </a:r>
          </a:p>
          <a:p>
            <a:r>
              <a:rPr lang="en-US" dirty="0" smtClean="0"/>
              <a:t>Appendix </a:t>
            </a:r>
            <a:r>
              <a:rPr lang="mr-IN" dirty="0" smtClean="0"/>
              <a:t>–</a:t>
            </a:r>
            <a:r>
              <a:rPr lang="en-US" dirty="0" smtClean="0"/>
              <a:t> Data Preparation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00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20011</TotalTime>
  <Words>41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Bayesian Data Analysis of PGA Scores with Stan    Jamie Bernardin – September 2017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Strategy Recommendations</dc:title>
  <dc:creator>jamie</dc:creator>
  <cp:lastModifiedBy>jamie</cp:lastModifiedBy>
  <cp:revision>74</cp:revision>
  <dcterms:created xsi:type="dcterms:W3CDTF">2017-07-11T21:09:01Z</dcterms:created>
  <dcterms:modified xsi:type="dcterms:W3CDTF">2017-08-13T01:20:27Z</dcterms:modified>
</cp:coreProperties>
</file>