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77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  <p:sldId id="274" r:id="rId15"/>
    <p:sldId id="271" r:id="rId16"/>
    <p:sldId id="273" r:id="rId17"/>
    <p:sldId id="275" r:id="rId18"/>
    <p:sldId id="276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Intro to</a:t>
            </a:r>
            <a:br>
              <a:rPr lang="en-US" sz="8000" dirty="0"/>
            </a:br>
            <a:r>
              <a:rPr lang="en-US" sz="8000" dirty="0"/>
              <a:t>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27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D95C-C0A0-4232-83A6-FD34FE5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EE5F-716E-4CB2-9B10-DE9611B3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LIMIT/TOP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Aliases</a:t>
            </a:r>
          </a:p>
        </p:txBody>
      </p:sp>
    </p:spTree>
    <p:extLst>
      <p:ext uri="{BB962C8B-B14F-4D97-AF65-F5344CB8AC3E}">
        <p14:creationId xmlns:p14="http://schemas.microsoft.com/office/powerpoint/2010/main" val="19164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E45-434A-45AB-B06F-71C4C205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57C6-54CC-4A9A-9272-59C0774F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222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1D8-24C0-444F-8CA2-F1E8986C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A0E4-E0EA-4732-8F3C-63DF295F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clause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BETWEEN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212732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76A-60F1-4B68-A42A-25CDEA43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0941-8319-48AB-8BFB-38A7CB38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8716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6BA-7CD8-4427-B270-2FE8732D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1172-F909-42AA-9891-20092D9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18816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0FFE-7D96-4B9C-8486-11D1A37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E48E-096C-484A-91D5-2399CBA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INNER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rows from a table that match rows in another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LEFT OUTER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all rows from the left table and matching rows from the right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RIGHT OUTER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all rows from the right table and matching rows from the left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 JOIN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3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F3AC-BAF4-4C55-BD2A-C6E8953D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61C9-C597-410D-B112-E5CCB42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limited or modified subset of data from one or more tables</a:t>
            </a:r>
          </a:p>
        </p:txBody>
      </p:sp>
    </p:spTree>
    <p:extLst>
      <p:ext uri="{BB962C8B-B14F-4D97-AF65-F5344CB8AC3E}">
        <p14:creationId xmlns:p14="http://schemas.microsoft.com/office/powerpoint/2010/main" val="117770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7B6-A058-4F8F-A783-8A7D0B7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790-F5FD-4F3A-BD22-523E07D1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584665"/>
          </a:xfrm>
        </p:spPr>
        <p:txBody>
          <a:bodyPr>
            <a:normAutofit/>
          </a:bodyPr>
          <a:lstStyle/>
          <a:p>
            <a:r>
              <a:rPr lang="en-US" dirty="0"/>
              <a:t>Manipulate and parse strings to filter or modify the way data is returned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43A77F-6F7F-495E-95DF-B0AF5756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24615"/>
              </p:ext>
            </p:extLst>
          </p:nvPr>
        </p:nvGraphicFramePr>
        <p:xfrm>
          <a:off x="1097280" y="2692867"/>
          <a:ext cx="10058400" cy="320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009272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98289586"/>
                    </a:ext>
                  </a:extLst>
                </a:gridCol>
              </a:tblGrid>
              <a:tr h="320459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CHARINDEX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CONCAT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REVERSE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STRING_SPLIT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SUBSTRING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TRIM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1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5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98BF-EB2D-4BCC-A5F1-C1436FD1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08B7-2237-47A4-9F5F-248DDE6E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date information, date parts, and calculate date values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GETDATE()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DATEPART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DATEDIFF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DATEADD</a:t>
            </a:r>
          </a:p>
        </p:txBody>
      </p:sp>
    </p:spTree>
    <p:extLst>
      <p:ext uri="{BB962C8B-B14F-4D97-AF65-F5344CB8AC3E}">
        <p14:creationId xmlns:p14="http://schemas.microsoft.com/office/powerpoint/2010/main" val="307015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EEA7-8CE0-41FB-BA58-0E7E416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834B-3D47-4088-964C-D5D9863C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PRIMARY KEY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Column(s) that uniquely identify each row in a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FOREIGN KEY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Enforces a link between the data in two tables</a:t>
            </a:r>
          </a:p>
        </p:txBody>
      </p:sp>
    </p:spTree>
    <p:extLst>
      <p:ext uri="{BB962C8B-B14F-4D97-AF65-F5344CB8AC3E}">
        <p14:creationId xmlns:p14="http://schemas.microsoft.com/office/powerpoint/2010/main" val="40618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665-4184-4CFD-9A7B-41B9F885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3621-CF8B-4116-A64F-87332F4D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SQL versions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/ Data storage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Started with SQL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through examples</a:t>
            </a:r>
          </a:p>
        </p:txBody>
      </p:sp>
    </p:spTree>
    <p:extLst>
      <p:ext uri="{BB962C8B-B14F-4D97-AF65-F5344CB8AC3E}">
        <p14:creationId xmlns:p14="http://schemas.microsoft.com/office/powerpoint/2010/main" val="372246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AF9E-6B6E-47A6-B88D-E9FE4C0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DEBC-D161-4F59-9825-297884F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Let’s use this SQL functionality </a:t>
            </a:r>
            <a:r>
              <a:rPr lang="en-US"/>
              <a:t>in Healthcare related examples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We’ll be using the Inpatient Prospective Payment System (IPPS) Provider Summary for All Diagnosis-Related Groups (DRGs) for FY 2017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This is the Medicare reimbursement data for inpatient discharges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Includes information on utilization, payment and hospital-specific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Let’s check and make sure everyone has access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TOP 10 * from dbo.IPPS_Data_2017 </a:t>
            </a:r>
          </a:p>
        </p:txBody>
      </p:sp>
    </p:spTree>
    <p:extLst>
      <p:ext uri="{BB962C8B-B14F-4D97-AF65-F5344CB8AC3E}">
        <p14:creationId xmlns:p14="http://schemas.microsoft.com/office/powerpoint/2010/main" val="11106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B40-110F-4B85-86B8-65A4741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7378-22E1-42FA-946A-3B5B02EB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Query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communicate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 language for relational database management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you store, manipulate and retrieve data in databases</a:t>
            </a:r>
          </a:p>
        </p:txBody>
      </p:sp>
    </p:spTree>
    <p:extLst>
      <p:ext uri="{BB962C8B-B14F-4D97-AF65-F5344CB8AC3E}">
        <p14:creationId xmlns:p14="http://schemas.microsoft.com/office/powerpoint/2010/main" val="32801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58BA-45A6-40B2-A3D2-2981B244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Versions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A4EB-EB4E-4547-973E-775B2A58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Common SQL versions include MS-SQL, </a:t>
            </a:r>
            <a:r>
              <a:rPr lang="en-US" dirty="0" err="1"/>
              <a:t>mySQL</a:t>
            </a:r>
            <a:r>
              <a:rPr lang="en-US" dirty="0"/>
              <a:t>, Oracle, Postgres and others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built-on top of the SQL query language, provide other benefits, 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We’ll utilize T-SQL (Transact-SQL) in this class, which is Microsoft’s extension of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T-SQL includes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Procedural Programming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Data Type Processing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Mathematics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NoSQL – non-relational, unstructured, generally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3517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6070-E92B-4B41-8D06-27E42981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0C87-AF1E-4ACC-AAC5-368597F5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Normalized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Involves multiple tables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Similar data is organized by table and related data in separate tables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Reduces redundancy and maintains data integrity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Denormalized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Generally, all the data is in the same table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Causes redundant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Faster/easier to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one to use?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Normalized data is generally found in transactional based databases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Denormalized data is often found in reporting environments and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38675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9FD-F1FE-418B-AF6B-83DD3487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6EE2-6A6C-4291-BCC5-BA9FB634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We’ll focus on the SQL basics today to level-set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244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5656-6F8E-4674-BB61-021536C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F10F-E68A-412A-9974-E075BF48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 ADD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ALTER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DROP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TABLE</a:t>
            </a:r>
          </a:p>
        </p:txBody>
      </p:sp>
    </p:spTree>
    <p:extLst>
      <p:ext uri="{BB962C8B-B14F-4D97-AF65-F5344CB8AC3E}">
        <p14:creationId xmlns:p14="http://schemas.microsoft.com/office/powerpoint/2010/main" val="6783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CC0-4E29-42CB-9B2C-C7A515B1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2792-1AF6-49EC-8CDB-A0847645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BIT – Boolean value data - 0, 1, or NULL.</a:t>
            </a:r>
          </a:p>
          <a:p>
            <a:r>
              <a:rPr lang="en-US" dirty="0"/>
              <a:t>INT – BIGINT, INT, SMALLINT, and TINYINT.</a:t>
            </a:r>
          </a:p>
          <a:p>
            <a:r>
              <a:rPr lang="en-US" dirty="0"/>
              <a:t>DECIMAL/FLOAT</a:t>
            </a:r>
          </a:p>
          <a:p>
            <a:r>
              <a:rPr lang="en-US" dirty="0"/>
              <a:t>CHAR – fixed-length, non-Unicode character string.</a:t>
            </a:r>
          </a:p>
          <a:p>
            <a:r>
              <a:rPr lang="en-US" dirty="0"/>
              <a:t>NCHAR – fixed-length, Unicode character strings</a:t>
            </a:r>
          </a:p>
          <a:p>
            <a:r>
              <a:rPr lang="en-US" dirty="0"/>
              <a:t>VARCHAR – store variable-length, non-Unicode string.</a:t>
            </a:r>
          </a:p>
          <a:p>
            <a:r>
              <a:rPr lang="en-US" dirty="0"/>
              <a:t>NVARCHAR –variable-length, Unicode string</a:t>
            </a:r>
          </a:p>
          <a:p>
            <a:r>
              <a:rPr lang="en-US" dirty="0"/>
              <a:t>DATETIME2 –date and time data.</a:t>
            </a:r>
          </a:p>
          <a:p>
            <a:r>
              <a:rPr lang="en-US" dirty="0"/>
              <a:t>DATE –date data.</a:t>
            </a:r>
          </a:p>
          <a:p>
            <a:r>
              <a:rPr lang="en-US" dirty="0"/>
              <a:t>TIME –time data.</a:t>
            </a:r>
          </a:p>
          <a:p>
            <a:r>
              <a:rPr lang="en-US" dirty="0"/>
              <a:t>DATETIMEOFFSET –datetime with the time zone.</a:t>
            </a:r>
          </a:p>
          <a:p>
            <a:r>
              <a:rPr lang="en-US" dirty="0"/>
              <a:t>GUID –GUID and NEWID().</a:t>
            </a:r>
          </a:p>
        </p:txBody>
      </p:sp>
    </p:spTree>
    <p:extLst>
      <p:ext uri="{BB962C8B-B14F-4D97-AF65-F5344CB8AC3E}">
        <p14:creationId xmlns:p14="http://schemas.microsoft.com/office/powerpoint/2010/main" val="344678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BC4-B0B9-474C-926E-BAC357C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B34B-B8E8-4185-8B8E-A2BB7E8E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INSERT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7378143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{5167E533-2777-4138-BE80-B6FFCA38FAC8}tf56160789</Template>
  <TotalTime>0</TotalTime>
  <Words>567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Intro to SQL Server</vt:lpstr>
      <vt:lpstr>What to Expect</vt:lpstr>
      <vt:lpstr>SQL</vt:lpstr>
      <vt:lpstr>Different Versions of SQL</vt:lpstr>
      <vt:lpstr>Concepts – Data Normalization</vt:lpstr>
      <vt:lpstr>Getting Started</vt:lpstr>
      <vt:lpstr>Data Definition</vt:lpstr>
      <vt:lpstr>Data Types</vt:lpstr>
      <vt:lpstr>Modifying Data</vt:lpstr>
      <vt:lpstr>Querying Data</vt:lpstr>
      <vt:lpstr>Sorting Data</vt:lpstr>
      <vt:lpstr>Filtering Data</vt:lpstr>
      <vt:lpstr>Grouping Data</vt:lpstr>
      <vt:lpstr>Aggregate Functions</vt:lpstr>
      <vt:lpstr>Joining Tables</vt:lpstr>
      <vt:lpstr>Views</vt:lpstr>
      <vt:lpstr>String Functions</vt:lpstr>
      <vt:lpstr>Date Functions</vt:lpstr>
      <vt:lpstr>Constraints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2020-02-12T15:16:55Z</dcterms:created>
  <dcterms:modified xsi:type="dcterms:W3CDTF">2020-02-18T18:15:43Z</dcterms:modified>
</cp:coreProperties>
</file>