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D0AD-EA3F-481A-8AC9-540E4BA17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47120-F277-4E46-97C9-BB0E414D9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A828-1D15-4CE0-A3E0-60E495DC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A891-BB7B-4035-9E99-1CEBEF667EC3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E9693-6379-4AA0-8B50-8833792F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C8DBA-85F4-470C-A768-8E40C5A7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0E04-6637-4677-BD43-C6C0A592D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FF68-4051-4DB5-9110-4C0BC9A5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03B1D-90E9-4528-A10C-BF2DD5C30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E2D5-2E33-4DAB-8667-61FB82F3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A891-BB7B-4035-9E99-1CEBEF667EC3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EAE4C-5595-40A3-A8BF-D8690BD3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5FB1-9D73-48C2-A9B1-E060245C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0E04-6637-4677-BD43-C6C0A592D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91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24EB7-F1BC-4D93-B639-03D9779F7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D04F3-EA25-4DFE-A6B1-0ECFE863A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5896-A3C4-4055-92D7-265B140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A891-BB7B-4035-9E99-1CEBEF667EC3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1E867-963A-490E-82CA-0562FDDE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04304-BC6B-410F-A8E9-EBF630D2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0E04-6637-4677-BD43-C6C0A592D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96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6AD-A6BA-4E9A-99B6-3D234D7D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C697-57A8-4816-8248-A68BBC10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37EB-EDBC-40DE-BAB1-435F55D9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A891-BB7B-4035-9E99-1CEBEF667EC3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0400B-4B58-4A62-94E7-F85E9EBA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152C3-170E-403D-8A1E-359BCB3D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0E04-6637-4677-BD43-C6C0A592D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35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1C98-F9C8-4F01-80A2-E4FF40D4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FF9A9-57D4-43C6-99AB-C609F1BB8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C4CF-08A5-4523-B83C-65931E77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A891-BB7B-4035-9E99-1CEBEF667EC3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7431-A560-4AC9-82D9-90A385A8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002F2-B0C7-41EF-9809-972A1D0E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0E04-6637-4677-BD43-C6C0A592D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23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8835-EA27-439F-9D62-59994D38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EE6A-E0B6-4C1B-A94F-42073118A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7C2E0-CBD2-43B1-B6AA-F680C03F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EA03B-E423-4C97-B54C-00F2907F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A891-BB7B-4035-9E99-1CEBEF667EC3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AE703-02BA-46C7-9D97-2B7C3A4A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6EE76-CF3E-47EA-BB6D-45D0EB6E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0E04-6637-4677-BD43-C6C0A592D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70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BBC2-0302-4388-B3F2-71D42330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18F00-06AD-4511-8480-46F951A9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B9BBB-694D-43CA-96C5-E33763772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00CCD-7B46-4D62-A815-E874DD9DA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DF794-99DF-4E78-BD09-8A2A6494D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0980C-B173-41A6-A613-8A24EC90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A891-BB7B-4035-9E99-1CEBEF667EC3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18861-1805-4A11-BCD5-82930DBB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B208B-E267-42FD-8F10-96179357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0E04-6637-4677-BD43-C6C0A592D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68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3937-5FF5-4168-9714-ADF95ECC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BCBDE-C121-425B-8E3A-F1FE1BFB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A891-BB7B-4035-9E99-1CEBEF667EC3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E39D4-C08A-4F51-A801-C7FC359B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DCC4A-FE7B-4A9F-B7C1-13F2F5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0E04-6637-4677-BD43-C6C0A592D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5AA3E-0D50-4BC3-9FBE-DA001778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A891-BB7B-4035-9E99-1CEBEF667EC3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3E5F9-F8CA-4D22-AD6C-B9BB2BAC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DBE63-FD22-4CA8-8E85-6D355084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0E04-6637-4677-BD43-C6C0A592D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65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59E8-B358-4CBA-9EC6-4528485A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2BD9-F6AB-442D-8890-90680DD0D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D7ADE-2D63-46D1-AFE1-D346C1972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CE9CD-8290-48A6-B16B-88D4AD6A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A891-BB7B-4035-9E99-1CEBEF667EC3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C2D18-5171-465E-AB1F-A28CAAA4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898F7-C1D3-461A-8C47-48A83DD8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0E04-6637-4677-BD43-C6C0A592D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8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A9DE-41E0-4743-AA55-34349502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937AD-089A-49BE-A68E-150FBA17D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B8E0C-6BA1-49CF-9958-7EC049504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5CE42-C0C6-4B3C-8EB6-F81F09BE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A891-BB7B-4035-9E99-1CEBEF667EC3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B390D-3E72-46E2-9A1E-B564E32A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62E42-1AB8-4E7D-9325-CDDB74AA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0E04-6637-4677-BD43-C6C0A592D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59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15B50-D1EA-4B4A-9500-F1A895DB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59E3C-A31D-460B-A92B-450618F4C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FD0A-EBDB-428B-81E4-2A6B86DB0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EA891-BB7B-4035-9E99-1CEBEF667EC3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5A39-11B1-42D1-9D13-A277CCF61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B2CE5-1465-49B3-ADBE-1F65F5D4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0E04-6637-4677-BD43-C6C0A592D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54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63AF-1FD2-4D1A-AA41-640BDE1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it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B7A8F-BAA9-45A5-B603-78415DD1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Pages:</a:t>
            </a:r>
          </a:p>
          <a:p>
            <a:pPr lvl="1"/>
            <a:r>
              <a:rPr lang="en-GB" dirty="0"/>
              <a:t>Home – about and general info.</a:t>
            </a:r>
          </a:p>
          <a:p>
            <a:pPr lvl="1"/>
            <a:r>
              <a:rPr lang="en-GB" dirty="0"/>
              <a:t>Menu – photos, prices, descriptions.</a:t>
            </a:r>
          </a:p>
          <a:p>
            <a:pPr lvl="1"/>
            <a:r>
              <a:rPr lang="en-GB" dirty="0"/>
              <a:t>Contact.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97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What does it need?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it need?</dc:title>
  <dc:creator>Jamie ROBB (5479)</dc:creator>
  <cp:lastModifiedBy>Jamie ROBB (5479)</cp:lastModifiedBy>
  <cp:revision>2</cp:revision>
  <dcterms:created xsi:type="dcterms:W3CDTF">2020-11-12T22:12:52Z</dcterms:created>
  <dcterms:modified xsi:type="dcterms:W3CDTF">2020-11-13T11:46:33Z</dcterms:modified>
</cp:coreProperties>
</file>