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5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3659-760C-4CD6-9271-F0D6CCAF0F70}" v="315" dt="2019-12-03T23:46:30.93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3E733659-760C-4CD6-9271-F0D6CCAF0F70}"/>
    <pc:docChg chg="undo custSel addSld delSld modSld modMainMaster">
      <pc:chgData name="Ron Javor" userId="e840de2940c497cb" providerId="LiveId" clId="{3E733659-760C-4CD6-9271-F0D6CCAF0F70}" dt="2019-12-03T23:49:18.542" v="685"/>
      <pc:docMkLst>
        <pc:docMk/>
      </pc:docMkLst>
      <pc:sldChg chg="modSp">
        <pc:chgData name="Ron Javor" userId="e840de2940c497cb" providerId="LiveId" clId="{3E733659-760C-4CD6-9271-F0D6CCAF0F70}" dt="2019-12-03T23:29:20.620" v="329" actId="1076"/>
        <pc:sldMkLst>
          <pc:docMk/>
          <pc:sldMk cId="4220736726" sldId="256"/>
        </pc:sldMkLst>
        <pc:spChg chg="mod">
          <ac:chgData name="Ron Javor" userId="e840de2940c497cb" providerId="LiveId" clId="{3E733659-760C-4CD6-9271-F0D6CCAF0F70}" dt="2019-12-03T23:29:20.620" v="329" actId="1076"/>
          <ac:spMkLst>
            <pc:docMk/>
            <pc:sldMk cId="4220736726" sldId="256"/>
            <ac:spMk id="2" creationId="{F650926D-FD87-44D3-9107-AF46D658B199}"/>
          </ac:spMkLst>
        </pc:spChg>
        <pc:spChg chg="mod">
          <ac:chgData name="Ron Javor" userId="e840de2940c497cb" providerId="LiveId" clId="{3E733659-760C-4CD6-9271-F0D6CCAF0F70}" dt="2019-12-03T23:29:17.248" v="328" actId="1076"/>
          <ac:spMkLst>
            <pc:docMk/>
            <pc:sldMk cId="4220736726" sldId="256"/>
            <ac:spMk id="3" creationId="{5ADCC82B-C869-4138-A02B-2981D7B89D08}"/>
          </ac:spMkLst>
        </pc:spChg>
      </pc:sldChg>
      <pc:sldChg chg="del setBg">
        <pc:chgData name="Ron Javor" userId="e840de2940c497cb" providerId="LiveId" clId="{3E733659-760C-4CD6-9271-F0D6CCAF0F70}" dt="2019-12-03T23:17:54.219" v="113" actId="2696"/>
        <pc:sldMkLst>
          <pc:docMk/>
          <pc:sldMk cId="432003888" sldId="257"/>
        </pc:sldMkLst>
      </pc:sldChg>
      <pc:sldChg chg="addSp modSp modAnim">
        <pc:chgData name="Ron Javor" userId="e840de2940c497cb" providerId="LiveId" clId="{3E733659-760C-4CD6-9271-F0D6CCAF0F70}" dt="2019-12-03T23:44:15.128" v="541" actId="14100"/>
        <pc:sldMkLst>
          <pc:docMk/>
          <pc:sldMk cId="162922300" sldId="258"/>
        </pc:sldMkLst>
        <pc:spChg chg="mod">
          <ac:chgData name="Ron Javor" userId="e840de2940c497cb" providerId="LiveId" clId="{3E733659-760C-4CD6-9271-F0D6CCAF0F70}" dt="2019-12-03T23:42:49.306" v="526" actId="1076"/>
          <ac:spMkLst>
            <pc:docMk/>
            <pc:sldMk cId="162922300" sldId="258"/>
            <ac:spMk id="2" creationId="{6A330886-AC2D-492F-8FDC-19969F48FBF0}"/>
          </ac:spMkLst>
        </pc:spChg>
        <pc:spChg chg="mod">
          <ac:chgData name="Ron Javor" userId="e840de2940c497cb" providerId="LiveId" clId="{3E733659-760C-4CD6-9271-F0D6CCAF0F70}" dt="2019-12-03T23:30:48.581" v="353"/>
          <ac:spMkLst>
            <pc:docMk/>
            <pc:sldMk cId="162922300" sldId="258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31:37.772" v="363" actId="1076"/>
          <ac:spMkLst>
            <pc:docMk/>
            <pc:sldMk cId="162922300" sldId="258"/>
            <ac:spMk id="4" creationId="{2AE5D2A1-100C-4ACE-966A-26006C022DE1}"/>
          </ac:spMkLst>
        </pc:spChg>
        <pc:spChg chg="add mod">
          <ac:chgData name="Ron Javor" userId="e840de2940c497cb" providerId="LiveId" clId="{3E733659-760C-4CD6-9271-F0D6CCAF0F70}" dt="2019-12-03T23:31:19.059" v="359" actId="1076"/>
          <ac:spMkLst>
            <pc:docMk/>
            <pc:sldMk cId="162922300" sldId="258"/>
            <ac:spMk id="5" creationId="{9F5DDF95-C12C-4F97-BC9D-8E020DB07322}"/>
          </ac:spMkLst>
        </pc:spChg>
        <pc:spChg chg="add mod">
          <ac:chgData name="Ron Javor" userId="e840de2940c497cb" providerId="LiveId" clId="{3E733659-760C-4CD6-9271-F0D6CCAF0F70}" dt="2019-12-03T23:44:15.128" v="541" actId="14100"/>
          <ac:spMkLst>
            <pc:docMk/>
            <pc:sldMk cId="162922300" sldId="258"/>
            <ac:spMk id="6" creationId="{3CE49587-E5BD-4DA9-AB2E-1216EDF17D89}"/>
          </ac:spMkLst>
        </pc:spChg>
      </pc:sldChg>
      <pc:sldChg chg="addSp delSp modSp modAnim">
        <pc:chgData name="Ron Javor" userId="e840de2940c497cb" providerId="LiveId" clId="{3E733659-760C-4CD6-9271-F0D6CCAF0F70}" dt="2019-12-03T23:48:17.390" v="672"/>
        <pc:sldMkLst>
          <pc:docMk/>
          <pc:sldMk cId="848111900" sldId="259"/>
        </pc:sldMkLst>
        <pc:spChg chg="mod">
          <ac:chgData name="Ron Javor" userId="e840de2940c497cb" providerId="LiveId" clId="{3E733659-760C-4CD6-9271-F0D6CCAF0F70}" dt="2019-12-03T23:42:55.044" v="527" actId="114"/>
          <ac:spMkLst>
            <pc:docMk/>
            <pc:sldMk cId="848111900" sldId="259"/>
            <ac:spMk id="2" creationId="{6A330886-AC2D-492F-8FDC-19969F48FBF0}"/>
          </ac:spMkLst>
        </pc:spChg>
        <pc:spChg chg="del mod">
          <ac:chgData name="Ron Javor" userId="e840de2940c497cb" providerId="LiveId" clId="{3E733659-760C-4CD6-9271-F0D6CCAF0F70}" dt="2019-12-03T23:27:08.421" v="230" actId="478"/>
          <ac:spMkLst>
            <pc:docMk/>
            <pc:sldMk cId="848111900" sldId="259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42:26.313" v="522" actId="14100"/>
          <ac:spMkLst>
            <pc:docMk/>
            <pc:sldMk cId="848111900" sldId="259"/>
            <ac:spMk id="4" creationId="{A2B0D194-3CEA-49EF-9B14-7ECBEEB41056}"/>
          </ac:spMkLst>
        </pc:spChg>
        <pc:spChg chg="add mod">
          <ac:chgData name="Ron Javor" userId="e840de2940c497cb" providerId="LiveId" clId="{3E733659-760C-4CD6-9271-F0D6CCAF0F70}" dt="2019-12-03T23:42:21.099" v="520" actId="14100"/>
          <ac:spMkLst>
            <pc:docMk/>
            <pc:sldMk cId="848111900" sldId="259"/>
            <ac:spMk id="5" creationId="{A6D5369B-6C46-4A7E-B182-AE81ADF931B6}"/>
          </ac:spMkLst>
        </pc:spChg>
        <pc:spChg chg="add mod">
          <ac:chgData name="Ron Javor" userId="e840de2940c497cb" providerId="LiveId" clId="{3E733659-760C-4CD6-9271-F0D6CCAF0F70}" dt="2019-12-03T23:42:18.587" v="519" actId="14100"/>
          <ac:spMkLst>
            <pc:docMk/>
            <pc:sldMk cId="848111900" sldId="259"/>
            <ac:spMk id="6" creationId="{89EFDC23-C7BA-4998-AE22-0A5A5EF25BE3}"/>
          </ac:spMkLst>
        </pc:spChg>
        <pc:spChg chg="add mod">
          <ac:chgData name="Ron Javor" userId="e840de2940c497cb" providerId="LiveId" clId="{3E733659-760C-4CD6-9271-F0D6CCAF0F70}" dt="2019-12-03T23:42:14.230" v="518" actId="14100"/>
          <ac:spMkLst>
            <pc:docMk/>
            <pc:sldMk cId="848111900" sldId="259"/>
            <ac:spMk id="7" creationId="{22317453-BE8B-43BA-A986-F1B4CDE78426}"/>
          </ac:spMkLst>
        </pc:spChg>
        <pc:spChg chg="add mod">
          <ac:chgData name="Ron Javor" userId="e840de2940c497cb" providerId="LiveId" clId="{3E733659-760C-4CD6-9271-F0D6CCAF0F70}" dt="2019-12-03T23:42:35.692" v="523" actId="14100"/>
          <ac:spMkLst>
            <pc:docMk/>
            <pc:sldMk cId="848111900" sldId="259"/>
            <ac:spMk id="8" creationId="{634D13A3-C7A6-4722-9ACC-DDED7903805C}"/>
          </ac:spMkLst>
        </pc:spChg>
        <pc:spChg chg="add mod">
          <ac:chgData name="Ron Javor" userId="e840de2940c497cb" providerId="LiveId" clId="{3E733659-760C-4CD6-9271-F0D6CCAF0F70}" dt="2019-12-03T23:42:23.422" v="521" actId="14100"/>
          <ac:spMkLst>
            <pc:docMk/>
            <pc:sldMk cId="848111900" sldId="259"/>
            <ac:spMk id="9" creationId="{077BF89F-1663-415C-ADF7-3971208FACA5}"/>
          </ac:spMkLst>
        </pc:spChg>
        <pc:spChg chg="add del mod">
          <ac:chgData name="Ron Javor" userId="e840de2940c497cb" providerId="LiveId" clId="{3E733659-760C-4CD6-9271-F0D6CCAF0F70}" dt="2019-12-03T23:27:11.838" v="231" actId="478"/>
          <ac:spMkLst>
            <pc:docMk/>
            <pc:sldMk cId="848111900" sldId="259"/>
            <ac:spMk id="11" creationId="{707CFCFD-CBCB-4878-B98E-F8507C23BA92}"/>
          </ac:spMkLst>
        </pc:spChg>
        <pc:spChg chg="add mod">
          <ac:chgData name="Ron Javor" userId="e840de2940c497cb" providerId="LiveId" clId="{3E733659-760C-4CD6-9271-F0D6CCAF0F70}" dt="2019-12-03T23:42:37.814" v="524" actId="14100"/>
          <ac:spMkLst>
            <pc:docMk/>
            <pc:sldMk cId="848111900" sldId="259"/>
            <ac:spMk id="12" creationId="{12BD6493-21F8-4A02-90AB-846930AD2FC1}"/>
          </ac:spMkLst>
        </pc:spChg>
      </pc:sldChg>
      <pc:sldChg chg="addSp modSp modAnim">
        <pc:chgData name="Ron Javor" userId="e840de2940c497cb" providerId="LiveId" clId="{3E733659-760C-4CD6-9271-F0D6CCAF0F70}" dt="2019-12-03T23:48:35.396" v="677" actId="1076"/>
        <pc:sldMkLst>
          <pc:docMk/>
          <pc:sldMk cId="3812949878" sldId="260"/>
        </pc:sldMkLst>
        <pc:spChg chg="mod">
          <ac:chgData name="Ron Javor" userId="e840de2940c497cb" providerId="LiveId" clId="{3E733659-760C-4CD6-9271-F0D6CCAF0F70}" dt="2019-12-03T23:45:50.285" v="608" actId="27636"/>
          <ac:spMkLst>
            <pc:docMk/>
            <pc:sldMk cId="3812949878" sldId="260"/>
            <ac:spMk id="2" creationId="{6A330886-AC2D-492F-8FDC-19969F48FBF0}"/>
          </ac:spMkLst>
        </pc:spChg>
        <pc:picChg chg="add mod">
          <ac:chgData name="Ron Javor" userId="e840de2940c497cb" providerId="LiveId" clId="{3E733659-760C-4CD6-9271-F0D6CCAF0F70}" dt="2019-12-03T23:48:35.396" v="677" actId="1076"/>
          <ac:picMkLst>
            <pc:docMk/>
            <pc:sldMk cId="3812949878" sldId="260"/>
            <ac:picMk id="3" creationId="{E33E3C27-A6F4-4278-97D0-DBFFBC0307E0}"/>
          </ac:picMkLst>
        </pc:picChg>
      </pc:sldChg>
      <pc:sldChg chg="addSp delSp modSp setBg modAnim">
        <pc:chgData name="Ron Javor" userId="e840de2940c497cb" providerId="LiveId" clId="{3E733659-760C-4CD6-9271-F0D6CCAF0F70}" dt="2019-12-03T23:49:18.542" v="685"/>
        <pc:sldMkLst>
          <pc:docMk/>
          <pc:sldMk cId="512310489" sldId="261"/>
        </pc:sldMkLst>
        <pc:spChg chg="mod">
          <ac:chgData name="Ron Javor" userId="e840de2940c497cb" providerId="LiveId" clId="{3E733659-760C-4CD6-9271-F0D6CCAF0F70}" dt="2019-12-03T23:43:32.762" v="536" actId="1076"/>
          <ac:spMkLst>
            <pc:docMk/>
            <pc:sldMk cId="512310489" sldId="261"/>
            <ac:spMk id="2" creationId="{6A330886-AC2D-492F-8FDC-19969F48FBF0}"/>
          </ac:spMkLst>
        </pc:spChg>
        <pc:spChg chg="del mod">
          <ac:chgData name="Ron Javor" userId="e840de2940c497cb" providerId="LiveId" clId="{3E733659-760C-4CD6-9271-F0D6CCAF0F70}" dt="2019-12-03T23:21:47.237" v="161" actId="478"/>
          <ac:spMkLst>
            <pc:docMk/>
            <pc:sldMk cId="512310489" sldId="261"/>
            <ac:spMk id="3" creationId="{0DFFD546-CF9A-49AC-B18E-A77BB9BB6D93}"/>
          </ac:spMkLst>
        </pc:spChg>
        <pc:spChg chg="add mod">
          <ac:chgData name="Ron Javor" userId="e840de2940c497cb" providerId="LiveId" clId="{3E733659-760C-4CD6-9271-F0D6CCAF0F70}" dt="2019-12-03T23:43:38.394" v="538" actId="1076"/>
          <ac:spMkLst>
            <pc:docMk/>
            <pc:sldMk cId="512310489" sldId="261"/>
            <ac:spMk id="4" creationId="{D3AFDB34-89EC-4683-8CD3-397BA707F870}"/>
          </ac:spMkLst>
        </pc:spChg>
        <pc:spChg chg="add mod">
          <ac:chgData name="Ron Javor" userId="e840de2940c497cb" providerId="LiveId" clId="{3E733659-760C-4CD6-9271-F0D6CCAF0F70}" dt="2019-12-03T23:43:41.114" v="539" actId="1076"/>
          <ac:spMkLst>
            <pc:docMk/>
            <pc:sldMk cId="512310489" sldId="261"/>
            <ac:spMk id="5" creationId="{72633B06-3CB4-4B18-9356-349454FA16A6}"/>
          </ac:spMkLst>
        </pc:spChg>
        <pc:spChg chg="add mod">
          <ac:chgData name="Ron Javor" userId="e840de2940c497cb" providerId="LiveId" clId="{3E733659-760C-4CD6-9271-F0D6CCAF0F70}" dt="2019-12-03T23:43:35.770" v="537" actId="1076"/>
          <ac:spMkLst>
            <pc:docMk/>
            <pc:sldMk cId="512310489" sldId="261"/>
            <ac:spMk id="6" creationId="{99854727-F163-4AE1-87DB-9356B837CA9A}"/>
          </ac:spMkLst>
        </pc:spChg>
        <pc:spChg chg="add del mod">
          <ac:chgData name="Ron Javor" userId="e840de2940c497cb" providerId="LiveId" clId="{3E733659-760C-4CD6-9271-F0D6CCAF0F70}" dt="2019-12-03T23:21:49.938" v="162" actId="478"/>
          <ac:spMkLst>
            <pc:docMk/>
            <pc:sldMk cId="512310489" sldId="261"/>
            <ac:spMk id="8" creationId="{D7563BCC-3719-4610-91FF-5B0DAFC85A38}"/>
          </ac:spMkLst>
        </pc:spChg>
      </pc:sldChg>
      <pc:sldChg chg="addSp modSp modAnim">
        <pc:chgData name="Ron Javor" userId="e840de2940c497cb" providerId="LiveId" clId="{3E733659-760C-4CD6-9271-F0D6CCAF0F70}" dt="2019-12-03T23:48:30.427" v="676"/>
        <pc:sldMkLst>
          <pc:docMk/>
          <pc:sldMk cId="1644718739" sldId="263"/>
        </pc:sldMkLst>
        <pc:spChg chg="mod">
          <ac:chgData name="Ron Javor" userId="e840de2940c497cb" providerId="LiveId" clId="{3E733659-760C-4CD6-9271-F0D6CCAF0F70}" dt="2019-12-03T23:45:16.081" v="560" actId="20577"/>
          <ac:spMkLst>
            <pc:docMk/>
            <pc:sldMk cId="1644718739" sldId="263"/>
            <ac:spMk id="2" creationId="{6A330886-AC2D-492F-8FDC-19969F48FBF0}"/>
          </ac:spMkLst>
        </pc:spChg>
        <pc:picChg chg="add mod">
          <ac:chgData name="Ron Javor" userId="e840de2940c497cb" providerId="LiveId" clId="{3E733659-760C-4CD6-9271-F0D6CCAF0F70}" dt="2019-12-03T23:46:06.565" v="613" actId="1076"/>
          <ac:picMkLst>
            <pc:docMk/>
            <pc:sldMk cId="1644718739" sldId="263"/>
            <ac:picMk id="3" creationId="{614DDFA2-FA89-4050-B15A-5B2D64CB1480}"/>
          </ac:picMkLst>
        </pc:picChg>
      </pc:sldChg>
      <pc:sldChg chg="modSp modAnim">
        <pc:chgData name="Ron Javor" userId="e840de2940c497cb" providerId="LiveId" clId="{3E733659-760C-4CD6-9271-F0D6CCAF0F70}" dt="2019-12-03T23:47:21.610" v="660"/>
        <pc:sldMkLst>
          <pc:docMk/>
          <pc:sldMk cId="2818518573" sldId="264"/>
        </pc:sldMkLst>
        <pc:spChg chg="mod">
          <ac:chgData name="Ron Javor" userId="e840de2940c497cb" providerId="LiveId" clId="{3E733659-760C-4CD6-9271-F0D6CCAF0F70}" dt="2019-12-03T23:43:24.326" v="534" actId="1076"/>
          <ac:spMkLst>
            <pc:docMk/>
            <pc:sldMk cId="2818518573" sldId="264"/>
            <ac:spMk id="4" creationId="{CBB924AF-08EA-4336-8BBF-6F06290AE833}"/>
          </ac:spMkLst>
        </pc:spChg>
        <pc:graphicFrameChg chg="modGraphic">
          <ac:chgData name="Ron Javor" userId="e840de2940c497cb" providerId="LiveId" clId="{3E733659-760C-4CD6-9271-F0D6CCAF0F70}" dt="2019-12-03T23:23:44.046" v="181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  <pc:sldChg chg="delSp modSp add">
        <pc:chgData name="Ron Javor" userId="e840de2940c497cb" providerId="LiveId" clId="{3E733659-760C-4CD6-9271-F0D6CCAF0F70}" dt="2019-12-03T23:46:30.934" v="658" actId="20577"/>
        <pc:sldMkLst>
          <pc:docMk/>
          <pc:sldMk cId="1978296584" sldId="265"/>
        </pc:sldMkLst>
        <pc:spChg chg="mod">
          <ac:chgData name="Ron Javor" userId="e840de2940c497cb" providerId="LiveId" clId="{3E733659-760C-4CD6-9271-F0D6CCAF0F70}" dt="2019-12-03T23:46:30.934" v="658" actId="20577"/>
          <ac:spMkLst>
            <pc:docMk/>
            <pc:sldMk cId="1978296584" sldId="265"/>
            <ac:spMk id="2" creationId="{6A330886-AC2D-492F-8FDC-19969F48FBF0}"/>
          </ac:spMkLst>
        </pc:spChg>
        <pc:picChg chg="del">
          <ac:chgData name="Ron Javor" userId="e840de2940c497cb" providerId="LiveId" clId="{3E733659-760C-4CD6-9271-F0D6CCAF0F70}" dt="2019-12-03T23:12:18.294" v="11" actId="478"/>
          <ac:picMkLst>
            <pc:docMk/>
            <pc:sldMk cId="1978296584" sldId="265"/>
            <ac:picMk id="3" creationId="{E33E3C27-A6F4-4278-97D0-DBFFBC0307E0}"/>
          </ac:picMkLst>
        </pc:picChg>
      </pc:sldChg>
      <pc:sldChg chg="addSp delSp modSp add del modAnim">
        <pc:chgData name="Ron Javor" userId="e840de2940c497cb" providerId="LiveId" clId="{3E733659-760C-4CD6-9271-F0D6CCAF0F70}" dt="2019-12-03T23:48:45.405" v="679"/>
        <pc:sldMkLst>
          <pc:docMk/>
          <pc:sldMk cId="406857391" sldId="266"/>
        </pc:sldMkLst>
        <pc:spChg chg="mod">
          <ac:chgData name="Ron Javor" userId="e840de2940c497cb" providerId="LiveId" clId="{3E733659-760C-4CD6-9271-F0D6CCAF0F70}" dt="2019-12-03T23:46:16.756" v="623" actId="20577"/>
          <ac:spMkLst>
            <pc:docMk/>
            <pc:sldMk cId="406857391" sldId="266"/>
            <ac:spMk id="2" creationId="{6A330886-AC2D-492F-8FDC-19969F48FBF0}"/>
          </ac:spMkLst>
        </pc:spChg>
        <pc:picChg chg="del">
          <ac:chgData name="Ron Javor" userId="e840de2940c497cb" providerId="LiveId" clId="{3E733659-760C-4CD6-9271-F0D6CCAF0F70}" dt="2019-12-03T23:12:20.562" v="12" actId="478"/>
          <ac:picMkLst>
            <pc:docMk/>
            <pc:sldMk cId="406857391" sldId="266"/>
            <ac:picMk id="3" creationId="{E33E3C27-A6F4-4278-97D0-DBFFBC0307E0}"/>
          </ac:picMkLst>
        </pc:picChg>
        <pc:picChg chg="add mod">
          <ac:chgData name="Ron Javor" userId="e840de2940c497cb" providerId="LiveId" clId="{3E733659-760C-4CD6-9271-F0D6CCAF0F70}" dt="2019-12-03T23:13:13.791" v="19" actId="1076"/>
          <ac:picMkLst>
            <pc:docMk/>
            <pc:sldMk cId="406857391" sldId="266"/>
            <ac:picMk id="4" creationId="{84A3463A-42AE-479A-BCDF-C63E906119E1}"/>
          </ac:picMkLst>
        </pc:picChg>
      </pc:sldChg>
      <pc:sldMasterChg chg="setBg modSldLayout">
        <pc:chgData name="Ron Javor" userId="e840de2940c497cb" providerId="LiveId" clId="{3E733659-760C-4CD6-9271-F0D6CCAF0F70}" dt="2019-12-03T23:17:16.667" v="112"/>
        <pc:sldMasterMkLst>
          <pc:docMk/>
          <pc:sldMasterMk cId="2366151577" sldId="2147483648"/>
        </pc:sldMasterMkLst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80274178" sldId="2147483649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2429040018" sldId="2147483650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724312679" sldId="2147483651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2084369607" sldId="2147483652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1557211092" sldId="2147483653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13364372" sldId="2147483654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4019892576" sldId="2147483655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3929435405" sldId="2147483656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3457409834" sldId="2147483657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1880852606" sldId="2147483658"/>
          </pc:sldLayoutMkLst>
        </pc:sldLayoutChg>
        <pc:sldLayoutChg chg="setBg">
          <pc:chgData name="Ron Javor" userId="e840de2940c497cb" providerId="LiveId" clId="{3E733659-760C-4CD6-9271-F0D6CCAF0F70}" dt="2019-12-03T23:17:16.667" v="112"/>
          <pc:sldLayoutMkLst>
            <pc:docMk/>
            <pc:sldMasterMk cId="2366151577" sldId="2147483648"/>
            <pc:sldLayoutMk cId="516200908" sldId="2147483659"/>
          </pc:sldLayoutMkLst>
        </pc:sldLayoutChg>
      </pc:sldMasterChg>
      <pc:sldMasterChg chg="addSp modSp">
        <pc:chgData name="Ron Javor" userId="e840de2940c497cb" providerId="LiveId" clId="{3E733659-760C-4CD6-9271-F0D6CCAF0F70}" dt="2019-12-03T23:15:44.149" v="24"/>
        <pc:sldMasterMkLst>
          <pc:docMk/>
          <pc:sldMasterMk cId="2123847837" sldId="2147483660"/>
        </pc:sldMasterMkLst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2" creationId="{AFA3A033-A8DB-48D1-A195-C9FBCC32AFB8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3" creationId="{8CA8CDD0-3856-46B1-AB1C-0315215313B3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4" creationId="{DC04C4DF-C914-4E69-BCBC-1ED934554A7F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5" creationId="{E9196F8A-207A-4D46-8720-755627D97BF1}"/>
          </ac:spMkLst>
        </pc:spChg>
        <pc:spChg chg="add mod">
          <ac:chgData name="Ron Javor" userId="e840de2940c497cb" providerId="LiveId" clId="{3E733659-760C-4CD6-9271-F0D6CCAF0F70}" dt="2019-12-03T23:15:44.149" v="24"/>
          <ac:spMkLst>
            <pc:docMk/>
            <pc:sldMasterMk cId="2123847837" sldId="2147483660"/>
            <ac:spMk id="6" creationId="{EF320805-266A-4F3F-BCF1-F196F64E9A7F}"/>
          </ac:spMkLst>
        </pc:spChg>
      </pc:sldMasterChg>
    </pc:docChg>
  </pc:docChgLst>
  <pc:docChgLst>
    <pc:chgData name="Ron Javor" userId="e840de2940c497cb" providerId="LiveId" clId="{903FC241-FDA8-4AA6-8FF0-2A4D8A56C5A0}"/>
    <pc:docChg chg="undo custSel mod addSld delSld modSld">
      <pc:chgData name="Ron Javor" userId="e840de2940c497cb" providerId="LiveId" clId="{903FC241-FDA8-4AA6-8FF0-2A4D8A56C5A0}" dt="2019-11-27T05:20:31.532" v="565" actId="14100"/>
      <pc:docMkLst>
        <pc:docMk/>
      </pc:docMkLst>
      <pc:sldChg chg="modSp">
        <pc:chgData name="Ron Javor" userId="e840de2940c497cb" providerId="LiveId" clId="{903FC241-FDA8-4AA6-8FF0-2A4D8A56C5A0}" dt="2019-11-27T05:20:31.532" v="565" actId="14100"/>
        <pc:sldMkLst>
          <pc:docMk/>
          <pc:sldMk cId="162922300" sldId="258"/>
        </pc:sldMkLst>
        <pc:spChg chg="mod">
          <ac:chgData name="Ron Javor" userId="e840de2940c497cb" providerId="LiveId" clId="{903FC241-FDA8-4AA6-8FF0-2A4D8A56C5A0}" dt="2019-11-27T05:20:31.532" v="565" actId="14100"/>
          <ac:spMkLst>
            <pc:docMk/>
            <pc:sldMk cId="162922300" sldId="258"/>
            <ac:spMk id="3" creationId="{0DFFD546-CF9A-49AC-B18E-A77BB9BB6D93}"/>
          </ac:spMkLst>
        </pc:spChg>
      </pc:sldChg>
      <pc:sldChg chg="modSp">
        <pc:chgData name="Ron Javor" userId="e840de2940c497cb" providerId="LiveId" clId="{903FC241-FDA8-4AA6-8FF0-2A4D8A56C5A0}" dt="2019-11-27T05:11:29.210" v="532" actId="27636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5:11:29.210" v="532" actId="27636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del mod setBg">
        <pc:chgData name="Ron Javor" userId="e840de2940c497cb" providerId="LiveId" clId="{903FC241-FDA8-4AA6-8FF0-2A4D8A56C5A0}" dt="2019-11-27T05:10:50.861" v="457" actId="2696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57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365" y="4229567"/>
            <a:ext cx="9144000" cy="1655762"/>
          </a:xfrm>
        </p:spPr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Bungay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0" y="0"/>
            <a:ext cx="10515600" cy="932329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167020"/>
            <a:ext cx="11310730" cy="5690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5D2A1-100C-4ACE-966A-26006C022DE1}"/>
              </a:ext>
            </a:extLst>
          </p:cNvPr>
          <p:cNvSpPr/>
          <p:nvPr/>
        </p:nvSpPr>
        <p:spPr>
          <a:xfrm>
            <a:off x="243410" y="139705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Which US city is ideal?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5DDF95-C12C-4F97-BC9D-8E020DB07322}"/>
              </a:ext>
            </a:extLst>
          </p:cNvPr>
          <p:cNvSpPr/>
          <p:nvPr/>
        </p:nvSpPr>
        <p:spPr>
          <a:xfrm>
            <a:off x="243411" y="273871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Many factors determine quality of life – personal differences in parameters and priorities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49587-E5BD-4DA9-AB2E-1216EDF17D89}"/>
              </a:ext>
            </a:extLst>
          </p:cNvPr>
          <p:cNvSpPr/>
          <p:nvPr/>
        </p:nvSpPr>
        <p:spPr>
          <a:xfrm>
            <a:off x="243409" y="3841133"/>
            <a:ext cx="10273553" cy="24801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 examined relative rankings and correlations with data from </a:t>
            </a:r>
            <a:r>
              <a:rPr lang="en-US" sz="2000" dirty="0" err="1">
                <a:solidFill>
                  <a:schemeClr val="tx1"/>
                </a:solidFill>
              </a:rPr>
              <a:t>Wallethub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Cost-of-Living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Happiness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6" y="36971"/>
            <a:ext cx="10515600" cy="938415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B0D194-3CEA-49EF-9B14-7ECBEEB41056}"/>
              </a:ext>
            </a:extLst>
          </p:cNvPr>
          <p:cNvSpPr/>
          <p:nvPr/>
        </p:nvSpPr>
        <p:spPr>
          <a:xfrm>
            <a:off x="191236" y="1217298"/>
            <a:ext cx="10794812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Wallethub</a:t>
            </a:r>
            <a:r>
              <a:rPr lang="en-US" dirty="0">
                <a:solidFill>
                  <a:schemeClr val="tx1"/>
                </a:solidFill>
              </a:rPr>
              <a:t> provides rankings, scorings for a number of measures. Data not natively consolidated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5369B-6C46-4A7E-B182-AE81ADF931B6}"/>
              </a:ext>
            </a:extLst>
          </p:cNvPr>
          <p:cNvSpPr/>
          <p:nvPr/>
        </p:nvSpPr>
        <p:spPr>
          <a:xfrm>
            <a:off x="191236" y="2815270"/>
            <a:ext cx="10794814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output in both CSV, JSON formats – stored to MongoDB in JSON 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DC23-C7BA-4998-AE22-0A5A5EF25BE3}"/>
              </a:ext>
            </a:extLst>
          </p:cNvPr>
          <p:cNvSpPr/>
          <p:nvPr/>
        </p:nvSpPr>
        <p:spPr>
          <a:xfrm>
            <a:off x="191235" y="3539492"/>
            <a:ext cx="10794815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Map visualization with Leaflet –show multiple maps in dashboard format for quick views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17453-BE8B-43BA-A986-F1B4CDE78426}"/>
              </a:ext>
            </a:extLst>
          </p:cNvPr>
          <p:cNvSpPr/>
          <p:nvPr/>
        </p:nvSpPr>
        <p:spPr>
          <a:xfrm>
            <a:off x="191236" y="4255277"/>
            <a:ext cx="10794816" cy="8466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D3 Scatter Plot with variable axis to compare measures – colors determined as a product multiplier of each axis </a:t>
            </a:r>
          </a:p>
          <a:p>
            <a:r>
              <a:rPr lang="en-US" dirty="0">
                <a:solidFill>
                  <a:schemeClr val="tx1"/>
                </a:solidFill>
              </a:rPr>
              <a:t>Best product multiplier cities rankings are green, near plot origin. Worst are Maroon, far from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D13A3-C7A6-4722-9ACC-DDED7903805C}"/>
              </a:ext>
            </a:extLst>
          </p:cNvPr>
          <p:cNvSpPr/>
          <p:nvPr/>
        </p:nvSpPr>
        <p:spPr>
          <a:xfrm>
            <a:off x="191236" y="5315476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Tabular output of data to provide numerical reference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BF89F-1663-415C-ADF7-3971208FACA5}"/>
              </a:ext>
            </a:extLst>
          </p:cNvPr>
          <p:cNvSpPr/>
          <p:nvPr/>
        </p:nvSpPr>
        <p:spPr>
          <a:xfrm>
            <a:off x="191235" y="2010780"/>
            <a:ext cx="10794813" cy="5032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manually scraped then munged and merged in Python – latitude, longitude determined by Geocoding API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BD6493-21F8-4A02-90AB-846930AD2FC1}"/>
              </a:ext>
            </a:extLst>
          </p:cNvPr>
          <p:cNvSpPr/>
          <p:nvPr/>
        </p:nvSpPr>
        <p:spPr>
          <a:xfrm>
            <a:off x="191236" y="6031261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8255"/>
            <a:ext cx="10515600" cy="1001449"/>
          </a:xfrm>
        </p:spPr>
        <p:txBody>
          <a:bodyPr/>
          <a:lstStyle/>
          <a:p>
            <a:r>
              <a:rPr lang="en-US" b="1" dirty="0"/>
              <a:t>Dashboard Snapshot: Multi-Leaflet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DDFA2-FA89-4050-B15A-5B2D64CB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9" y="887183"/>
            <a:ext cx="7998469" cy="57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Snapshot: D3 Variable-Axis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3C27-A6F4-4278-97D0-DBFFBC03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053497"/>
            <a:ext cx="9953512" cy="54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0"/>
            <a:ext cx="10972800" cy="980661"/>
          </a:xfrm>
        </p:spPr>
        <p:txBody>
          <a:bodyPr>
            <a:normAutofit/>
          </a:bodyPr>
          <a:lstStyle/>
          <a:p>
            <a:r>
              <a:rPr lang="en-US" b="1" dirty="0"/>
              <a:t>Dashboard Snapshot: Tabular Output</a:t>
            </a:r>
          </a:p>
        </p:txBody>
      </p:sp>
    </p:spTree>
    <p:extLst>
      <p:ext uri="{BB962C8B-B14F-4D97-AF65-F5344CB8AC3E}">
        <p14:creationId xmlns:p14="http://schemas.microsoft.com/office/powerpoint/2010/main" val="197829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7896"/>
          </a:xfrm>
        </p:spPr>
        <p:txBody>
          <a:bodyPr/>
          <a:lstStyle/>
          <a:p>
            <a:r>
              <a:rPr lang="en-US" b="1" dirty="0"/>
              <a:t>Dashboard Snapshots - Leaflet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3463A-42AE-479A-BCDF-C63E9061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105430"/>
            <a:ext cx="7805665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3052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3" y="157050"/>
            <a:ext cx="10515600" cy="756448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AFDB34-89EC-4683-8CD3-397BA707F870}"/>
              </a:ext>
            </a:extLst>
          </p:cNvPr>
          <p:cNvSpPr/>
          <p:nvPr/>
        </p:nvSpPr>
        <p:spPr>
          <a:xfrm>
            <a:off x="508001" y="2950552"/>
            <a:ext cx="10151532" cy="956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Happiness, Health, Income and Environment / Greenspaces show the strongest linear cross-correlation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Weather did not strongly correlate to any other measure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Costs only lightly correlated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33B06-3CB4-4B18-9356-349454FA16A6}"/>
              </a:ext>
            </a:extLst>
          </p:cNvPr>
          <p:cNvSpPr/>
          <p:nvPr/>
        </p:nvSpPr>
        <p:spPr>
          <a:xfrm>
            <a:off x="508001" y="4547704"/>
            <a:ext cx="10151532" cy="11185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Issues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 denominator cities reduced the list to 100 (from ~ 300)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Rankings had to be normalized to a scale of 1-100 (ranking of 189 wouldn’t make sense)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54727-F163-4AE1-87DB-9356B837CA9A}"/>
              </a:ext>
            </a:extLst>
          </p:cNvPr>
          <p:cNvSpPr/>
          <p:nvPr/>
        </p:nvSpPr>
        <p:spPr>
          <a:xfrm>
            <a:off x="508001" y="1502382"/>
            <a:ext cx="10151532" cy="6265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 every city has it all</a:t>
            </a:r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Best US Cities to Live</vt:lpstr>
      <vt:lpstr>The Story</vt:lpstr>
      <vt:lpstr>Data Sources, Methodologies</vt:lpstr>
      <vt:lpstr>Dashboard Snapshot: Multi-Leaflet</vt:lpstr>
      <vt:lpstr>Dashboard Snapshot: D3 Variable-Axis Scatter Plot</vt:lpstr>
      <vt:lpstr>Dashboard Snapshot: Tabular Output</vt:lpstr>
      <vt:lpstr>Dashboard Snapshots - Leaflet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2</cp:revision>
  <dcterms:created xsi:type="dcterms:W3CDTF">2019-11-27T04:14:59Z</dcterms:created>
  <dcterms:modified xsi:type="dcterms:W3CDTF">2019-12-03T23:49:29Z</dcterms:modified>
</cp:coreProperties>
</file>