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FC241-FDA8-4AA6-8FF0-2A4D8A56C5A0}" v="2" dt="2019-11-27T04:02:37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Javor" userId="e840de2940c497cb" providerId="LiveId" clId="{903FC241-FDA8-4AA6-8FF0-2A4D8A56C5A0}"/>
    <pc:docChg chg="undo custSel mod modSld">
      <pc:chgData name="Ron Javor" userId="e840de2940c497cb" providerId="LiveId" clId="{903FC241-FDA8-4AA6-8FF0-2A4D8A56C5A0}" dt="2019-11-27T04:06:46.168" v="102" actId="20577"/>
      <pc:docMkLst>
        <pc:docMk/>
      </pc:docMkLst>
      <pc:sldChg chg="modSp mod setBg">
        <pc:chgData name="Ron Javor" userId="e840de2940c497cb" providerId="LiveId" clId="{903FC241-FDA8-4AA6-8FF0-2A4D8A56C5A0}" dt="2019-11-27T04:06:46.168" v="102" actId="20577"/>
        <pc:sldMkLst>
          <pc:docMk/>
          <pc:sldMk cId="176846830" sldId="262"/>
        </pc:sldMkLst>
        <pc:spChg chg="mod">
          <ac:chgData name="Ron Javor" userId="e840de2940c497cb" providerId="LiveId" clId="{903FC241-FDA8-4AA6-8FF0-2A4D8A56C5A0}" dt="2019-11-27T04:06:46.168" v="102" actId="20577"/>
          <ac:spMkLst>
            <pc:docMk/>
            <pc:sldMk cId="176846830" sldId="262"/>
            <ac:spMk id="2" creationId="{6A330886-AC2D-492F-8FDC-19969F48FBF0}"/>
          </ac:spMkLst>
        </pc:spChg>
        <pc:graphicFrameChg chg="add mod modGraphic">
          <ac:chgData name="Ron Javor" userId="e840de2940c497cb" providerId="LiveId" clId="{903FC241-FDA8-4AA6-8FF0-2A4D8A56C5A0}" dt="2019-11-27T04:04:02.957" v="47" actId="1076"/>
          <ac:graphicFrameMkLst>
            <pc:docMk/>
            <pc:sldMk cId="176846830" sldId="262"/>
            <ac:graphicFrameMk id="3" creationId="{06429AEB-4429-4D9D-AB1C-5C57EAC5334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3B4-59CE-49AC-966B-12E54A15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5ACB-A140-4CDA-86E8-75909EF9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4FDA-FDD0-41E4-9ABE-E2A984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ECFF-B233-466F-A700-98AE407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2E3-9976-40F5-8C6C-C96736C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690-1B3C-4A0E-AD67-31B16AB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6F14-DC26-494A-A9B6-65DFAFA8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D222-3E42-497E-BA2E-A287893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10F-CE4E-415A-A828-5205DFA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5F59-856D-42C8-A969-BADA2CF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850-A0E6-4B6B-9887-8BB1ECDB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9A0-750E-43EB-A5CD-3F6115C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658-ABDA-4188-935C-C2E043C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DD02-13E8-4920-8F4E-8E76F703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50F4-BBCF-46ED-93C2-748F1A6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6F2-FC8D-4C27-9F29-2F3FB2E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4AE3-A287-4913-ACF4-052B177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20C2-B26D-4EA0-A13A-C3CAAFE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BB2E-7C45-4E07-A513-64F903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B7C3-6CEF-4EFC-BD74-419E302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C07-E59F-4FD3-B972-866954F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DEF0-9297-46C2-AEA0-82D86B62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A28A-86F2-4D87-88B3-EA0074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CC31-AF07-4C33-9A23-AB0A4144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9D3-E453-43A4-9F96-23C93D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3D1-5B3E-4716-BE5B-94758E2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A11-D119-4249-8CE0-D6FE998C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530F-54ED-4B38-AA49-1D01A2BC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28E-6009-444B-8D17-CFC6E576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6CF4-8C77-4A25-B4EA-F2914CD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D9E5-7C89-4DA0-B13A-ACC00DD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73D7-7DA4-43CD-8720-5463AE9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7F60-B0A8-4CDE-9278-C8D71070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67FB-1191-428A-A885-51BA40D7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3DCB-089C-4C6D-8318-BAAEB81E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EBFA-DC98-42DA-B271-68F1543A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227DB-7BC5-41FC-A1E0-144A1AE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29C2-D0D6-45C5-BE70-4B6CD73D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F4373-C0EF-4084-B016-5E51AAD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84E-6078-4F77-A828-F9F6115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19C8-0802-40CF-ABEB-010B19E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365-5480-45B6-A754-8EAB59E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0FCE-ED1D-4420-9C9A-AD70133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8E67-045C-466A-9CC8-63CFE2E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00454-48D5-41A4-9C6B-D3C0C2A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4391-1326-4876-ABFD-B7213D2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CB6-6AF7-4D78-97D6-6341584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926-4F16-4C10-A09E-E5273379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08A2-C6EB-4210-AE43-B7E9728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37C-FDE6-48B3-B55E-2FF4AC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7-A205-4F49-AF2F-A2156E2C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860-5DDB-441C-8FF3-EB5C1C0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CC9-E17A-4CD9-BE31-41F5E89E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EA45-5894-494C-94E7-711C97B9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8B64-DF7A-4608-8076-E66877A1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1318-69FA-44FA-B774-B309A9C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2A76-44A1-4043-BC2F-049AD9A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2000-03BB-4D38-A974-09747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1A13A-5369-4FB8-A4D2-C3159F4B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4335-5023-4071-8A25-1E463FB9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B58-1C7E-45E2-937F-776B36BB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BA7F-E124-4806-B351-F6DAFDD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890-3B60-4623-B35D-67EFB001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26D-FD87-44D3-9107-AF46D658B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Best US Cities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C82B-C869-4138-A02B-2981D7B89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Examining the Quality of Life through Visualization</a:t>
            </a:r>
          </a:p>
          <a:p>
            <a:endParaRPr lang="en-US" dirty="0"/>
          </a:p>
          <a:p>
            <a:r>
              <a:rPr lang="en-US" dirty="0"/>
              <a:t>Tyler Adams | Edgardo </a:t>
            </a:r>
            <a:r>
              <a:rPr lang="en-US" dirty="0" err="1"/>
              <a:t>Bugcay</a:t>
            </a:r>
            <a:r>
              <a:rPr lang="en-US" dirty="0"/>
              <a:t> | Jamie </a:t>
            </a:r>
            <a:r>
              <a:rPr lang="en-US" dirty="0" err="1"/>
              <a:t>DeGuzman</a:t>
            </a:r>
            <a:r>
              <a:rPr lang="en-US" dirty="0"/>
              <a:t> | Ron Javor</a:t>
            </a:r>
          </a:p>
        </p:txBody>
      </p:sp>
    </p:spTree>
    <p:extLst>
      <p:ext uri="{BB962C8B-B14F-4D97-AF65-F5344CB8AC3E}">
        <p14:creationId xmlns:p14="http://schemas.microsoft.com/office/powerpoint/2010/main" val="42207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(Internal Use)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The Story or Question</a:t>
            </a:r>
          </a:p>
          <a:p>
            <a:r>
              <a:rPr lang="en-US" dirty="0"/>
              <a:t>Data Sources, Methodologies</a:t>
            </a:r>
          </a:p>
          <a:p>
            <a:r>
              <a:rPr lang="en-US" dirty="0"/>
              <a:t>Dashboard static snapshots</a:t>
            </a:r>
          </a:p>
          <a:p>
            <a:r>
              <a:rPr lang="en-US" dirty="0"/>
              <a:t>[no slide] Flask active demo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320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105672"/>
            <a:ext cx="10515600" cy="1325563"/>
          </a:xfrm>
        </p:spPr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338470"/>
            <a:ext cx="10515600" cy="5194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US city is ideal?</a:t>
            </a:r>
          </a:p>
          <a:p>
            <a:endParaRPr lang="en-US" dirty="0"/>
          </a:p>
          <a:p>
            <a:r>
              <a:rPr lang="en-US" dirty="0"/>
              <a:t>Many factors determine quality of life – personal differences in parameters and priorities </a:t>
            </a:r>
          </a:p>
          <a:p>
            <a:endParaRPr lang="en-US" dirty="0"/>
          </a:p>
          <a:p>
            <a:r>
              <a:rPr lang="en-US" dirty="0"/>
              <a:t>We examined relative rankings from </a:t>
            </a:r>
            <a:r>
              <a:rPr lang="en-US" dirty="0" err="1"/>
              <a:t>Wallethub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Cost-of-Living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Happiness </a:t>
            </a:r>
          </a:p>
          <a:p>
            <a:pPr lvl="1"/>
            <a:r>
              <a:rPr lang="en-US" dirty="0"/>
              <a:t>Health 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629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0"/>
            <a:ext cx="10515600" cy="1325563"/>
          </a:xfrm>
        </p:spPr>
        <p:txBody>
          <a:bodyPr/>
          <a:lstStyle/>
          <a:p>
            <a:r>
              <a:rPr lang="en-US" b="1" dirty="0"/>
              <a:t>Data Sources,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7" y="1325563"/>
            <a:ext cx="11327295" cy="51484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Wallethub</a:t>
            </a:r>
            <a:r>
              <a:rPr lang="en-US" dirty="0"/>
              <a:t> provides rankings, scorings for a number of measures. Data not natively  consolidated</a:t>
            </a:r>
          </a:p>
          <a:p>
            <a:pPr lvl="1"/>
            <a:endParaRPr lang="en-US" dirty="0"/>
          </a:p>
          <a:p>
            <a:r>
              <a:rPr lang="en-US" dirty="0"/>
              <a:t>Data manually scraped then munged and merged in Python – latitude, longitude determined by  Geocoding API (Google Maps)</a:t>
            </a:r>
          </a:p>
          <a:p>
            <a:endParaRPr lang="en-US" dirty="0"/>
          </a:p>
          <a:p>
            <a:r>
              <a:rPr lang="en-US" dirty="0"/>
              <a:t>Data output in both CSV, JSON formats – stored to MongoDB in JSON form</a:t>
            </a:r>
          </a:p>
          <a:p>
            <a:endParaRPr lang="en-US" dirty="0"/>
          </a:p>
          <a:p>
            <a:r>
              <a:rPr lang="en-US" dirty="0"/>
              <a:t>Map visualization with Leaflet –show multiple maps in dashboard format for quick views</a:t>
            </a:r>
          </a:p>
          <a:p>
            <a:endParaRPr lang="en-US" dirty="0"/>
          </a:p>
          <a:p>
            <a:r>
              <a:rPr lang="en-US" dirty="0"/>
              <a:t>D3 Scatter Plot with variable axis to compare measures – colors determined as a product multiplier of each axis </a:t>
            </a:r>
          </a:p>
          <a:p>
            <a:pPr lvl="1"/>
            <a:r>
              <a:rPr lang="en-US" dirty="0"/>
              <a:t>Best product multiplier cities rankings are green, near plot origin. Worst are Maroon, far from origin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Flask full-stack app used for display</a:t>
            </a:r>
          </a:p>
        </p:txBody>
      </p:sp>
    </p:spTree>
    <p:extLst>
      <p:ext uri="{BB962C8B-B14F-4D97-AF65-F5344CB8AC3E}">
        <p14:creationId xmlns:p14="http://schemas.microsoft.com/office/powerpoint/2010/main" val="8481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16447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38129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56" y="88838"/>
            <a:ext cx="11214018" cy="91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 (Top-12) – Health, Happiness and Income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429AEB-4429-4D9D-AB1C-5C57EAC53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03191"/>
              </p:ext>
            </p:extLst>
          </p:nvPr>
        </p:nvGraphicFramePr>
        <p:xfrm>
          <a:off x="1505446" y="1215618"/>
          <a:ext cx="8533019" cy="5443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0113">
                  <a:extLst>
                    <a:ext uri="{9D8B030D-6E8A-4147-A177-3AD203B41FA5}">
                      <a16:colId xmlns:a16="http://schemas.microsoft.com/office/drawing/2014/main" val="2188532543"/>
                    </a:ext>
                  </a:extLst>
                </a:gridCol>
                <a:gridCol w="2753032">
                  <a:extLst>
                    <a:ext uri="{9D8B030D-6E8A-4147-A177-3AD203B41FA5}">
                      <a16:colId xmlns:a16="http://schemas.microsoft.com/office/drawing/2014/main" val="4135660647"/>
                    </a:ext>
                  </a:extLst>
                </a:gridCol>
                <a:gridCol w="1624937">
                  <a:extLst>
                    <a:ext uri="{9D8B030D-6E8A-4147-A177-3AD203B41FA5}">
                      <a16:colId xmlns:a16="http://schemas.microsoft.com/office/drawing/2014/main" val="3818810793"/>
                    </a:ext>
                  </a:extLst>
                </a:gridCol>
                <a:gridCol w="1624937">
                  <a:extLst>
                    <a:ext uri="{9D8B030D-6E8A-4147-A177-3AD203B41FA5}">
                      <a16:colId xmlns:a16="http://schemas.microsoft.com/office/drawing/2014/main" val="3384654084"/>
                    </a:ext>
                  </a:extLst>
                </a:gridCol>
              </a:tblGrid>
              <a:tr h="33471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Measure1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Measure2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slope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p-value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20853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parks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greenspace_rank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0.700493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1.501518e-15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028017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hap_entertainment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health_rank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0.692889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6.754246e-15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122550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greenspace_rank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parks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0.684114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1.501518e-15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59940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hap_entertainment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0.668457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6.754246e-15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989622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greenspace_rank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health_rank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0.574157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8.273011e-10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36665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hap_entertainment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income_employment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0.572916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1.120893e-09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92949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income_employment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0.571850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5.228215e-10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12720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income_employment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0.571492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5.228215e-10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87071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greenspace_rank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0.558382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8.273011e-10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87045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income_employment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hap_entertainment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0.552367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1.120893e-09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24295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community_environment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0.507184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1.913020e-07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76548"/>
                  </a:ext>
                </a:extLst>
              </a:tr>
              <a:tr h="33471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health_rank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community_environment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0.478692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1.913020e-07</a:t>
                      </a:r>
                    </a:p>
                  </a:txBody>
                  <a:tcPr marL="137933" marR="82760" marT="82760" marB="827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4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Not every city has it all</a:t>
            </a:r>
          </a:p>
          <a:p>
            <a:r>
              <a:rPr lang="en-US" dirty="0"/>
              <a:t>Many low-cost cities score poorly in many other measures. </a:t>
            </a:r>
          </a:p>
          <a:p>
            <a:r>
              <a:rPr lang="en-US" dirty="0"/>
              <a:t>To a degree - You get what you pay for 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Common denominator cities reduced the list to 100 (from ~ 300)</a:t>
            </a:r>
          </a:p>
          <a:p>
            <a:pPr lvl="1"/>
            <a:r>
              <a:rPr lang="en-US" dirty="0"/>
              <a:t>Rankings had to be normalized to a scale of 1-100 (ranking of 189 wouldn’t make sense)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364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US Cities to Live</vt:lpstr>
      <vt:lpstr>(Internal Use) Outline</vt:lpstr>
      <vt:lpstr>The Story</vt:lpstr>
      <vt:lpstr>Data Sources, Methodologies</vt:lpstr>
      <vt:lpstr>Dashboard Snapshots</vt:lpstr>
      <vt:lpstr>Dashboard Snapshots</vt:lpstr>
      <vt:lpstr>Linear Regression (Top-12) – Health, Happiness and Income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US Cities to Live</dc:title>
  <dc:creator>Ron Javor</dc:creator>
  <cp:lastModifiedBy>Ron Javor</cp:lastModifiedBy>
  <cp:revision>1</cp:revision>
  <dcterms:created xsi:type="dcterms:W3CDTF">2019-11-27T04:02:28Z</dcterms:created>
  <dcterms:modified xsi:type="dcterms:W3CDTF">2019-11-27T04:07:15Z</dcterms:modified>
</cp:coreProperties>
</file>