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60" r:id="rId6"/>
    <p:sldId id="266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733659-760C-4CD6-9271-F0D6CCAF0F70}" v="409" dt="2019-12-04T18:44:29.968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 Javor" userId="e840de2940c497cb" providerId="LiveId" clId="{3E733659-760C-4CD6-9271-F0D6CCAF0F70}"/>
    <pc:docChg chg="undo custSel addSld delSld modSld modMainMaster">
      <pc:chgData name="Ron Javor" userId="e840de2940c497cb" providerId="LiveId" clId="{3E733659-760C-4CD6-9271-F0D6CCAF0F70}" dt="2019-12-04T18:44:29.968" v="782" actId="20577"/>
      <pc:docMkLst>
        <pc:docMk/>
      </pc:docMkLst>
      <pc:sldChg chg="modSp">
        <pc:chgData name="Ron Javor" userId="e840de2940c497cb" providerId="LiveId" clId="{3E733659-760C-4CD6-9271-F0D6CCAF0F70}" dt="2019-12-04T02:33:11.647" v="687" actId="1076"/>
        <pc:sldMkLst>
          <pc:docMk/>
          <pc:sldMk cId="4220736726" sldId="256"/>
        </pc:sldMkLst>
        <pc:spChg chg="mod">
          <ac:chgData name="Ron Javor" userId="e840de2940c497cb" providerId="LiveId" clId="{3E733659-760C-4CD6-9271-F0D6CCAF0F70}" dt="2019-12-03T23:29:20.620" v="329" actId="1076"/>
          <ac:spMkLst>
            <pc:docMk/>
            <pc:sldMk cId="4220736726" sldId="256"/>
            <ac:spMk id="2" creationId="{F650926D-FD87-44D3-9107-AF46D658B199}"/>
          </ac:spMkLst>
        </pc:spChg>
        <pc:spChg chg="mod">
          <ac:chgData name="Ron Javor" userId="e840de2940c497cb" providerId="LiveId" clId="{3E733659-760C-4CD6-9271-F0D6CCAF0F70}" dt="2019-12-04T02:33:11.647" v="687" actId="1076"/>
          <ac:spMkLst>
            <pc:docMk/>
            <pc:sldMk cId="4220736726" sldId="256"/>
            <ac:spMk id="3" creationId="{5ADCC82B-C869-4138-A02B-2981D7B89D08}"/>
          </ac:spMkLst>
        </pc:spChg>
      </pc:sldChg>
      <pc:sldChg chg="del setBg">
        <pc:chgData name="Ron Javor" userId="e840de2940c497cb" providerId="LiveId" clId="{3E733659-760C-4CD6-9271-F0D6CCAF0F70}" dt="2019-12-03T23:17:54.219" v="113" actId="2696"/>
        <pc:sldMkLst>
          <pc:docMk/>
          <pc:sldMk cId="432003888" sldId="257"/>
        </pc:sldMkLst>
      </pc:sldChg>
      <pc:sldChg chg="addSp modSp modAnim">
        <pc:chgData name="Ron Javor" userId="e840de2940c497cb" providerId="LiveId" clId="{3E733659-760C-4CD6-9271-F0D6CCAF0F70}" dt="2019-12-03T23:44:15.128" v="541" actId="14100"/>
        <pc:sldMkLst>
          <pc:docMk/>
          <pc:sldMk cId="162922300" sldId="258"/>
        </pc:sldMkLst>
        <pc:spChg chg="mod">
          <ac:chgData name="Ron Javor" userId="e840de2940c497cb" providerId="LiveId" clId="{3E733659-760C-4CD6-9271-F0D6CCAF0F70}" dt="2019-12-03T23:42:49.306" v="526" actId="1076"/>
          <ac:spMkLst>
            <pc:docMk/>
            <pc:sldMk cId="162922300" sldId="258"/>
            <ac:spMk id="2" creationId="{6A330886-AC2D-492F-8FDC-19969F48FBF0}"/>
          </ac:spMkLst>
        </pc:spChg>
        <pc:spChg chg="mod">
          <ac:chgData name="Ron Javor" userId="e840de2940c497cb" providerId="LiveId" clId="{3E733659-760C-4CD6-9271-F0D6CCAF0F70}" dt="2019-12-03T23:30:48.581" v="353"/>
          <ac:spMkLst>
            <pc:docMk/>
            <pc:sldMk cId="162922300" sldId="258"/>
            <ac:spMk id="3" creationId="{0DFFD546-CF9A-49AC-B18E-A77BB9BB6D93}"/>
          </ac:spMkLst>
        </pc:spChg>
        <pc:spChg chg="add mod">
          <ac:chgData name="Ron Javor" userId="e840de2940c497cb" providerId="LiveId" clId="{3E733659-760C-4CD6-9271-F0D6CCAF0F70}" dt="2019-12-03T23:31:37.772" v="363" actId="1076"/>
          <ac:spMkLst>
            <pc:docMk/>
            <pc:sldMk cId="162922300" sldId="258"/>
            <ac:spMk id="4" creationId="{2AE5D2A1-100C-4ACE-966A-26006C022DE1}"/>
          </ac:spMkLst>
        </pc:spChg>
        <pc:spChg chg="add mod">
          <ac:chgData name="Ron Javor" userId="e840de2940c497cb" providerId="LiveId" clId="{3E733659-760C-4CD6-9271-F0D6CCAF0F70}" dt="2019-12-03T23:31:19.059" v="359" actId="1076"/>
          <ac:spMkLst>
            <pc:docMk/>
            <pc:sldMk cId="162922300" sldId="258"/>
            <ac:spMk id="5" creationId="{9F5DDF95-C12C-4F97-BC9D-8E020DB07322}"/>
          </ac:spMkLst>
        </pc:spChg>
        <pc:spChg chg="add mod">
          <ac:chgData name="Ron Javor" userId="e840de2940c497cb" providerId="LiveId" clId="{3E733659-760C-4CD6-9271-F0D6CCAF0F70}" dt="2019-12-03T23:44:15.128" v="541" actId="14100"/>
          <ac:spMkLst>
            <pc:docMk/>
            <pc:sldMk cId="162922300" sldId="258"/>
            <ac:spMk id="6" creationId="{3CE49587-E5BD-4DA9-AB2E-1216EDF17D89}"/>
          </ac:spMkLst>
        </pc:spChg>
      </pc:sldChg>
      <pc:sldChg chg="addSp delSp modSp modAnim">
        <pc:chgData name="Ron Javor" userId="e840de2940c497cb" providerId="LiveId" clId="{3E733659-760C-4CD6-9271-F0D6CCAF0F70}" dt="2019-12-03T23:48:17.390" v="672"/>
        <pc:sldMkLst>
          <pc:docMk/>
          <pc:sldMk cId="848111900" sldId="259"/>
        </pc:sldMkLst>
        <pc:spChg chg="mod">
          <ac:chgData name="Ron Javor" userId="e840de2940c497cb" providerId="LiveId" clId="{3E733659-760C-4CD6-9271-F0D6CCAF0F70}" dt="2019-12-03T23:42:55.044" v="527" actId="114"/>
          <ac:spMkLst>
            <pc:docMk/>
            <pc:sldMk cId="848111900" sldId="259"/>
            <ac:spMk id="2" creationId="{6A330886-AC2D-492F-8FDC-19969F48FBF0}"/>
          </ac:spMkLst>
        </pc:spChg>
        <pc:spChg chg="del mod">
          <ac:chgData name="Ron Javor" userId="e840de2940c497cb" providerId="LiveId" clId="{3E733659-760C-4CD6-9271-F0D6CCAF0F70}" dt="2019-12-03T23:27:08.421" v="230" actId="478"/>
          <ac:spMkLst>
            <pc:docMk/>
            <pc:sldMk cId="848111900" sldId="259"/>
            <ac:spMk id="3" creationId="{0DFFD546-CF9A-49AC-B18E-A77BB9BB6D93}"/>
          </ac:spMkLst>
        </pc:spChg>
        <pc:spChg chg="add mod">
          <ac:chgData name="Ron Javor" userId="e840de2940c497cb" providerId="LiveId" clId="{3E733659-760C-4CD6-9271-F0D6CCAF0F70}" dt="2019-12-03T23:42:26.313" v="522" actId="14100"/>
          <ac:spMkLst>
            <pc:docMk/>
            <pc:sldMk cId="848111900" sldId="259"/>
            <ac:spMk id="4" creationId="{A2B0D194-3CEA-49EF-9B14-7ECBEEB41056}"/>
          </ac:spMkLst>
        </pc:spChg>
        <pc:spChg chg="add mod">
          <ac:chgData name="Ron Javor" userId="e840de2940c497cb" providerId="LiveId" clId="{3E733659-760C-4CD6-9271-F0D6CCAF0F70}" dt="2019-12-03T23:42:21.099" v="520" actId="14100"/>
          <ac:spMkLst>
            <pc:docMk/>
            <pc:sldMk cId="848111900" sldId="259"/>
            <ac:spMk id="5" creationId="{A6D5369B-6C46-4A7E-B182-AE81ADF931B6}"/>
          </ac:spMkLst>
        </pc:spChg>
        <pc:spChg chg="add mod">
          <ac:chgData name="Ron Javor" userId="e840de2940c497cb" providerId="LiveId" clId="{3E733659-760C-4CD6-9271-F0D6CCAF0F70}" dt="2019-12-03T23:42:18.587" v="519" actId="14100"/>
          <ac:spMkLst>
            <pc:docMk/>
            <pc:sldMk cId="848111900" sldId="259"/>
            <ac:spMk id="6" creationId="{89EFDC23-C7BA-4998-AE22-0A5A5EF25BE3}"/>
          </ac:spMkLst>
        </pc:spChg>
        <pc:spChg chg="add mod">
          <ac:chgData name="Ron Javor" userId="e840de2940c497cb" providerId="LiveId" clId="{3E733659-760C-4CD6-9271-F0D6CCAF0F70}" dt="2019-12-03T23:42:14.230" v="518" actId="14100"/>
          <ac:spMkLst>
            <pc:docMk/>
            <pc:sldMk cId="848111900" sldId="259"/>
            <ac:spMk id="7" creationId="{22317453-BE8B-43BA-A986-F1B4CDE78426}"/>
          </ac:spMkLst>
        </pc:spChg>
        <pc:spChg chg="add mod">
          <ac:chgData name="Ron Javor" userId="e840de2940c497cb" providerId="LiveId" clId="{3E733659-760C-4CD6-9271-F0D6CCAF0F70}" dt="2019-12-03T23:42:35.692" v="523" actId="14100"/>
          <ac:spMkLst>
            <pc:docMk/>
            <pc:sldMk cId="848111900" sldId="259"/>
            <ac:spMk id="8" creationId="{634D13A3-C7A6-4722-9ACC-DDED7903805C}"/>
          </ac:spMkLst>
        </pc:spChg>
        <pc:spChg chg="add mod">
          <ac:chgData name="Ron Javor" userId="e840de2940c497cb" providerId="LiveId" clId="{3E733659-760C-4CD6-9271-F0D6CCAF0F70}" dt="2019-12-03T23:42:23.422" v="521" actId="14100"/>
          <ac:spMkLst>
            <pc:docMk/>
            <pc:sldMk cId="848111900" sldId="259"/>
            <ac:spMk id="9" creationId="{077BF89F-1663-415C-ADF7-3971208FACA5}"/>
          </ac:spMkLst>
        </pc:spChg>
        <pc:spChg chg="add del mod">
          <ac:chgData name="Ron Javor" userId="e840de2940c497cb" providerId="LiveId" clId="{3E733659-760C-4CD6-9271-F0D6CCAF0F70}" dt="2019-12-03T23:27:11.838" v="231" actId="478"/>
          <ac:spMkLst>
            <pc:docMk/>
            <pc:sldMk cId="848111900" sldId="259"/>
            <ac:spMk id="11" creationId="{707CFCFD-CBCB-4878-B98E-F8507C23BA92}"/>
          </ac:spMkLst>
        </pc:spChg>
        <pc:spChg chg="add mod">
          <ac:chgData name="Ron Javor" userId="e840de2940c497cb" providerId="LiveId" clId="{3E733659-760C-4CD6-9271-F0D6CCAF0F70}" dt="2019-12-03T23:42:37.814" v="524" actId="14100"/>
          <ac:spMkLst>
            <pc:docMk/>
            <pc:sldMk cId="848111900" sldId="259"/>
            <ac:spMk id="12" creationId="{12BD6493-21F8-4A02-90AB-846930AD2FC1}"/>
          </ac:spMkLst>
        </pc:spChg>
      </pc:sldChg>
      <pc:sldChg chg="addSp modSp modAnim">
        <pc:chgData name="Ron Javor" userId="e840de2940c497cb" providerId="LiveId" clId="{3E733659-760C-4CD6-9271-F0D6CCAF0F70}" dt="2019-12-03T23:48:35.396" v="677" actId="1076"/>
        <pc:sldMkLst>
          <pc:docMk/>
          <pc:sldMk cId="3812949878" sldId="260"/>
        </pc:sldMkLst>
        <pc:spChg chg="mod">
          <ac:chgData name="Ron Javor" userId="e840de2940c497cb" providerId="LiveId" clId="{3E733659-760C-4CD6-9271-F0D6CCAF0F70}" dt="2019-12-03T23:45:50.285" v="608" actId="27636"/>
          <ac:spMkLst>
            <pc:docMk/>
            <pc:sldMk cId="3812949878" sldId="260"/>
            <ac:spMk id="2" creationId="{6A330886-AC2D-492F-8FDC-19969F48FBF0}"/>
          </ac:spMkLst>
        </pc:spChg>
        <pc:picChg chg="add mod">
          <ac:chgData name="Ron Javor" userId="e840de2940c497cb" providerId="LiveId" clId="{3E733659-760C-4CD6-9271-F0D6CCAF0F70}" dt="2019-12-03T23:48:35.396" v="677" actId="1076"/>
          <ac:picMkLst>
            <pc:docMk/>
            <pc:sldMk cId="3812949878" sldId="260"/>
            <ac:picMk id="3" creationId="{E33E3C27-A6F4-4278-97D0-DBFFBC0307E0}"/>
          </ac:picMkLst>
        </pc:picChg>
      </pc:sldChg>
      <pc:sldChg chg="addSp delSp modSp setBg modAnim">
        <pc:chgData name="Ron Javor" userId="e840de2940c497cb" providerId="LiveId" clId="{3E733659-760C-4CD6-9271-F0D6CCAF0F70}" dt="2019-12-04T18:44:29.968" v="782" actId="20577"/>
        <pc:sldMkLst>
          <pc:docMk/>
          <pc:sldMk cId="512310489" sldId="261"/>
        </pc:sldMkLst>
        <pc:spChg chg="mod">
          <ac:chgData name="Ron Javor" userId="e840de2940c497cb" providerId="LiveId" clId="{3E733659-760C-4CD6-9271-F0D6CCAF0F70}" dt="2019-12-03T23:43:32.762" v="536" actId="1076"/>
          <ac:spMkLst>
            <pc:docMk/>
            <pc:sldMk cId="512310489" sldId="261"/>
            <ac:spMk id="2" creationId="{6A330886-AC2D-492F-8FDC-19969F48FBF0}"/>
          </ac:spMkLst>
        </pc:spChg>
        <pc:spChg chg="del mod">
          <ac:chgData name="Ron Javor" userId="e840de2940c497cb" providerId="LiveId" clId="{3E733659-760C-4CD6-9271-F0D6CCAF0F70}" dt="2019-12-03T23:21:47.237" v="161" actId="478"/>
          <ac:spMkLst>
            <pc:docMk/>
            <pc:sldMk cId="512310489" sldId="261"/>
            <ac:spMk id="3" creationId="{0DFFD546-CF9A-49AC-B18E-A77BB9BB6D93}"/>
          </ac:spMkLst>
        </pc:spChg>
        <pc:spChg chg="add mod">
          <ac:chgData name="Ron Javor" userId="e840de2940c497cb" providerId="LiveId" clId="{3E733659-760C-4CD6-9271-F0D6CCAF0F70}" dt="2019-12-03T23:43:38.394" v="538" actId="1076"/>
          <ac:spMkLst>
            <pc:docMk/>
            <pc:sldMk cId="512310489" sldId="261"/>
            <ac:spMk id="4" creationId="{D3AFDB34-89EC-4683-8CD3-397BA707F870}"/>
          </ac:spMkLst>
        </pc:spChg>
        <pc:spChg chg="add mod">
          <ac:chgData name="Ron Javor" userId="e840de2940c497cb" providerId="LiveId" clId="{3E733659-760C-4CD6-9271-F0D6CCAF0F70}" dt="2019-12-04T18:44:29.968" v="782" actId="20577"/>
          <ac:spMkLst>
            <pc:docMk/>
            <pc:sldMk cId="512310489" sldId="261"/>
            <ac:spMk id="5" creationId="{72633B06-3CB4-4B18-9356-349454FA16A6}"/>
          </ac:spMkLst>
        </pc:spChg>
        <pc:spChg chg="add mod">
          <ac:chgData name="Ron Javor" userId="e840de2940c497cb" providerId="LiveId" clId="{3E733659-760C-4CD6-9271-F0D6CCAF0F70}" dt="2019-12-03T23:43:35.770" v="537" actId="1076"/>
          <ac:spMkLst>
            <pc:docMk/>
            <pc:sldMk cId="512310489" sldId="261"/>
            <ac:spMk id="6" creationId="{99854727-F163-4AE1-87DB-9356B837CA9A}"/>
          </ac:spMkLst>
        </pc:spChg>
        <pc:spChg chg="add del mod">
          <ac:chgData name="Ron Javor" userId="e840de2940c497cb" providerId="LiveId" clId="{3E733659-760C-4CD6-9271-F0D6CCAF0F70}" dt="2019-12-03T23:21:49.938" v="162" actId="478"/>
          <ac:spMkLst>
            <pc:docMk/>
            <pc:sldMk cId="512310489" sldId="261"/>
            <ac:spMk id="8" creationId="{D7563BCC-3719-4610-91FF-5B0DAFC85A38}"/>
          </ac:spMkLst>
        </pc:spChg>
      </pc:sldChg>
      <pc:sldChg chg="addSp modSp modAnim">
        <pc:chgData name="Ron Javor" userId="e840de2940c497cb" providerId="LiveId" clId="{3E733659-760C-4CD6-9271-F0D6CCAF0F70}" dt="2019-12-03T23:48:30.427" v="676"/>
        <pc:sldMkLst>
          <pc:docMk/>
          <pc:sldMk cId="1644718739" sldId="263"/>
        </pc:sldMkLst>
        <pc:spChg chg="mod">
          <ac:chgData name="Ron Javor" userId="e840de2940c497cb" providerId="LiveId" clId="{3E733659-760C-4CD6-9271-F0D6CCAF0F70}" dt="2019-12-03T23:45:16.081" v="560" actId="20577"/>
          <ac:spMkLst>
            <pc:docMk/>
            <pc:sldMk cId="1644718739" sldId="263"/>
            <ac:spMk id="2" creationId="{6A330886-AC2D-492F-8FDC-19969F48FBF0}"/>
          </ac:spMkLst>
        </pc:spChg>
        <pc:picChg chg="add mod">
          <ac:chgData name="Ron Javor" userId="e840de2940c497cb" providerId="LiveId" clId="{3E733659-760C-4CD6-9271-F0D6CCAF0F70}" dt="2019-12-03T23:46:06.565" v="613" actId="1076"/>
          <ac:picMkLst>
            <pc:docMk/>
            <pc:sldMk cId="1644718739" sldId="263"/>
            <ac:picMk id="3" creationId="{614DDFA2-FA89-4050-B15A-5B2D64CB1480}"/>
          </ac:picMkLst>
        </pc:picChg>
      </pc:sldChg>
      <pc:sldChg chg="modSp modAnim">
        <pc:chgData name="Ron Javor" userId="e840de2940c497cb" providerId="LiveId" clId="{3E733659-760C-4CD6-9271-F0D6CCAF0F70}" dt="2019-12-03T23:47:21.610" v="660"/>
        <pc:sldMkLst>
          <pc:docMk/>
          <pc:sldMk cId="2818518573" sldId="264"/>
        </pc:sldMkLst>
        <pc:spChg chg="mod">
          <ac:chgData name="Ron Javor" userId="e840de2940c497cb" providerId="LiveId" clId="{3E733659-760C-4CD6-9271-F0D6CCAF0F70}" dt="2019-12-03T23:43:24.326" v="534" actId="1076"/>
          <ac:spMkLst>
            <pc:docMk/>
            <pc:sldMk cId="2818518573" sldId="264"/>
            <ac:spMk id="4" creationId="{CBB924AF-08EA-4336-8BBF-6F06290AE833}"/>
          </ac:spMkLst>
        </pc:spChg>
        <pc:graphicFrameChg chg="modGraphic">
          <ac:chgData name="Ron Javor" userId="e840de2940c497cb" providerId="LiveId" clId="{3E733659-760C-4CD6-9271-F0D6CCAF0F70}" dt="2019-12-03T23:23:44.046" v="181"/>
          <ac:graphicFrameMkLst>
            <pc:docMk/>
            <pc:sldMk cId="2818518573" sldId="264"/>
            <ac:graphicFrameMk id="3" creationId="{786D8522-0898-40DB-ACF4-6FBDDDB7D7FE}"/>
          </ac:graphicFrameMkLst>
        </pc:graphicFrameChg>
      </pc:sldChg>
      <pc:sldChg chg="delSp modSp add del">
        <pc:chgData name="Ron Javor" userId="e840de2940c497cb" providerId="LiveId" clId="{3E733659-760C-4CD6-9271-F0D6CCAF0F70}" dt="2019-12-04T02:31:52.558" v="686" actId="2696"/>
        <pc:sldMkLst>
          <pc:docMk/>
          <pc:sldMk cId="1978296584" sldId="265"/>
        </pc:sldMkLst>
        <pc:spChg chg="mod">
          <ac:chgData name="Ron Javor" userId="e840de2940c497cb" providerId="LiveId" clId="{3E733659-760C-4CD6-9271-F0D6CCAF0F70}" dt="2019-12-03T23:46:30.934" v="658" actId="20577"/>
          <ac:spMkLst>
            <pc:docMk/>
            <pc:sldMk cId="1978296584" sldId="265"/>
            <ac:spMk id="2" creationId="{6A330886-AC2D-492F-8FDC-19969F48FBF0}"/>
          </ac:spMkLst>
        </pc:spChg>
        <pc:picChg chg="del">
          <ac:chgData name="Ron Javor" userId="e840de2940c497cb" providerId="LiveId" clId="{3E733659-760C-4CD6-9271-F0D6CCAF0F70}" dt="2019-12-03T23:12:18.294" v="11" actId="478"/>
          <ac:picMkLst>
            <pc:docMk/>
            <pc:sldMk cId="1978296584" sldId="265"/>
            <ac:picMk id="3" creationId="{E33E3C27-A6F4-4278-97D0-DBFFBC0307E0}"/>
          </ac:picMkLst>
        </pc:picChg>
      </pc:sldChg>
      <pc:sldChg chg="addSp delSp modSp add del modAnim">
        <pc:chgData name="Ron Javor" userId="e840de2940c497cb" providerId="LiveId" clId="{3E733659-760C-4CD6-9271-F0D6CCAF0F70}" dt="2019-12-03T23:48:45.405" v="679"/>
        <pc:sldMkLst>
          <pc:docMk/>
          <pc:sldMk cId="406857391" sldId="266"/>
        </pc:sldMkLst>
        <pc:spChg chg="mod">
          <ac:chgData name="Ron Javor" userId="e840de2940c497cb" providerId="LiveId" clId="{3E733659-760C-4CD6-9271-F0D6CCAF0F70}" dt="2019-12-03T23:46:16.756" v="623" actId="20577"/>
          <ac:spMkLst>
            <pc:docMk/>
            <pc:sldMk cId="406857391" sldId="266"/>
            <ac:spMk id="2" creationId="{6A330886-AC2D-492F-8FDC-19969F48FBF0}"/>
          </ac:spMkLst>
        </pc:spChg>
        <pc:picChg chg="del">
          <ac:chgData name="Ron Javor" userId="e840de2940c497cb" providerId="LiveId" clId="{3E733659-760C-4CD6-9271-F0D6CCAF0F70}" dt="2019-12-03T23:12:20.562" v="12" actId="478"/>
          <ac:picMkLst>
            <pc:docMk/>
            <pc:sldMk cId="406857391" sldId="266"/>
            <ac:picMk id="3" creationId="{E33E3C27-A6F4-4278-97D0-DBFFBC0307E0}"/>
          </ac:picMkLst>
        </pc:picChg>
        <pc:picChg chg="add mod">
          <ac:chgData name="Ron Javor" userId="e840de2940c497cb" providerId="LiveId" clId="{3E733659-760C-4CD6-9271-F0D6CCAF0F70}" dt="2019-12-03T23:13:13.791" v="19" actId="1076"/>
          <ac:picMkLst>
            <pc:docMk/>
            <pc:sldMk cId="406857391" sldId="266"/>
            <ac:picMk id="4" creationId="{84A3463A-42AE-479A-BCDF-C63E906119E1}"/>
          </ac:picMkLst>
        </pc:picChg>
      </pc:sldChg>
      <pc:sldMasterChg chg="setBg modSldLayout">
        <pc:chgData name="Ron Javor" userId="e840de2940c497cb" providerId="LiveId" clId="{3E733659-760C-4CD6-9271-F0D6CCAF0F70}" dt="2019-12-03T23:17:16.667" v="112"/>
        <pc:sldMasterMkLst>
          <pc:docMk/>
          <pc:sldMasterMk cId="2366151577" sldId="2147483648"/>
        </pc:sldMasterMkLst>
        <pc:sldLayoutChg chg="setBg">
          <pc:chgData name="Ron Javor" userId="e840de2940c497cb" providerId="LiveId" clId="{3E733659-760C-4CD6-9271-F0D6CCAF0F70}" dt="2019-12-03T23:17:16.667" v="112"/>
          <pc:sldLayoutMkLst>
            <pc:docMk/>
            <pc:sldMasterMk cId="2366151577" sldId="2147483648"/>
            <pc:sldLayoutMk cId="4080274178" sldId="2147483649"/>
          </pc:sldLayoutMkLst>
        </pc:sldLayoutChg>
        <pc:sldLayoutChg chg="setBg">
          <pc:chgData name="Ron Javor" userId="e840de2940c497cb" providerId="LiveId" clId="{3E733659-760C-4CD6-9271-F0D6CCAF0F70}" dt="2019-12-03T23:17:16.667" v="112"/>
          <pc:sldLayoutMkLst>
            <pc:docMk/>
            <pc:sldMasterMk cId="2366151577" sldId="2147483648"/>
            <pc:sldLayoutMk cId="2429040018" sldId="2147483650"/>
          </pc:sldLayoutMkLst>
        </pc:sldLayoutChg>
        <pc:sldLayoutChg chg="setBg">
          <pc:chgData name="Ron Javor" userId="e840de2940c497cb" providerId="LiveId" clId="{3E733659-760C-4CD6-9271-F0D6CCAF0F70}" dt="2019-12-03T23:17:16.667" v="112"/>
          <pc:sldLayoutMkLst>
            <pc:docMk/>
            <pc:sldMasterMk cId="2366151577" sldId="2147483648"/>
            <pc:sldLayoutMk cId="724312679" sldId="2147483651"/>
          </pc:sldLayoutMkLst>
        </pc:sldLayoutChg>
        <pc:sldLayoutChg chg="setBg">
          <pc:chgData name="Ron Javor" userId="e840de2940c497cb" providerId="LiveId" clId="{3E733659-760C-4CD6-9271-F0D6CCAF0F70}" dt="2019-12-03T23:17:16.667" v="112"/>
          <pc:sldLayoutMkLst>
            <pc:docMk/>
            <pc:sldMasterMk cId="2366151577" sldId="2147483648"/>
            <pc:sldLayoutMk cId="2084369607" sldId="2147483652"/>
          </pc:sldLayoutMkLst>
        </pc:sldLayoutChg>
        <pc:sldLayoutChg chg="setBg">
          <pc:chgData name="Ron Javor" userId="e840de2940c497cb" providerId="LiveId" clId="{3E733659-760C-4CD6-9271-F0D6CCAF0F70}" dt="2019-12-03T23:17:16.667" v="112"/>
          <pc:sldLayoutMkLst>
            <pc:docMk/>
            <pc:sldMasterMk cId="2366151577" sldId="2147483648"/>
            <pc:sldLayoutMk cId="1557211092" sldId="2147483653"/>
          </pc:sldLayoutMkLst>
        </pc:sldLayoutChg>
        <pc:sldLayoutChg chg="setBg">
          <pc:chgData name="Ron Javor" userId="e840de2940c497cb" providerId="LiveId" clId="{3E733659-760C-4CD6-9271-F0D6CCAF0F70}" dt="2019-12-03T23:17:16.667" v="112"/>
          <pc:sldLayoutMkLst>
            <pc:docMk/>
            <pc:sldMasterMk cId="2366151577" sldId="2147483648"/>
            <pc:sldLayoutMk cId="4013364372" sldId="2147483654"/>
          </pc:sldLayoutMkLst>
        </pc:sldLayoutChg>
        <pc:sldLayoutChg chg="setBg">
          <pc:chgData name="Ron Javor" userId="e840de2940c497cb" providerId="LiveId" clId="{3E733659-760C-4CD6-9271-F0D6CCAF0F70}" dt="2019-12-03T23:17:16.667" v="112"/>
          <pc:sldLayoutMkLst>
            <pc:docMk/>
            <pc:sldMasterMk cId="2366151577" sldId="2147483648"/>
            <pc:sldLayoutMk cId="4019892576" sldId="2147483655"/>
          </pc:sldLayoutMkLst>
        </pc:sldLayoutChg>
        <pc:sldLayoutChg chg="setBg">
          <pc:chgData name="Ron Javor" userId="e840de2940c497cb" providerId="LiveId" clId="{3E733659-760C-4CD6-9271-F0D6CCAF0F70}" dt="2019-12-03T23:17:16.667" v="112"/>
          <pc:sldLayoutMkLst>
            <pc:docMk/>
            <pc:sldMasterMk cId="2366151577" sldId="2147483648"/>
            <pc:sldLayoutMk cId="3929435405" sldId="2147483656"/>
          </pc:sldLayoutMkLst>
        </pc:sldLayoutChg>
        <pc:sldLayoutChg chg="setBg">
          <pc:chgData name="Ron Javor" userId="e840de2940c497cb" providerId="LiveId" clId="{3E733659-760C-4CD6-9271-F0D6CCAF0F70}" dt="2019-12-03T23:17:16.667" v="112"/>
          <pc:sldLayoutMkLst>
            <pc:docMk/>
            <pc:sldMasterMk cId="2366151577" sldId="2147483648"/>
            <pc:sldLayoutMk cId="3457409834" sldId="2147483657"/>
          </pc:sldLayoutMkLst>
        </pc:sldLayoutChg>
        <pc:sldLayoutChg chg="setBg">
          <pc:chgData name="Ron Javor" userId="e840de2940c497cb" providerId="LiveId" clId="{3E733659-760C-4CD6-9271-F0D6CCAF0F70}" dt="2019-12-03T23:17:16.667" v="112"/>
          <pc:sldLayoutMkLst>
            <pc:docMk/>
            <pc:sldMasterMk cId="2366151577" sldId="2147483648"/>
            <pc:sldLayoutMk cId="1880852606" sldId="2147483658"/>
          </pc:sldLayoutMkLst>
        </pc:sldLayoutChg>
        <pc:sldLayoutChg chg="setBg">
          <pc:chgData name="Ron Javor" userId="e840de2940c497cb" providerId="LiveId" clId="{3E733659-760C-4CD6-9271-F0D6CCAF0F70}" dt="2019-12-03T23:17:16.667" v="112"/>
          <pc:sldLayoutMkLst>
            <pc:docMk/>
            <pc:sldMasterMk cId="2366151577" sldId="2147483648"/>
            <pc:sldLayoutMk cId="516200908" sldId="2147483659"/>
          </pc:sldLayoutMkLst>
        </pc:sldLayoutChg>
      </pc:sldMasterChg>
      <pc:sldMasterChg chg="addSp modSp">
        <pc:chgData name="Ron Javor" userId="e840de2940c497cb" providerId="LiveId" clId="{3E733659-760C-4CD6-9271-F0D6CCAF0F70}" dt="2019-12-03T23:15:44.149" v="24"/>
        <pc:sldMasterMkLst>
          <pc:docMk/>
          <pc:sldMasterMk cId="2123847837" sldId="2147483660"/>
        </pc:sldMasterMkLst>
        <pc:spChg chg="add mod">
          <ac:chgData name="Ron Javor" userId="e840de2940c497cb" providerId="LiveId" clId="{3E733659-760C-4CD6-9271-F0D6CCAF0F70}" dt="2019-12-03T23:15:44.149" v="24"/>
          <ac:spMkLst>
            <pc:docMk/>
            <pc:sldMasterMk cId="2123847837" sldId="2147483660"/>
            <ac:spMk id="2" creationId="{AFA3A033-A8DB-48D1-A195-C9FBCC32AFB8}"/>
          </ac:spMkLst>
        </pc:spChg>
        <pc:spChg chg="add mod">
          <ac:chgData name="Ron Javor" userId="e840de2940c497cb" providerId="LiveId" clId="{3E733659-760C-4CD6-9271-F0D6CCAF0F70}" dt="2019-12-03T23:15:44.149" v="24"/>
          <ac:spMkLst>
            <pc:docMk/>
            <pc:sldMasterMk cId="2123847837" sldId="2147483660"/>
            <ac:spMk id="3" creationId="{8CA8CDD0-3856-46B1-AB1C-0315215313B3}"/>
          </ac:spMkLst>
        </pc:spChg>
        <pc:spChg chg="add mod">
          <ac:chgData name="Ron Javor" userId="e840de2940c497cb" providerId="LiveId" clId="{3E733659-760C-4CD6-9271-F0D6CCAF0F70}" dt="2019-12-03T23:15:44.149" v="24"/>
          <ac:spMkLst>
            <pc:docMk/>
            <pc:sldMasterMk cId="2123847837" sldId="2147483660"/>
            <ac:spMk id="4" creationId="{DC04C4DF-C914-4E69-BCBC-1ED934554A7F}"/>
          </ac:spMkLst>
        </pc:spChg>
        <pc:spChg chg="add mod">
          <ac:chgData name="Ron Javor" userId="e840de2940c497cb" providerId="LiveId" clId="{3E733659-760C-4CD6-9271-F0D6CCAF0F70}" dt="2019-12-03T23:15:44.149" v="24"/>
          <ac:spMkLst>
            <pc:docMk/>
            <pc:sldMasterMk cId="2123847837" sldId="2147483660"/>
            <ac:spMk id="5" creationId="{E9196F8A-207A-4D46-8720-755627D97BF1}"/>
          </ac:spMkLst>
        </pc:spChg>
        <pc:spChg chg="add mod">
          <ac:chgData name="Ron Javor" userId="e840de2940c497cb" providerId="LiveId" clId="{3E733659-760C-4CD6-9271-F0D6CCAF0F70}" dt="2019-12-03T23:15:44.149" v="24"/>
          <ac:spMkLst>
            <pc:docMk/>
            <pc:sldMasterMk cId="2123847837" sldId="2147483660"/>
            <ac:spMk id="6" creationId="{EF320805-266A-4F3F-BCF1-F196F64E9A7F}"/>
          </ac:spMkLst>
        </pc:spChg>
      </pc:sldMasterChg>
    </pc:docChg>
  </pc:docChgLst>
  <pc:docChgLst>
    <pc:chgData name="Ron Javor" userId="e840de2940c497cb" providerId="LiveId" clId="{903FC241-FDA8-4AA6-8FF0-2A4D8A56C5A0}"/>
    <pc:docChg chg="undo custSel mod addSld delSld modSld">
      <pc:chgData name="Ron Javor" userId="e840de2940c497cb" providerId="LiveId" clId="{903FC241-FDA8-4AA6-8FF0-2A4D8A56C5A0}" dt="2019-11-27T05:20:31.532" v="565" actId="14100"/>
      <pc:docMkLst>
        <pc:docMk/>
      </pc:docMkLst>
      <pc:sldChg chg="modSp">
        <pc:chgData name="Ron Javor" userId="e840de2940c497cb" providerId="LiveId" clId="{903FC241-FDA8-4AA6-8FF0-2A4D8A56C5A0}" dt="2019-11-27T05:20:31.532" v="565" actId="14100"/>
        <pc:sldMkLst>
          <pc:docMk/>
          <pc:sldMk cId="162922300" sldId="258"/>
        </pc:sldMkLst>
        <pc:spChg chg="mod">
          <ac:chgData name="Ron Javor" userId="e840de2940c497cb" providerId="LiveId" clId="{903FC241-FDA8-4AA6-8FF0-2A4D8A56C5A0}" dt="2019-11-27T05:20:31.532" v="565" actId="14100"/>
          <ac:spMkLst>
            <pc:docMk/>
            <pc:sldMk cId="162922300" sldId="258"/>
            <ac:spMk id="3" creationId="{0DFFD546-CF9A-49AC-B18E-A77BB9BB6D93}"/>
          </ac:spMkLst>
        </pc:spChg>
      </pc:sldChg>
      <pc:sldChg chg="modSp">
        <pc:chgData name="Ron Javor" userId="e840de2940c497cb" providerId="LiveId" clId="{903FC241-FDA8-4AA6-8FF0-2A4D8A56C5A0}" dt="2019-11-27T05:11:29.210" v="532" actId="27636"/>
        <pc:sldMkLst>
          <pc:docMk/>
          <pc:sldMk cId="512310489" sldId="261"/>
        </pc:sldMkLst>
        <pc:spChg chg="mod">
          <ac:chgData name="Ron Javor" userId="e840de2940c497cb" providerId="LiveId" clId="{903FC241-FDA8-4AA6-8FF0-2A4D8A56C5A0}" dt="2019-11-27T05:11:29.210" v="532" actId="27636"/>
          <ac:spMkLst>
            <pc:docMk/>
            <pc:sldMk cId="512310489" sldId="261"/>
            <ac:spMk id="3" creationId="{0DFFD546-CF9A-49AC-B18E-A77BB9BB6D93}"/>
          </ac:spMkLst>
        </pc:spChg>
      </pc:sldChg>
      <pc:sldChg chg="addSp delSp modSp del mod setBg">
        <pc:chgData name="Ron Javor" userId="e840de2940c497cb" providerId="LiveId" clId="{903FC241-FDA8-4AA6-8FF0-2A4D8A56C5A0}" dt="2019-11-27T05:10:50.861" v="457" actId="2696"/>
        <pc:sldMkLst>
          <pc:docMk/>
          <pc:sldMk cId="176846830" sldId="262"/>
        </pc:sldMkLst>
        <pc:spChg chg="add del mod">
          <ac:chgData name="Ron Javor" userId="e840de2940c497cb" providerId="LiveId" clId="{903FC241-FDA8-4AA6-8FF0-2A4D8A56C5A0}" dt="2019-11-27T04:23:35.677" v="212" actId="478"/>
          <ac:spMkLst>
            <pc:docMk/>
            <pc:sldMk cId="176846830" sldId="262"/>
            <ac:spMk id="2" creationId="{6A330886-AC2D-492F-8FDC-19969F48FBF0}"/>
          </ac:spMkLst>
        </pc:spChg>
        <pc:spChg chg="add del mod">
          <ac:chgData name="Ron Javor" userId="e840de2940c497cb" providerId="LiveId" clId="{903FC241-FDA8-4AA6-8FF0-2A4D8A56C5A0}" dt="2019-11-27T04:11:51.578" v="125" actId="478"/>
          <ac:spMkLst>
            <pc:docMk/>
            <pc:sldMk cId="176846830" sldId="262"/>
            <ac:spMk id="6" creationId="{EC4FE02C-6F00-45ED-A471-CC6900CDCB10}"/>
          </ac:spMkLst>
        </pc:spChg>
        <pc:spChg chg="add del">
          <ac:chgData name="Ron Javor" userId="e840de2940c497cb" providerId="LiveId" clId="{903FC241-FDA8-4AA6-8FF0-2A4D8A56C5A0}" dt="2019-11-27T04:11:52.054" v="126" actId="26606"/>
          <ac:spMkLst>
            <pc:docMk/>
            <pc:sldMk cId="176846830" sldId="262"/>
            <ac:spMk id="9" creationId="{6753252F-4873-4F63-801D-CC719279A7D5}"/>
          </ac:spMkLst>
        </pc:spChg>
        <pc:spChg chg="add del">
          <ac:chgData name="Ron Javor" userId="e840de2940c497cb" providerId="LiveId" clId="{903FC241-FDA8-4AA6-8FF0-2A4D8A56C5A0}" dt="2019-11-27T04:11:52.054" v="126" actId="26606"/>
          <ac:spMkLst>
            <pc:docMk/>
            <pc:sldMk cId="176846830" sldId="262"/>
            <ac:spMk id="11" creationId="{047C8CCB-F95D-4249-92DD-651249D3535A}"/>
          </ac:spMkLst>
        </pc:spChg>
        <pc:spChg chg="add del">
          <ac:chgData name="Ron Javor" userId="e840de2940c497cb" providerId="LiveId" clId="{903FC241-FDA8-4AA6-8FF0-2A4D8A56C5A0}" dt="2019-11-27T04:13:59.365" v="141" actId="26606"/>
          <ac:spMkLst>
            <pc:docMk/>
            <pc:sldMk cId="176846830" sldId="262"/>
            <ac:spMk id="12" creationId="{6753252F-4873-4F63-801D-CC719279A7D5}"/>
          </ac:spMkLst>
        </pc:spChg>
        <pc:spChg chg="add">
          <ac:chgData name="Ron Javor" userId="e840de2940c497cb" providerId="LiveId" clId="{903FC241-FDA8-4AA6-8FF0-2A4D8A56C5A0}" dt="2019-11-27T04:14:59.684" v="154" actId="26606"/>
          <ac:spMkLst>
            <pc:docMk/>
            <pc:sldMk cId="176846830" sldId="262"/>
            <ac:spMk id="13" creationId="{6753252F-4873-4F63-801D-CC719279A7D5}"/>
          </ac:spMkLst>
        </pc:spChg>
        <pc:spChg chg="add del">
          <ac:chgData name="Ron Javor" userId="e840de2940c497cb" providerId="LiveId" clId="{903FC241-FDA8-4AA6-8FF0-2A4D8A56C5A0}" dt="2019-11-27T04:13:59.365" v="141" actId="26606"/>
          <ac:spMkLst>
            <pc:docMk/>
            <pc:sldMk cId="176846830" sldId="262"/>
            <ac:spMk id="14" creationId="{047C8CCB-F95D-4249-92DD-651249D3535A}"/>
          </ac:spMkLst>
        </pc:spChg>
        <pc:spChg chg="add">
          <ac:chgData name="Ron Javor" userId="e840de2940c497cb" providerId="LiveId" clId="{903FC241-FDA8-4AA6-8FF0-2A4D8A56C5A0}" dt="2019-11-27T04:14:59.684" v="154" actId="26606"/>
          <ac:spMkLst>
            <pc:docMk/>
            <pc:sldMk cId="176846830" sldId="262"/>
            <ac:spMk id="15" creationId="{047C8CCB-F95D-4249-92DD-651249D3535A}"/>
          </ac:spMkLst>
        </pc:spChg>
        <pc:spChg chg="add mod">
          <ac:chgData name="Ron Javor" userId="e840de2940c497cb" providerId="LiveId" clId="{903FC241-FDA8-4AA6-8FF0-2A4D8A56C5A0}" dt="2019-11-27T04:25:42.284" v="247" actId="1076"/>
          <ac:spMkLst>
            <pc:docMk/>
            <pc:sldMk cId="176846830" sldId="262"/>
            <ac:spMk id="16" creationId="{30BAC76E-79FF-4FED-8D91-46A67BE11374}"/>
          </ac:spMkLst>
        </pc:spChg>
        <pc:graphicFrameChg chg="add del mod modGraphic">
          <ac:chgData name="Ron Javor" userId="e840de2940c497cb" providerId="LiveId" clId="{903FC241-FDA8-4AA6-8FF0-2A4D8A56C5A0}" dt="2019-11-27T04:14:54.332" v="152" actId="478"/>
          <ac:graphicFrameMkLst>
            <pc:docMk/>
            <pc:sldMk cId="176846830" sldId="262"/>
            <ac:graphicFrameMk id="3" creationId="{06429AEB-4429-4D9D-AB1C-5C57EAC53342}"/>
          </ac:graphicFrameMkLst>
        </pc:graphicFrameChg>
        <pc:graphicFrameChg chg="add del mod">
          <ac:chgData name="Ron Javor" userId="e840de2940c497cb" providerId="LiveId" clId="{903FC241-FDA8-4AA6-8FF0-2A4D8A56C5A0}" dt="2019-11-27T04:14:16.257" v="149" actId="478"/>
          <ac:graphicFrameMkLst>
            <pc:docMk/>
            <pc:sldMk cId="176846830" sldId="262"/>
            <ac:graphicFrameMk id="4" creationId="{A73C4A37-FB03-4B2D-B83C-BC7E42836970}"/>
          </ac:graphicFrameMkLst>
        </pc:graphicFrameChg>
        <pc:graphicFrameChg chg="add del mod modGraphic">
          <ac:chgData name="Ron Javor" userId="e840de2940c497cb" providerId="LiveId" clId="{903FC241-FDA8-4AA6-8FF0-2A4D8A56C5A0}" dt="2019-11-27T04:14:12.426" v="148" actId="478"/>
          <ac:graphicFrameMkLst>
            <pc:docMk/>
            <pc:sldMk cId="176846830" sldId="262"/>
            <ac:graphicFrameMk id="7" creationId="{8D4338EB-09E0-4F4E-BB16-7C0A3C148612}"/>
          </ac:graphicFrameMkLst>
        </pc:graphicFrameChg>
        <pc:graphicFrameChg chg="add mod modGraphic">
          <ac:chgData name="Ron Javor" userId="e840de2940c497cb" providerId="LiveId" clId="{903FC241-FDA8-4AA6-8FF0-2A4D8A56C5A0}" dt="2019-11-27T04:26:06.812" v="257" actId="5793"/>
          <ac:graphicFrameMkLst>
            <pc:docMk/>
            <pc:sldMk cId="176846830" sldId="262"/>
            <ac:graphicFrameMk id="8" creationId="{4411F0DA-7E0F-44E5-AB37-F0928D895C81}"/>
          </ac:graphicFrameMkLst>
        </pc:graphicFrameChg>
      </pc:sldChg>
      <pc:sldChg chg="addSp delSp modSp add">
        <pc:chgData name="Ron Javor" userId="e840de2940c497cb" providerId="LiveId" clId="{903FC241-FDA8-4AA6-8FF0-2A4D8A56C5A0}" dt="2019-11-27T04:28:10.676" v="456" actId="14100"/>
        <pc:sldMkLst>
          <pc:docMk/>
          <pc:sldMk cId="2818518573" sldId="264"/>
        </pc:sldMkLst>
        <pc:spChg chg="del">
          <ac:chgData name="Ron Javor" userId="e840de2940c497cb" providerId="LiveId" clId="{903FC241-FDA8-4AA6-8FF0-2A4D8A56C5A0}" dt="2019-11-27T04:27:55.131" v="451" actId="478"/>
          <ac:spMkLst>
            <pc:docMk/>
            <pc:sldMk cId="2818518573" sldId="264"/>
            <ac:spMk id="2" creationId="{6A330886-AC2D-492F-8FDC-19969F48FBF0}"/>
          </ac:spMkLst>
        </pc:spChg>
        <pc:spChg chg="add mod">
          <ac:chgData name="Ron Javor" userId="e840de2940c497cb" providerId="LiveId" clId="{903FC241-FDA8-4AA6-8FF0-2A4D8A56C5A0}" dt="2019-11-27T04:28:10.676" v="456" actId="14100"/>
          <ac:spMkLst>
            <pc:docMk/>
            <pc:sldMk cId="2818518573" sldId="264"/>
            <ac:spMk id="4" creationId="{CBB924AF-08EA-4336-8BBF-6F06290AE833}"/>
          </ac:spMkLst>
        </pc:spChg>
        <pc:spChg chg="add del mod">
          <ac:chgData name="Ron Javor" userId="e840de2940c497cb" providerId="LiveId" clId="{903FC241-FDA8-4AA6-8FF0-2A4D8A56C5A0}" dt="2019-11-27T04:27:58.687" v="452" actId="478"/>
          <ac:spMkLst>
            <pc:docMk/>
            <pc:sldMk cId="2818518573" sldId="264"/>
            <ac:spMk id="6" creationId="{D418290D-14B5-47F4-8ECF-2D0D3AF4517D}"/>
          </ac:spMkLst>
        </pc:spChg>
        <pc:graphicFrameChg chg="add mod modGraphic">
          <ac:chgData name="Ron Javor" userId="e840de2940c497cb" providerId="LiveId" clId="{903FC241-FDA8-4AA6-8FF0-2A4D8A56C5A0}" dt="2019-11-27T04:28:06.874" v="455" actId="14100"/>
          <ac:graphicFrameMkLst>
            <pc:docMk/>
            <pc:sldMk cId="2818518573" sldId="264"/>
            <ac:graphicFrameMk id="3" creationId="{786D8522-0898-40DB-ACF4-6FBDDDB7D7FE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293B4-59CE-49AC-966B-12E54A152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455ACB-A140-4CDA-86E8-75909EF96A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84FDA-FDD0-41E4-9ABE-E2A98447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D7C-2D96-488E-8FDB-946778781366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9ECFF-B233-466F-A700-98AE40757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E52E3-9976-40F5-8C6C-C96736CC6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74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A7690-1B3C-4A0E-AD67-31B16AB5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96F14-DC26-494A-A9B6-65DFAFA8E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DD222-3E42-497E-BA2E-A28789366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D7C-2D96-488E-8FDB-946778781366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7610F-CE4E-415A-A828-5205DFA26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25F59-856D-42C8-A969-BADA2CF5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52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1F8850-A0E6-4B6B-9887-8BB1ECDB3B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F99A0-750E-43EB-A5CD-3F6115CC7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05658-ABDA-4188-935C-C2E043CE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D7C-2D96-488E-8FDB-946778781366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5DD02-13E8-4920-8F4E-8E76F7035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350F4-BBCF-46ED-93C2-748F1A6A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0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5D6F2-FC8D-4C27-9F29-2F3FB2E46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B4AE3-A287-4913-ACF4-052B1778D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420C2-B26D-4EA0-A13A-C3CAAFEA7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D7C-2D96-488E-8FDB-946778781366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7BB2E-7C45-4E07-A513-64F9034A4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2B7C3-6CEF-4EFC-BD74-419E30284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4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98C07-E59F-4FD3-B972-866954F5F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ADEF0-9297-46C2-AEA0-82D86B626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7A28A-86F2-4D87-88B3-EA007498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D7C-2D96-488E-8FDB-946778781366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8CC31-AF07-4C33-9A23-AB0A41446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B99D3-E453-43A4-9F96-23C93D110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1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43D1-5B3E-4716-BE5B-94758E215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B9A11-D119-4249-8CE0-D6FE998C0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D1530F-54ED-4B38-AA49-1D01A2BC3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9D28E-6009-444B-8D17-CFC6E5768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D7C-2D96-488E-8FDB-946778781366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E6CF4-8C77-4A25-B4EA-F2914CDA5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DD9E5-7C89-4DA0-B13A-ACC00DDF7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6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E73D7-7DA4-43CD-8720-5463AE96C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D7F60-B0A8-4CDE-9278-C8D71070E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367FB-1191-428A-A885-51BA40D74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F53DCB-089C-4C6D-8318-BAAEB81E4C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AEBFA-DC98-42DA-B271-68F1543A9F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D227DB-7BC5-41FC-A1E0-144A1AEF0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D7C-2D96-488E-8FDB-946778781366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8829C2-D0D6-45C5-BE70-4B6CD73D6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4F4373-C0EF-4084-B016-5E51AADAB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11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C84E-6078-4F77-A828-F9F61152C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1019C8-0802-40CF-ABEB-010B19E49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D7C-2D96-488E-8FDB-946778781366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75365-5480-45B6-A754-8EAB59EF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50FCE-ED1D-4420-9C9A-AD70133F4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64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828E67-045C-466A-9CC8-63CFE2E7A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D7C-2D96-488E-8FDB-946778781366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800454-48D5-41A4-9C6B-D3C0C2AC5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44391-1326-4876-ABFD-B7213D2F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92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99CB6-6AF7-4D78-97D6-63415846C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1D926-4F16-4C10-A09E-E52733799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A08A2-C6EB-4210-AE43-B7E9728DC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D937C-FDE6-48B3-B55E-2FF4AC864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D7C-2D96-488E-8FDB-946778781366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C73E7-A205-4F49-AF2F-A2156E2C5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D3860-5DDB-441C-8FF3-EB5C1C07D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3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92CC9-E17A-4CD9-BE31-41F5E89E0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41EA45-5894-494C-94E7-711C97B9D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88B64-DF7A-4608-8076-E66877A16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B1318-69FA-44FA-B774-B309A9CB6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D7C-2D96-488E-8FDB-946778781366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92A76-44A1-4043-BC2F-049AD9A3B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C2000-03BB-4D38-A974-0974717F8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09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91A13A-5369-4FB8-A4D2-C3159F4B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54335-5023-4071-8A25-1E463FB99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F3B58-1C7E-45E2-937F-776B36BB1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EBD7C-2D96-488E-8FDB-946778781366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7BA7F-E124-4806-B351-F6DAFDDCAC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44890-3B60-4623-B35D-67EFB001D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5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0926D-FD87-44D3-9107-AF46D658B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6576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Best US Cities to Live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CC82B-C869-4138-A02B-2981D7B89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17533"/>
            <a:ext cx="9144000" cy="1655762"/>
          </a:xfrm>
        </p:spPr>
        <p:txBody>
          <a:bodyPr/>
          <a:lstStyle/>
          <a:p>
            <a:r>
              <a:rPr lang="en-US" b="1" dirty="0"/>
              <a:t>Examining the Quality of Life through Visualization</a:t>
            </a:r>
          </a:p>
          <a:p>
            <a:endParaRPr lang="en-US" dirty="0"/>
          </a:p>
          <a:p>
            <a:r>
              <a:rPr lang="en-US" dirty="0"/>
              <a:t>Tyler Adams | Edgardo Bungay | Jamie </a:t>
            </a:r>
            <a:r>
              <a:rPr lang="en-US" dirty="0" err="1"/>
              <a:t>DeGuzman</a:t>
            </a:r>
            <a:r>
              <a:rPr lang="en-US" dirty="0"/>
              <a:t> | Ron Javor</a:t>
            </a:r>
          </a:p>
        </p:txBody>
      </p:sp>
    </p:spTree>
    <p:extLst>
      <p:ext uri="{BB962C8B-B14F-4D97-AF65-F5344CB8AC3E}">
        <p14:creationId xmlns:p14="http://schemas.microsoft.com/office/powerpoint/2010/main" val="4220736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0886-AC2D-492F-8FDC-19969F48F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410" y="0"/>
            <a:ext cx="10515600" cy="932329"/>
          </a:xfrm>
        </p:spPr>
        <p:txBody>
          <a:bodyPr/>
          <a:lstStyle/>
          <a:p>
            <a:r>
              <a:rPr lang="en-US" b="1" dirty="0"/>
              <a:t>The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FD546-CF9A-49AC-B18E-A77BB9BB6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635" y="1167020"/>
            <a:ext cx="11310730" cy="56909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AE5D2A1-100C-4ACE-966A-26006C022DE1}"/>
              </a:ext>
            </a:extLst>
          </p:cNvPr>
          <p:cNvSpPr/>
          <p:nvPr/>
        </p:nvSpPr>
        <p:spPr>
          <a:xfrm>
            <a:off x="243410" y="1397057"/>
            <a:ext cx="10273553" cy="55581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Which US city is ideal?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F5DDF95-C12C-4F97-BC9D-8E020DB07322}"/>
              </a:ext>
            </a:extLst>
          </p:cNvPr>
          <p:cNvSpPr/>
          <p:nvPr/>
        </p:nvSpPr>
        <p:spPr>
          <a:xfrm>
            <a:off x="243411" y="2738717"/>
            <a:ext cx="10273553" cy="55581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Many factors determine quality of life – personal differences in parameters and priorities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CE49587-E5BD-4DA9-AB2E-1216EDF17D89}"/>
              </a:ext>
            </a:extLst>
          </p:cNvPr>
          <p:cNvSpPr/>
          <p:nvPr/>
        </p:nvSpPr>
        <p:spPr>
          <a:xfrm>
            <a:off x="243409" y="3841133"/>
            <a:ext cx="10273553" cy="248015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We examined relative rankings and correlations with data from </a:t>
            </a:r>
            <a:r>
              <a:rPr lang="en-US" sz="2000" dirty="0" err="1">
                <a:solidFill>
                  <a:schemeClr val="tx1"/>
                </a:solidFill>
              </a:rPr>
              <a:t>Wallethub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Cost-of-Living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Weather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Happiness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Health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Parks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Community</a:t>
            </a:r>
          </a:p>
        </p:txBody>
      </p:sp>
    </p:spTree>
    <p:extLst>
      <p:ext uri="{BB962C8B-B14F-4D97-AF65-F5344CB8AC3E}">
        <p14:creationId xmlns:p14="http://schemas.microsoft.com/office/powerpoint/2010/main" val="16292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0886-AC2D-492F-8FDC-19969F48F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236" y="36971"/>
            <a:ext cx="10515600" cy="938415"/>
          </a:xfrm>
        </p:spPr>
        <p:txBody>
          <a:bodyPr/>
          <a:lstStyle/>
          <a:p>
            <a:r>
              <a:rPr lang="en-US" b="1" dirty="0"/>
              <a:t>Data Sources, Methodologies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B0D194-3CEA-49EF-9B14-7ECBEEB41056}"/>
              </a:ext>
            </a:extLst>
          </p:cNvPr>
          <p:cNvSpPr/>
          <p:nvPr/>
        </p:nvSpPr>
        <p:spPr>
          <a:xfrm>
            <a:off x="191236" y="1217298"/>
            <a:ext cx="10794812" cy="50323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Wallethub</a:t>
            </a:r>
            <a:r>
              <a:rPr lang="en-US" dirty="0">
                <a:solidFill>
                  <a:schemeClr val="tx1"/>
                </a:solidFill>
              </a:rPr>
              <a:t> provides rankings, scorings for a number of measures. Data not natively consolidated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6D5369B-6C46-4A7E-B182-AE81ADF931B6}"/>
              </a:ext>
            </a:extLst>
          </p:cNvPr>
          <p:cNvSpPr/>
          <p:nvPr/>
        </p:nvSpPr>
        <p:spPr>
          <a:xfrm>
            <a:off x="191236" y="2815270"/>
            <a:ext cx="10794814" cy="50323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Data output in both CSV, JSON formats – stored to MongoDB in JSON form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9EFDC23-C7BA-4998-AE22-0A5A5EF25BE3}"/>
              </a:ext>
            </a:extLst>
          </p:cNvPr>
          <p:cNvSpPr/>
          <p:nvPr/>
        </p:nvSpPr>
        <p:spPr>
          <a:xfrm>
            <a:off x="191235" y="3539492"/>
            <a:ext cx="10794815" cy="50225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Map visualization with Leaflet –show multiple maps in dashboard format for quick views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2317453-BE8B-43BA-A986-F1B4CDE78426}"/>
              </a:ext>
            </a:extLst>
          </p:cNvPr>
          <p:cNvSpPr/>
          <p:nvPr/>
        </p:nvSpPr>
        <p:spPr>
          <a:xfrm>
            <a:off x="191236" y="4255277"/>
            <a:ext cx="10794816" cy="84666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D3 Scatter Plot with variable axis to compare measures – colors determined as a product multiplier of each axis </a:t>
            </a:r>
          </a:p>
          <a:p>
            <a:r>
              <a:rPr lang="en-US" dirty="0">
                <a:solidFill>
                  <a:schemeClr val="tx1"/>
                </a:solidFill>
              </a:rPr>
              <a:t>Best product multiplier cities rankings are green, near plot origin. Worst are Maroon, far from origin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4D13A3-C7A6-4722-9ACC-DDED7903805C}"/>
              </a:ext>
            </a:extLst>
          </p:cNvPr>
          <p:cNvSpPr/>
          <p:nvPr/>
        </p:nvSpPr>
        <p:spPr>
          <a:xfrm>
            <a:off x="191236" y="5315476"/>
            <a:ext cx="10794812" cy="50225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Tabular output of data to provide numerical reference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77BF89F-1663-415C-ADF7-3971208FACA5}"/>
              </a:ext>
            </a:extLst>
          </p:cNvPr>
          <p:cNvSpPr/>
          <p:nvPr/>
        </p:nvSpPr>
        <p:spPr>
          <a:xfrm>
            <a:off x="191235" y="2010780"/>
            <a:ext cx="10794813" cy="50323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Data manually scraped then munged and merged in Python – latitude, longitude determined by Geocoding API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2BD6493-21F8-4A02-90AB-846930AD2FC1}"/>
              </a:ext>
            </a:extLst>
          </p:cNvPr>
          <p:cNvSpPr/>
          <p:nvPr/>
        </p:nvSpPr>
        <p:spPr>
          <a:xfrm>
            <a:off x="191236" y="6031261"/>
            <a:ext cx="10794812" cy="50225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Flask full-stack app used for display</a:t>
            </a:r>
          </a:p>
        </p:txBody>
      </p:sp>
    </p:spTree>
    <p:extLst>
      <p:ext uri="{BB962C8B-B14F-4D97-AF65-F5344CB8AC3E}">
        <p14:creationId xmlns:p14="http://schemas.microsoft.com/office/powerpoint/2010/main" val="84811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0886-AC2D-492F-8FDC-19969F48F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67" y="18255"/>
            <a:ext cx="10515600" cy="1001449"/>
          </a:xfrm>
        </p:spPr>
        <p:txBody>
          <a:bodyPr/>
          <a:lstStyle/>
          <a:p>
            <a:r>
              <a:rPr lang="en-US" b="1" dirty="0"/>
              <a:t>Dashboard Snapshot: Multi-Leaflet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4DDFA2-FA89-4050-B15A-5B2D64CB1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799" y="887183"/>
            <a:ext cx="7998469" cy="578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71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0886-AC2D-492F-8FDC-19969F48F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14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Dashboard Snapshot: D3 Variable-Axis Scatter Plot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3E3C27-A6F4-4278-97D0-DBFFBC030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83" y="1053497"/>
            <a:ext cx="9953512" cy="549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4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0886-AC2D-492F-8FDC-19969F48F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87896"/>
          </a:xfrm>
        </p:spPr>
        <p:txBody>
          <a:bodyPr/>
          <a:lstStyle/>
          <a:p>
            <a:r>
              <a:rPr lang="en-US" b="1" dirty="0"/>
              <a:t>Dashboard Snapshots - Leaflet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A3463A-42AE-479A-BCDF-C63E90611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733" y="1105430"/>
            <a:ext cx="7805665" cy="55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5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86D8522-0898-40DB-ACF4-6FBDDDB7D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523052"/>
              </p:ext>
            </p:extLst>
          </p:nvPr>
        </p:nvGraphicFramePr>
        <p:xfrm>
          <a:off x="966366" y="1047268"/>
          <a:ext cx="9701633" cy="553905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146581">
                  <a:extLst>
                    <a:ext uri="{9D8B030D-6E8A-4147-A177-3AD203B41FA5}">
                      <a16:colId xmlns:a16="http://schemas.microsoft.com/office/drawing/2014/main" val="600785518"/>
                    </a:ext>
                  </a:extLst>
                </a:gridCol>
                <a:gridCol w="2839675">
                  <a:extLst>
                    <a:ext uri="{9D8B030D-6E8A-4147-A177-3AD203B41FA5}">
                      <a16:colId xmlns:a16="http://schemas.microsoft.com/office/drawing/2014/main" val="2364808135"/>
                    </a:ext>
                  </a:extLst>
                </a:gridCol>
                <a:gridCol w="1758803">
                  <a:extLst>
                    <a:ext uri="{9D8B030D-6E8A-4147-A177-3AD203B41FA5}">
                      <a16:colId xmlns:a16="http://schemas.microsoft.com/office/drawing/2014/main" val="494387186"/>
                    </a:ext>
                  </a:extLst>
                </a:gridCol>
                <a:gridCol w="1956574">
                  <a:extLst>
                    <a:ext uri="{9D8B030D-6E8A-4147-A177-3AD203B41FA5}">
                      <a16:colId xmlns:a16="http://schemas.microsoft.com/office/drawing/2014/main" val="1251155295"/>
                    </a:ext>
                  </a:extLst>
                </a:gridCol>
              </a:tblGrid>
              <a:tr h="50344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Measure1</a:t>
                      </a:r>
                    </a:p>
                  </a:txBody>
                  <a:tcPr marL="66241" marR="66241" marT="33121" marB="3312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Measure2</a:t>
                      </a:r>
                    </a:p>
                  </a:txBody>
                  <a:tcPr marL="66241" marR="66241" marT="33121" marB="3312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Slope</a:t>
                      </a:r>
                    </a:p>
                  </a:txBody>
                  <a:tcPr marL="66241" marR="66241" marT="33121" marB="3312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P-value</a:t>
                      </a:r>
                    </a:p>
                  </a:txBody>
                  <a:tcPr marL="66241" marR="66241" marT="33121" marB="33121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070803"/>
                  </a:ext>
                </a:extLst>
              </a:tr>
              <a:tr h="403250">
                <a:tc>
                  <a:txBody>
                    <a:bodyPr/>
                    <a:lstStyle/>
                    <a:p>
                      <a:r>
                        <a:rPr lang="en-US" sz="2000" dirty="0" err="1"/>
                        <a:t>hap_entertainment</a:t>
                      </a:r>
                      <a:endParaRPr lang="en-US" sz="2000" dirty="0"/>
                    </a:p>
                  </a:txBody>
                  <a:tcPr marL="66241" marR="66241" marT="33121" marB="3312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health_rank</a:t>
                      </a:r>
                      <a:endParaRPr lang="en-US" sz="2000" dirty="0"/>
                    </a:p>
                  </a:txBody>
                  <a:tcPr marL="66241" marR="66241" marT="33121" marB="3312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0.692889</a:t>
                      </a:r>
                    </a:p>
                  </a:txBody>
                  <a:tcPr marL="66241" marR="66241" marT="33121" marB="3312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6.754246e-15</a:t>
                      </a:r>
                    </a:p>
                  </a:txBody>
                  <a:tcPr marL="66241" marR="66241" marT="33121" marB="33121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379916"/>
                  </a:ext>
                </a:extLst>
              </a:tr>
              <a:tr h="403250">
                <a:tc>
                  <a:txBody>
                    <a:bodyPr/>
                    <a:lstStyle/>
                    <a:p>
                      <a:r>
                        <a:rPr lang="en-US" sz="2000" dirty="0" err="1"/>
                        <a:t>greenspace_rank</a:t>
                      </a:r>
                      <a:endParaRPr lang="en-US" sz="2000" dirty="0"/>
                    </a:p>
                  </a:txBody>
                  <a:tcPr marL="66241" marR="66241" marT="33121" marB="3312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health_rank</a:t>
                      </a:r>
                      <a:endParaRPr lang="en-US" sz="2000" dirty="0"/>
                    </a:p>
                  </a:txBody>
                  <a:tcPr marL="66241" marR="66241" marT="33121" marB="3312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0.574157</a:t>
                      </a:r>
                    </a:p>
                  </a:txBody>
                  <a:tcPr marL="66241" marR="66241" marT="33121" marB="3312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8.273011e-10</a:t>
                      </a:r>
                    </a:p>
                  </a:txBody>
                  <a:tcPr marL="66241" marR="66241" marT="33121" marB="33121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459704"/>
                  </a:ext>
                </a:extLst>
              </a:tr>
              <a:tr h="403250">
                <a:tc>
                  <a:txBody>
                    <a:bodyPr/>
                    <a:lstStyle/>
                    <a:p>
                      <a:r>
                        <a:rPr lang="en-US" sz="2000"/>
                        <a:t>hap_entertainment</a:t>
                      </a:r>
                    </a:p>
                  </a:txBody>
                  <a:tcPr marL="66241" marR="66241" marT="33121" marB="3312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income_employment</a:t>
                      </a:r>
                      <a:endParaRPr lang="en-US" sz="2000" dirty="0"/>
                    </a:p>
                  </a:txBody>
                  <a:tcPr marL="66241" marR="66241" marT="33121" marB="3312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0.572916</a:t>
                      </a:r>
                    </a:p>
                  </a:txBody>
                  <a:tcPr marL="66241" marR="66241" marT="33121" marB="3312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1.120893e-09</a:t>
                      </a:r>
                    </a:p>
                  </a:txBody>
                  <a:tcPr marL="66241" marR="66241" marT="33121" marB="33121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056419"/>
                  </a:ext>
                </a:extLst>
              </a:tr>
              <a:tr h="403250">
                <a:tc>
                  <a:txBody>
                    <a:bodyPr/>
                    <a:lstStyle/>
                    <a:p>
                      <a:r>
                        <a:rPr lang="en-US" sz="2000"/>
                        <a:t>health_rank</a:t>
                      </a:r>
                    </a:p>
                  </a:txBody>
                  <a:tcPr marL="66241" marR="66241" marT="33121" marB="3312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income_employment</a:t>
                      </a:r>
                      <a:endParaRPr lang="en-US" sz="2000" dirty="0"/>
                    </a:p>
                  </a:txBody>
                  <a:tcPr marL="66241" marR="66241" marT="33121" marB="3312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0.571850</a:t>
                      </a:r>
                    </a:p>
                  </a:txBody>
                  <a:tcPr marL="66241" marR="66241" marT="33121" marB="3312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5.228215e-10</a:t>
                      </a:r>
                    </a:p>
                  </a:txBody>
                  <a:tcPr marL="66241" marR="66241" marT="33121" marB="33121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781437"/>
                  </a:ext>
                </a:extLst>
              </a:tr>
              <a:tr h="403250">
                <a:tc>
                  <a:txBody>
                    <a:bodyPr/>
                    <a:lstStyle/>
                    <a:p>
                      <a:r>
                        <a:rPr lang="en-US" sz="2000"/>
                        <a:t>community_environment</a:t>
                      </a:r>
                    </a:p>
                  </a:txBody>
                  <a:tcPr marL="66241" marR="66241" marT="33121" marB="3312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health_rank</a:t>
                      </a:r>
                      <a:endParaRPr lang="en-US" sz="2000" dirty="0"/>
                    </a:p>
                  </a:txBody>
                  <a:tcPr marL="66241" marR="66241" marT="33121" marB="3312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0.507184</a:t>
                      </a:r>
                    </a:p>
                  </a:txBody>
                  <a:tcPr marL="66241" marR="66241" marT="33121" marB="3312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1.913020e-07</a:t>
                      </a:r>
                    </a:p>
                  </a:txBody>
                  <a:tcPr marL="66241" marR="66241" marT="33121" marB="33121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633848"/>
                  </a:ext>
                </a:extLst>
              </a:tr>
              <a:tr h="403250">
                <a:tc>
                  <a:txBody>
                    <a:bodyPr/>
                    <a:lstStyle/>
                    <a:p>
                      <a:r>
                        <a:rPr lang="en-US" sz="2000" dirty="0" err="1"/>
                        <a:t>community_environment</a:t>
                      </a:r>
                      <a:endParaRPr lang="en-US" sz="2000" dirty="0"/>
                    </a:p>
                  </a:txBody>
                  <a:tcPr marL="66241" marR="66241" marT="33121" marB="3312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hap_entertainment</a:t>
                      </a:r>
                      <a:endParaRPr lang="en-US" sz="2000" dirty="0"/>
                    </a:p>
                  </a:txBody>
                  <a:tcPr marL="66241" marR="66241" marT="33121" marB="3312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0.394299</a:t>
                      </a:r>
                    </a:p>
                  </a:txBody>
                  <a:tcPr marL="66241" marR="66241" marT="33121" marB="3312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6.045790e-05</a:t>
                      </a:r>
                    </a:p>
                  </a:txBody>
                  <a:tcPr marL="66241" marR="66241" marT="33121" marB="33121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925678"/>
                  </a:ext>
                </a:extLst>
              </a:tr>
              <a:tr h="436019">
                <a:tc>
                  <a:txBody>
                    <a:bodyPr/>
                    <a:lstStyle/>
                    <a:p>
                      <a:r>
                        <a:rPr lang="en-US" sz="2000" dirty="0"/>
                        <a:t>costs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hap_entertainment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-0.392757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6.066075e-05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675545"/>
                  </a:ext>
                </a:extLst>
              </a:tr>
              <a:tr h="436019">
                <a:tc>
                  <a:txBody>
                    <a:bodyPr/>
                    <a:lstStyle/>
                    <a:p>
                      <a:r>
                        <a:rPr lang="en-US" sz="2000" dirty="0" err="1"/>
                        <a:t>hap_entertainment</a:t>
                      </a:r>
                      <a:endParaRPr lang="en-US" sz="20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greenspace_rank</a:t>
                      </a:r>
                      <a:endParaRPr lang="en-US" sz="20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0.376317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1.220398e-04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438398"/>
                  </a:ext>
                </a:extLst>
              </a:tr>
              <a:tr h="436019">
                <a:tc>
                  <a:txBody>
                    <a:bodyPr/>
                    <a:lstStyle/>
                    <a:p>
                      <a:r>
                        <a:rPr lang="en-US" sz="2000" dirty="0" err="1"/>
                        <a:t>community_environment</a:t>
                      </a:r>
                      <a:endParaRPr lang="en-US" sz="20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income_employment</a:t>
                      </a:r>
                      <a:endParaRPr lang="en-US" sz="20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0.364828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2.983343e-04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938336"/>
                  </a:ext>
                </a:extLst>
              </a:tr>
              <a:tr h="436019">
                <a:tc>
                  <a:txBody>
                    <a:bodyPr/>
                    <a:lstStyle/>
                    <a:p>
                      <a:r>
                        <a:rPr lang="en-US" sz="2000" dirty="0" err="1"/>
                        <a:t>greenspace_rank</a:t>
                      </a:r>
                      <a:endParaRPr lang="en-US" sz="20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income_employment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0.338554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6.899035e-04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945233"/>
                  </a:ext>
                </a:extLst>
              </a:tr>
              <a:tr h="436019">
                <a:tc>
                  <a:txBody>
                    <a:bodyPr/>
                    <a:lstStyle/>
                    <a:p>
                      <a:r>
                        <a:rPr lang="en-US" sz="2000"/>
                        <a:t>costs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greenspace_rank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-0.251905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1.245095e-02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249056"/>
                  </a:ext>
                </a:extLst>
              </a:tr>
              <a:tr h="436019">
                <a:tc>
                  <a:txBody>
                    <a:bodyPr/>
                    <a:lstStyle/>
                    <a:p>
                      <a:r>
                        <a:rPr lang="en-US" sz="2000" dirty="0" err="1"/>
                        <a:t>community_environment</a:t>
                      </a:r>
                      <a:endParaRPr lang="en-US" sz="20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weather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0.215444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3.203444e-02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740008"/>
                  </a:ext>
                </a:extLst>
              </a:tr>
            </a:tbl>
          </a:graphicData>
        </a:graphic>
      </p:graphicFrame>
      <p:sp>
        <p:nvSpPr>
          <p:cNvPr id="4" name="Title 15">
            <a:extLst>
              <a:ext uri="{FF2B5EF4-FFF2-40B4-BE49-F238E27FC236}">
                <a16:creationId xmlns:a16="http://schemas.microsoft.com/office/drawing/2014/main" id="{CBB924AF-08EA-4336-8BBF-6F06290AE83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234714" cy="1047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Linear Regression – Top 12</a:t>
            </a:r>
          </a:p>
        </p:txBody>
      </p:sp>
    </p:spTree>
    <p:extLst>
      <p:ext uri="{BB962C8B-B14F-4D97-AF65-F5344CB8AC3E}">
        <p14:creationId xmlns:p14="http://schemas.microsoft.com/office/powerpoint/2010/main" val="281851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0886-AC2D-492F-8FDC-19969F48F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213" y="157050"/>
            <a:ext cx="10515600" cy="756448"/>
          </a:xfrm>
        </p:spPr>
        <p:txBody>
          <a:bodyPr/>
          <a:lstStyle/>
          <a:p>
            <a:r>
              <a:rPr lang="en-US" b="1" dirty="0"/>
              <a:t>Summary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3AFDB34-89EC-4683-8CD3-397BA707F870}"/>
              </a:ext>
            </a:extLst>
          </p:cNvPr>
          <p:cNvSpPr/>
          <p:nvPr/>
        </p:nvSpPr>
        <p:spPr>
          <a:xfrm>
            <a:off x="508001" y="2950552"/>
            <a:ext cx="10151532" cy="95689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Happiness, Health, Income and Environment / Greenspaces show the strongest linear cross-correlation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Weather did not strongly correlate to any other measure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Costs only lightly correlated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2633B06-3CB4-4B18-9356-349454FA16A6}"/>
              </a:ext>
            </a:extLst>
          </p:cNvPr>
          <p:cNvSpPr/>
          <p:nvPr/>
        </p:nvSpPr>
        <p:spPr>
          <a:xfrm>
            <a:off x="508001" y="4547703"/>
            <a:ext cx="10151532" cy="150853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Issues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Common denominator cities reduced the list to 100 (from ~ 300)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Rankings had to be normalized to a scale of 1-100 (ranking of 189 wouldn’t make sense)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Historical weather APIs not available without significant cost (Openweather)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9854727-F163-4AE1-87DB-9356B837CA9A}"/>
              </a:ext>
            </a:extLst>
          </p:cNvPr>
          <p:cNvSpPr/>
          <p:nvPr/>
        </p:nvSpPr>
        <p:spPr>
          <a:xfrm>
            <a:off x="508001" y="1502382"/>
            <a:ext cx="10151532" cy="62653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Not every city has it all</a:t>
            </a:r>
          </a:p>
        </p:txBody>
      </p:sp>
    </p:spTree>
    <p:extLst>
      <p:ext uri="{BB962C8B-B14F-4D97-AF65-F5344CB8AC3E}">
        <p14:creationId xmlns:p14="http://schemas.microsoft.com/office/powerpoint/2010/main" val="512310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371</Words>
  <Application>Microsoft Office PowerPoint</Application>
  <PresentationFormat>Widescreen</PresentationFormat>
  <Paragraphs>88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Best US Cities to Live</vt:lpstr>
      <vt:lpstr>The Story</vt:lpstr>
      <vt:lpstr>Data Sources, Methodologies</vt:lpstr>
      <vt:lpstr>Dashboard Snapshot: Multi-Leaflet</vt:lpstr>
      <vt:lpstr>Dashboard Snapshot: D3 Variable-Axis Scatter Plot</vt:lpstr>
      <vt:lpstr>Dashboard Snapshots - Leaflet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US Cities to Live</dc:title>
  <dc:creator>Ron Javor</dc:creator>
  <cp:lastModifiedBy>Ron Javor</cp:lastModifiedBy>
  <cp:revision>2</cp:revision>
  <dcterms:created xsi:type="dcterms:W3CDTF">2019-11-27T04:14:59Z</dcterms:created>
  <dcterms:modified xsi:type="dcterms:W3CDTF">2019-12-04T18:44:36Z</dcterms:modified>
</cp:coreProperties>
</file>