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9" r:id="rId5"/>
    <p:sldId id="273" r:id="rId6"/>
    <p:sldId id="272" r:id="rId7"/>
    <p:sldId id="263" r:id="rId8"/>
    <p:sldId id="271" r:id="rId9"/>
    <p:sldId id="270" r:id="rId10"/>
    <p:sldId id="274" r:id="rId11"/>
    <p:sldId id="262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80" d="100"/>
          <a:sy n="80" d="100"/>
        </p:scale>
        <p:origin x="77" y="1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1/31/2021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1/31/2021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1/31/2021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ormanvu.herokuapp.com/" TargetMode="External"/><Relationship Id="rId2" Type="http://schemas.openxmlformats.org/officeDocument/2006/relationships/hyperlink" Target="https://github.com/tiptondt1998/Doorman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D0FB-E76B-46A2-99B9-626A72D8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447800"/>
            <a:ext cx="10360501" cy="8382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Doorman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46A0-041F-4272-A986-C4AFD94C7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057400"/>
            <a:ext cx="6475729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1400" dirty="0">
                <a:solidFill>
                  <a:schemeClr val="accent1"/>
                </a:solidFill>
              </a:rPr>
              <a:t>An application to assist front-line healthcare workers.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225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FD0C-B785-478E-9AC7-4F21BA3D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FD6E6-D194-4841-A6B7-8DE1F0D9A9FE}"/>
              </a:ext>
            </a:extLst>
          </p:cNvPr>
          <p:cNvSpPr txBox="1"/>
          <p:nvPr/>
        </p:nvSpPr>
        <p:spPr>
          <a:xfrm>
            <a:off x="1370012" y="14986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Slack-Lato"/>
              </a:rPr>
              <a:t>Inspired by a </a:t>
            </a:r>
            <a:r>
              <a:rPr lang="en-US" sz="2000" dirty="0">
                <a:solidFill>
                  <a:schemeClr val="accent1"/>
                </a:solidFill>
                <a:latin typeface="Slack-Lato"/>
              </a:rPr>
              <a:t>real-world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Slack-Lato"/>
              </a:rPr>
              <a:t> problem that Dylan experiences while working at a hospital during the Covid-19 pandemic.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24A3-83E5-4139-962E-C41056B1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F6F6-1B1F-441C-9391-748776AD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Slack-Lato"/>
              </a:rPr>
              <a:t>As the screener, when I login to this app, I am presented with all rooms and can see which ones have visitors and which don’t. I am then able to enter a visitor to that room, but I cannot remove a visitor from that room. The visitor has a name and a phone number to be called at. I cannot add a designated visitor to a room that is Covid positive. 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Slack-Lato"/>
              </a:rPr>
              <a:t>As a nurse, I can add a patient to a room. When a patient is discharged, the visitor is removed from that room. When I move a patient with a visitor to a different room, the visitor follows. I can mark a room as being Covid positive.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9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75F46-8A7F-4CBD-94F8-E7B749B2BFDF}"/>
              </a:ext>
            </a:extLst>
          </p:cNvPr>
          <p:cNvSpPr txBox="1"/>
          <p:nvPr/>
        </p:nvSpPr>
        <p:spPr>
          <a:xfrm>
            <a:off x="1979612" y="8382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EBFD-00C4-4947-B97D-43BA5A91AFD9}"/>
              </a:ext>
            </a:extLst>
          </p:cNvPr>
          <p:cNvSpPr txBox="1"/>
          <p:nvPr/>
        </p:nvSpPr>
        <p:spPr>
          <a:xfrm>
            <a:off x="1979612" y="1295400"/>
            <a:ext cx="236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MySQL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/>
                </a:solidFill>
              </a:rPr>
              <a:t>Sequelize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Handlebars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/>
                </a:solidFill>
              </a:rPr>
              <a:t>LogDNA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Picture 4" descr="A picture containing text, first-aid kit, sign&#10;&#10;Description automatically generated">
            <a:extLst>
              <a:ext uri="{FF2B5EF4-FFF2-40B4-BE49-F238E27FC236}">
                <a16:creationId xmlns:a16="http://schemas.microsoft.com/office/drawing/2014/main" id="{AD04F6A5-D802-43E8-B8B0-45D226130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752600"/>
            <a:ext cx="445388" cy="445388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6D5B30B8-426A-4000-BFC1-4C0ACD2F4E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30" y="1361420"/>
            <a:ext cx="461963" cy="461963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AA0F6D36-EC6D-4AD3-A058-A6AFC8A083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38" y="2197988"/>
            <a:ext cx="533400" cy="360651"/>
          </a:xfrm>
          <a:prstGeom prst="rect">
            <a:avLst/>
          </a:prstGeom>
        </p:spPr>
      </p:pic>
      <p:pic>
        <p:nvPicPr>
          <p:cNvPr id="13" name="Picture 1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E4212745-32D0-4033-8324-DC0819D776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2819400"/>
            <a:ext cx="914400" cy="9144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2E64D69-9959-40A2-AFCD-A98D276876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31" y="3554656"/>
            <a:ext cx="466062" cy="52322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45276E11-B243-4BB6-9F82-BBD2881408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31" y="2644670"/>
            <a:ext cx="958091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B3F0-7048-4656-A67B-C434E6C6DC01}"/>
              </a:ext>
            </a:extLst>
          </p:cNvPr>
          <p:cNvSpPr txBox="1"/>
          <p:nvPr/>
        </p:nvSpPr>
        <p:spPr>
          <a:xfrm>
            <a:off x="2055812" y="7620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BC4C-6923-4A7F-AD03-9B5DCA6631FD}"/>
              </a:ext>
            </a:extLst>
          </p:cNvPr>
          <p:cNvSpPr txBox="1"/>
          <p:nvPr/>
        </p:nvSpPr>
        <p:spPr>
          <a:xfrm>
            <a:off x="2055812" y="1285220"/>
            <a:ext cx="967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Andrew: Routes, Seeds and Presentation.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Dylan: Concept, Models, CSS.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Jessica: Views, Handlebars.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Jamie: JavaScript, Index.js for models. </a:t>
            </a:r>
          </a:p>
        </p:txBody>
      </p:sp>
    </p:spTree>
    <p:extLst>
      <p:ext uri="{BB962C8B-B14F-4D97-AF65-F5344CB8AC3E}">
        <p14:creationId xmlns:p14="http://schemas.microsoft.com/office/powerpoint/2010/main" val="2495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5F8F-BAE2-49DC-ADEF-1198C9C7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CA42C-0A0F-42D1-B5DD-2796182447A7}"/>
              </a:ext>
            </a:extLst>
          </p:cNvPr>
          <p:cNvSpPr txBox="1"/>
          <p:nvPr/>
        </p:nvSpPr>
        <p:spPr>
          <a:xfrm>
            <a:off x="1218883" y="1905000"/>
            <a:ext cx="960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</a:rPr>
              <a:t>Add logins for different hospital employees.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accent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Add drag and drop feature for the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</a:rPr>
              <a:t>Add toggle for Covid Positive and Final Visi</a:t>
            </a:r>
            <a:r>
              <a:rPr lang="en-US" sz="2800" dirty="0">
                <a:solidFill>
                  <a:schemeClr val="accent1"/>
                </a:solidFill>
              </a:rPr>
              <a:t>t section on table </a:t>
            </a:r>
            <a:endParaRPr lang="en-US" sz="2800" b="0" i="0" dirty="0">
              <a:solidFill>
                <a:schemeClr val="accent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884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4DDA-1164-4CB3-AC21-0116CF77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2FF72-0661-41E6-8423-F16537C89285}"/>
              </a:ext>
            </a:extLst>
          </p:cNvPr>
          <p:cNvSpPr txBox="1"/>
          <p:nvPr/>
        </p:nvSpPr>
        <p:spPr>
          <a:xfrm>
            <a:off x="1218883" y="1828800"/>
            <a:ext cx="929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GitHub Repository:</a:t>
            </a:r>
          </a:p>
          <a:p>
            <a:r>
              <a:rPr lang="en-US" sz="2800" dirty="0">
                <a:hlinkClick r:id="rId2"/>
              </a:rPr>
              <a:t>https://github.com/tiptondt1998/Doorman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solidFill>
                  <a:schemeClr val="accent1"/>
                </a:solidFill>
              </a:rPr>
              <a:t>Deployed application:</a:t>
            </a:r>
          </a:p>
          <a:p>
            <a:r>
              <a:rPr lang="en-US" sz="2800" dirty="0">
                <a:hlinkClick r:id="rId3"/>
              </a:rPr>
              <a:t>http://doormanvu.herokuapp.com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818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Developed by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83A6-F865-4581-9A02-3ECFEE9F81F9}"/>
              </a:ext>
            </a:extLst>
          </p:cNvPr>
          <p:cNvSpPr txBox="1"/>
          <p:nvPr/>
        </p:nvSpPr>
        <p:spPr>
          <a:xfrm>
            <a:off x="1372711" y="1524000"/>
            <a:ext cx="960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Dylan Tipton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Jessica Mangiameli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Jamie de Lange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Andrew Ahler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4466</TotalTime>
  <Words>268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Slack-Lato</vt:lpstr>
      <vt:lpstr>Tech 16x9</vt:lpstr>
      <vt:lpstr>Doorman</vt:lpstr>
      <vt:lpstr>Motivation for development</vt:lpstr>
      <vt:lpstr>Concept</vt:lpstr>
      <vt:lpstr>PowerPoint Presentation</vt:lpstr>
      <vt:lpstr>PowerPoint Presentation</vt:lpstr>
      <vt:lpstr>Future</vt:lpstr>
      <vt:lpstr>Links</vt:lpstr>
      <vt:lpstr>Developed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Doorman</dc:title>
  <dc:creator>Andrew Ahler</dc:creator>
  <cp:lastModifiedBy>Andrew Ahler</cp:lastModifiedBy>
  <cp:revision>17</cp:revision>
  <dcterms:created xsi:type="dcterms:W3CDTF">2021-01-31T17:40:43Z</dcterms:created>
  <dcterms:modified xsi:type="dcterms:W3CDTF">2021-02-03T20:07:35Z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