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3372-1D2B-3006-B4F8-CD78DB6F8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BD591-EFC9-8B9B-422E-68933126F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257C-4D7B-3A35-2A09-8F944A6E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B93A-77A1-41E5-8009-0881B3387327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B079B-9804-A635-BE33-B42EE389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C5C1-CCD0-6A72-522B-CEF84EA7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E46-DFE7-4151-AB66-186930DA3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85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4450-15D0-7248-A181-6A355748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30D92-B2DB-DF48-9D80-B57BA5659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9E59-1E57-D27B-43D2-4519BDDA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B93A-77A1-41E5-8009-0881B3387327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0AE9-4AAB-D4C5-D678-012435A4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15D1F-E377-1782-E37B-5F9EA8A5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E46-DFE7-4151-AB66-186930DA3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CC473-03D9-48E9-8B28-8DFDCECAE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ED575-2EC0-A099-EBCE-1700B9AD0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273F-B245-245F-6BE5-FD1E97C0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B93A-77A1-41E5-8009-0881B3387327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D8DDD-9DD1-F53D-DA1E-010C8B9F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9CAE1-B093-BC8A-FD3F-05E995F6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E46-DFE7-4151-AB66-186930DA3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4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C4CF-7BFA-3B79-4798-E3199CF5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D775-2FAA-6C67-8C21-A942F635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2F2D-1868-1190-C3E6-B716778A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B93A-77A1-41E5-8009-0881B3387327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6F250-36CA-E596-C268-42A69073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E64A8-81BE-BF2B-FC75-47BE38A5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E46-DFE7-4151-AB66-186930DA3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8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B69-FB51-6BFC-A2A7-6717247C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A786-71B6-C296-4C39-4B6D9C3A9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6654-C24D-97CC-77E9-01441D41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B93A-77A1-41E5-8009-0881B3387327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EF134-41C4-90FE-4622-251711DA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BD61-EAB3-A413-5440-5E6ADB39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E46-DFE7-4151-AB66-186930DA3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62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9E66-2D4B-77C2-C8A9-653CBC12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B079-BD76-FDA0-B745-BB3C311CC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035A4-537A-9E30-E987-8F2A1A79B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3DE4-C13C-D106-9090-489E5267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B93A-77A1-41E5-8009-0881B3387327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E9217-C2BB-B056-B7F2-5C6768D9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F1285-5FB3-ACB1-0519-BFAE1A10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E46-DFE7-4151-AB66-186930DA3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7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0E7C-1EFA-C8D5-E54A-8A5FDA7F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53DE3-379F-DEFF-3232-F8AB5A42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FAA65-355F-5587-4342-AB07FA94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0ECC0-EFF5-9BA6-1739-347213073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48B09-75E9-7A66-56AC-9A6972FEC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F3F49-AA57-14B9-DE7C-35A5ED53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B93A-77A1-41E5-8009-0881B3387327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421B2-3133-800A-9F2E-6D35357F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6FFA3-11B9-2E27-31BF-A688909A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E46-DFE7-4151-AB66-186930DA3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62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0B05-1C58-0CAB-970C-624A9637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D10C5-72E6-3CE0-EFF1-5F1B69DF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B93A-77A1-41E5-8009-0881B3387327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21AF5-CF96-E86F-32D8-705A9B8B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A0767-707F-9292-8853-F6B1A2AB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E46-DFE7-4151-AB66-186930DA3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7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606C3-35E2-F353-3F1A-6B44D4E2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B93A-77A1-41E5-8009-0881B3387327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01417-0740-4A01-5066-1496B67A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570D5-4EA6-7717-3016-C3C15633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E46-DFE7-4151-AB66-186930DA3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8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FC91-1D4E-C566-72A0-B76C1B5D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2FA3-045D-B2BF-11A6-4DEACFE0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4BBA7-369F-EAF0-D471-9BBC96ECB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0EFC-7FA5-D286-7283-9AAE9A36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B93A-77A1-41E5-8009-0881B3387327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22A0-5E56-1909-62A0-1040E445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26A5-AA67-43B1-623D-AF208AE7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E46-DFE7-4151-AB66-186930DA3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9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E6F9-8A27-FBED-4516-846BD16E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4CB1F-CF37-4E04-3D9C-53CB16A56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9BAEB-AF95-1848-2328-D4A4AD006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6D2AF-5B5B-FE00-DA8E-39370EF0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B93A-77A1-41E5-8009-0881B3387327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ABFEC-8073-5BAB-C423-F4FF1B9F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70520-CE0A-8704-6E54-3C191809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E46-DFE7-4151-AB66-186930DA3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3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6A5D2-E951-B287-EE16-97EBDC0C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DD584-6C03-5EAC-F788-C7B61A57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F219-48C1-6F94-AB78-F75E75257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AB93A-77A1-41E5-8009-0881B3387327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1721-3914-E6CF-FAA0-38B721067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C038-469F-0DDE-EF88-BBA81054A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4DE46-DFE7-4151-AB66-186930DA3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68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36072B-D8DD-1FC0-26B1-CF1CD7943D16}"/>
              </a:ext>
            </a:extLst>
          </p:cNvPr>
          <p:cNvSpPr/>
          <p:nvPr/>
        </p:nvSpPr>
        <p:spPr>
          <a:xfrm>
            <a:off x="1416050" y="977892"/>
            <a:ext cx="8509000" cy="255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CEA43-A646-7C2F-4AAA-B374D027AD93}"/>
              </a:ext>
            </a:extLst>
          </p:cNvPr>
          <p:cNvSpPr txBox="1"/>
          <p:nvPr/>
        </p:nvSpPr>
        <p:spPr>
          <a:xfrm>
            <a:off x="1524000" y="1028700"/>
            <a:ext cx="7589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 ‘LOOK OUTSIDE’ TOOL for UNITY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DD811-ED89-1130-B32C-11DF050DAC90}"/>
              </a:ext>
            </a:extLst>
          </p:cNvPr>
          <p:cNvSpPr txBox="1"/>
          <p:nvPr/>
        </p:nvSpPr>
        <p:spPr>
          <a:xfrm>
            <a:off x="1524000" y="161347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MOSCOW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2569-8717-5E02-AD8B-BC18F74C92F1}"/>
              </a:ext>
            </a:extLst>
          </p:cNvPr>
          <p:cNvCxnSpPr>
            <a:cxnSpLocks/>
          </p:cNvCxnSpPr>
          <p:nvPr/>
        </p:nvCxnSpPr>
        <p:spPr>
          <a:xfrm>
            <a:off x="1614297" y="1578685"/>
            <a:ext cx="231762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066ECB-DBEE-8633-6190-2867FEA7D0F5}"/>
              </a:ext>
            </a:extLst>
          </p:cNvPr>
          <p:cNvSpPr txBox="1"/>
          <p:nvPr/>
        </p:nvSpPr>
        <p:spPr>
          <a:xfrm>
            <a:off x="1523999" y="1995641"/>
            <a:ext cx="22796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Time/Date 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 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Access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302F4-BF30-DBAA-2891-F920E2F326A0}"/>
              </a:ext>
            </a:extLst>
          </p:cNvPr>
          <p:cNvSpPr txBox="1"/>
          <p:nvPr/>
        </p:nvSpPr>
        <p:spPr>
          <a:xfrm>
            <a:off x="4046870" y="1995641"/>
            <a:ext cx="2543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Change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18ABB-2A6B-3FAC-F518-C5A47372A0E4}"/>
              </a:ext>
            </a:extLst>
          </p:cNvPr>
          <p:cNvSpPr txBox="1"/>
          <p:nvPr/>
        </p:nvSpPr>
        <p:spPr>
          <a:xfrm>
            <a:off x="6834044" y="1995641"/>
            <a:ext cx="3091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In-built Calendar System for IRL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In-built Save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08615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Jamie Dovaston</dc:creator>
  <cp:lastModifiedBy>Jamie Dovaston</cp:lastModifiedBy>
  <cp:revision>1</cp:revision>
  <dcterms:created xsi:type="dcterms:W3CDTF">2025-03-07T16:05:04Z</dcterms:created>
  <dcterms:modified xsi:type="dcterms:W3CDTF">2025-03-07T17:09:02Z</dcterms:modified>
</cp:coreProperties>
</file>