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2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oftware_engineering" TargetMode="External"/><Relationship Id="rId3" Type="http://schemas.openxmlformats.org/officeDocument/2006/relationships/hyperlink" Target="https://en.wikipedia.org/wiki/Service_(systems_architecture)" TargetMode="External"/><Relationship Id="rId4" Type="http://schemas.openxmlformats.org/officeDocument/2006/relationships/hyperlink" Target="https://en.wikipedia.org/wiki/Client_(computing)" TargetMode="External"/><Relationship Id="rId5" Type="http://schemas.openxmlformats.org/officeDocument/2006/relationships/hyperlink" Target="https://en.wikipedia.org/wiki/State_(computer_science)" TargetMode="External"/><Relationship Id="rId6" Type="http://schemas.openxmlformats.org/officeDocument/2006/relationships/hyperlink" Target="https://en.wikipedia.org/wiki/Dependency_injection#cite_note-JamesShore-1" TargetMode="External"/><Relationship Id="rId7" Type="http://schemas.openxmlformats.org/officeDocument/2006/relationships/hyperlink" Target="https://en.wikipedia.org/wiki/Service_locator_patter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https://softwareengineering.stackexchange.com/questions/147055/when-is-unit-testing-inappropriate-or-unnecessary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do have time, estimate properly, saves time and cost long run, clients = shit, thavage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Canary release, Google always writes tests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Nantwhich town press officer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Sunit, Smalltalk, 1998, became xUnit architecture, JUnit followed in late 90s/early 00s, PHPUnit was 2004 by Sebastian Bergmann. Atoum, SimpleTest.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In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2"/>
              </a:rPr>
              <a:t>software engineering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</a:rPr>
              <a:t>dependency injection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is a technique whereby one object supplies the dependencies of another object. A dependency is an object that can be used (a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service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). An injection is the passing of a dependency to a dependent object (a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client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) that would use it. The service is made part of the client's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state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r>
              <a:rPr baseline="30000" lang="en" sz="1400" u="sng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[1]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Passing the service to the client, rather than allowing a client to build or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find the service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is the fundamental requirement of the pattern.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 testing in PHP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James Hollern Esq.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“...mocking is creating objects that simulate the behaviour of real objects.”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not to unit test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:(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Instances when not to write unit tests: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code has no branches or is trivial.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code simply passes through into a stable API - assume that the standard library works properly.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code needs to interact with other deployed systems; use an integration test for this.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If the test of success/fail is something that is so difficult to quantify as to not be reliably measurable.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If the test itself is an order of magnitude more difficult to write than the code.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If the code is throw-away or placeholder code. 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If there's any doubt, test.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unit testing and why is it important?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“Unit testing is a software development process in which the smallest testable parts of an application, called units, are individually and independently scrutinized for proper operation.”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555600"/>
            <a:ext cx="70449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Reasons people don’t unit test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“I don’t have the time!”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“How are we going to sell this extra time to clients?”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“It’s not that important.”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“I’m a lazy, neck bearded, mouth breather!”</a:t>
            </a:r>
          </a:p>
        </p:txBody>
      </p:sp>
      <p:pic>
        <p:nvPicPr>
          <p:cNvPr descr="floor is unit testing.jpe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463700"/>
            <a:ext cx="5719501" cy="290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F4AD5A0-22C0-425B-8666-EB13C82CB607.JP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31" y="152400"/>
            <a:ext cx="426713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Benefits of unit testing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Reduces bugs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Proves your code works as designed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Improves code design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Reduces regressions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Acts as documentation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Makes you seem like you know what you’re talking about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uploaded from iOS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52400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856950" y="236400"/>
            <a:ext cx="39972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PHPUnit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Dependency injection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boy programming for big boys. And also girls/intersex and others.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