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5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6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1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8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E093-77E9-4BFF-A825-C82FD28346C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3896-0177-46EE-8208-2F81EF0DB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05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11044" y="239752"/>
            <a:ext cx="10169912" cy="6378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47" y="487532"/>
            <a:ext cx="1532157" cy="1532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91" y="2378096"/>
            <a:ext cx="1532157" cy="1532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07" y="4498406"/>
            <a:ext cx="1261642" cy="12616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947" y="4036741"/>
            <a:ext cx="177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576" y="2021256"/>
            <a:ext cx="22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Planner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3947" y="5931617"/>
            <a:ext cx="270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Calendar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081519" y="1504950"/>
            <a:ext cx="2583201" cy="1295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857625" y="2581275"/>
            <a:ext cx="0" cy="1571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11044" y="239752"/>
            <a:ext cx="10169912" cy="6378497"/>
            <a:chOff x="1011044" y="239752"/>
            <a:chExt cx="10169912" cy="6378497"/>
          </a:xfrm>
        </p:grpSpPr>
        <p:sp>
          <p:nvSpPr>
            <p:cNvPr id="15" name="직사각형 14"/>
            <p:cNvSpPr/>
            <p:nvPr/>
          </p:nvSpPr>
          <p:spPr>
            <a:xfrm>
              <a:off x="1011044" y="239752"/>
              <a:ext cx="10169912" cy="6378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47" y="487532"/>
              <a:ext cx="1532157" cy="15321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07" y="4498406"/>
              <a:ext cx="1261642" cy="126164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63947" y="4036741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6576" y="2021256"/>
              <a:ext cx="2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 Planner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3947" y="5931617"/>
              <a:ext cx="270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Calendar</a:t>
              </a:r>
              <a:endPara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184391" y="2378096"/>
              <a:ext cx="1532157" cy="1532157"/>
              <a:chOff x="2184391" y="2378096"/>
              <a:chExt cx="1532157" cy="1532157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4391" y="2378096"/>
                <a:ext cx="1532157" cy="1532157"/>
              </a:xfrm>
              <a:prstGeom prst="rect">
                <a:avLst/>
              </a:prstGeom>
            </p:spPr>
          </p:pic>
          <p:sp>
            <p:nvSpPr>
              <p:cNvPr id="3" name="순서도: 지연 2"/>
              <p:cNvSpPr/>
              <p:nvPr/>
            </p:nvSpPr>
            <p:spPr>
              <a:xfrm rot="5400000">
                <a:off x="2668586" y="2884489"/>
                <a:ext cx="568327" cy="609600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24" t="47456" r="23423" b="11763"/>
            <a:stretch>
              <a:fillRect/>
            </a:stretch>
          </p:blipFill>
          <p:spPr>
            <a:xfrm>
              <a:off x="2632611" y="2955218"/>
              <a:ext cx="635716" cy="487754"/>
            </a:xfrm>
            <a:custGeom>
              <a:avLst/>
              <a:gdLst>
                <a:gd name="connsiteX0" fmla="*/ 0 w 520700"/>
                <a:gd name="connsiteY0" fmla="*/ 0 h 399508"/>
                <a:gd name="connsiteX1" fmla="*/ 520700 w 520700"/>
                <a:gd name="connsiteY1" fmla="*/ 0 h 399508"/>
                <a:gd name="connsiteX2" fmla="*/ 520700 w 520700"/>
                <a:gd name="connsiteY2" fmla="*/ 199754 h 399508"/>
                <a:gd name="connsiteX3" fmla="*/ 260350 w 520700"/>
                <a:gd name="connsiteY3" fmla="*/ 399508 h 399508"/>
                <a:gd name="connsiteX4" fmla="*/ 0 w 520700"/>
                <a:gd name="connsiteY4" fmla="*/ 199754 h 39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0" h="399508">
                  <a:moveTo>
                    <a:pt x="0" y="0"/>
                  </a:moveTo>
                  <a:lnTo>
                    <a:pt x="520700" y="0"/>
                  </a:lnTo>
                  <a:lnTo>
                    <a:pt x="520700" y="199754"/>
                  </a:lnTo>
                  <a:cubicBezTo>
                    <a:pt x="520700" y="310075"/>
                    <a:pt x="404137" y="399508"/>
                    <a:pt x="260350" y="399508"/>
                  </a:cubicBezTo>
                  <a:cubicBezTo>
                    <a:pt x="116563" y="399508"/>
                    <a:pt x="0" y="310075"/>
                    <a:pt x="0" y="199754"/>
                  </a:cubicBezTo>
                  <a:close/>
                </a:path>
              </a:pathLst>
            </a:custGeom>
          </p:spPr>
        </p:pic>
        <p:cxnSp>
          <p:nvCxnSpPr>
            <p:cNvPr id="17" name="직선 화살표 연결선 16"/>
            <p:cNvCxnSpPr/>
            <p:nvPr/>
          </p:nvCxnSpPr>
          <p:spPr>
            <a:xfrm flipV="1">
              <a:off x="4081519" y="1504950"/>
              <a:ext cx="2583201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7857625" y="2581275"/>
              <a:ext cx="0" cy="157162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019663" y="1373358"/>
              <a:ext cx="1714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뭘 믿고 내 구글 계정을 알려줘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04638" y="773193"/>
              <a:ext cx="2238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저장 잘못했다가 해킹 당하면 큰일나는 거 아니냐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;;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04638" y="4806061"/>
              <a:ext cx="2238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쟤는 뭔데 우리 정보를 저장하려고 하냐</a:t>
              </a: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;;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011044" y="239752"/>
            <a:ext cx="10169912" cy="6378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547" y="487532"/>
            <a:ext cx="1532157" cy="15321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07" y="4498406"/>
            <a:ext cx="1261642" cy="12616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63947" y="4036741"/>
            <a:ext cx="177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6576" y="2021256"/>
            <a:ext cx="226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 Planner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3947" y="5931617"/>
            <a:ext cx="270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 Calendar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84391" y="2378096"/>
            <a:ext cx="1532157" cy="1532157"/>
            <a:chOff x="2184391" y="2378096"/>
            <a:chExt cx="1532157" cy="153215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391" y="2378096"/>
              <a:ext cx="1532157" cy="1532157"/>
            </a:xfrm>
            <a:prstGeom prst="rect">
              <a:avLst/>
            </a:prstGeom>
          </p:spPr>
        </p:pic>
        <p:sp>
          <p:nvSpPr>
            <p:cNvPr id="3" name="순서도: 지연 2"/>
            <p:cNvSpPr/>
            <p:nvPr/>
          </p:nvSpPr>
          <p:spPr>
            <a:xfrm rot="5400000">
              <a:off x="2668586" y="2884489"/>
              <a:ext cx="568327" cy="609600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4" t="47456" r="23423" b="11763"/>
          <a:stretch>
            <a:fillRect/>
          </a:stretch>
        </p:blipFill>
        <p:spPr>
          <a:xfrm>
            <a:off x="2632611" y="2955218"/>
            <a:ext cx="635716" cy="487754"/>
          </a:xfrm>
          <a:custGeom>
            <a:avLst/>
            <a:gdLst>
              <a:gd name="connsiteX0" fmla="*/ 0 w 520700"/>
              <a:gd name="connsiteY0" fmla="*/ 0 h 399508"/>
              <a:gd name="connsiteX1" fmla="*/ 520700 w 520700"/>
              <a:gd name="connsiteY1" fmla="*/ 0 h 399508"/>
              <a:gd name="connsiteX2" fmla="*/ 520700 w 520700"/>
              <a:gd name="connsiteY2" fmla="*/ 199754 h 399508"/>
              <a:gd name="connsiteX3" fmla="*/ 260350 w 520700"/>
              <a:gd name="connsiteY3" fmla="*/ 399508 h 399508"/>
              <a:gd name="connsiteX4" fmla="*/ 0 w 520700"/>
              <a:gd name="connsiteY4" fmla="*/ 199754 h 39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" h="399508">
                <a:moveTo>
                  <a:pt x="0" y="0"/>
                </a:moveTo>
                <a:lnTo>
                  <a:pt x="520700" y="0"/>
                </a:lnTo>
                <a:lnTo>
                  <a:pt x="520700" y="199754"/>
                </a:lnTo>
                <a:cubicBezTo>
                  <a:pt x="520700" y="310075"/>
                  <a:pt x="404137" y="399508"/>
                  <a:pt x="260350" y="399508"/>
                </a:cubicBezTo>
                <a:cubicBezTo>
                  <a:pt x="116563" y="399508"/>
                  <a:pt x="0" y="310075"/>
                  <a:pt x="0" y="199754"/>
                </a:cubicBezTo>
                <a:close/>
              </a:path>
            </a:pathLst>
          </a:custGeom>
        </p:spPr>
      </p:pic>
      <p:cxnSp>
        <p:nvCxnSpPr>
          <p:cNvPr id="18" name="직선 화살표 연결선 17"/>
          <p:cNvCxnSpPr/>
          <p:nvPr/>
        </p:nvCxnSpPr>
        <p:spPr>
          <a:xfrm>
            <a:off x="7489325" y="2619375"/>
            <a:ext cx="0" cy="1571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8340225" y="2581275"/>
            <a:ext cx="0" cy="1571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46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11044" y="239752"/>
            <a:ext cx="10169912" cy="6522862"/>
            <a:chOff x="1011044" y="239752"/>
            <a:chExt cx="10169912" cy="6522862"/>
          </a:xfrm>
        </p:grpSpPr>
        <p:sp>
          <p:nvSpPr>
            <p:cNvPr id="15" name="직사각형 14"/>
            <p:cNvSpPr/>
            <p:nvPr/>
          </p:nvSpPr>
          <p:spPr>
            <a:xfrm>
              <a:off x="1011044" y="239752"/>
              <a:ext cx="10169912" cy="6378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47" y="487532"/>
              <a:ext cx="1532157" cy="15321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391" y="2378096"/>
              <a:ext cx="1532157" cy="15321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07" y="4498406"/>
              <a:ext cx="1261642" cy="126164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97919" y="4036741"/>
              <a:ext cx="270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Owner</a:t>
              </a:r>
              <a:endParaRPr lang="en-US" altLang="ko-KR" sz="24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6576" y="1911596"/>
              <a:ext cx="22621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  <a:p>
              <a:pPr algn="ctr"/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My Planner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3947" y="5931617"/>
              <a:ext cx="2707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Server</a:t>
              </a:r>
            </a:p>
            <a:p>
              <a:pPr algn="ctr"/>
              <a:r>
                <a:rPr lang="en-US" altLang="ko-KR" sz="2400" dirty="0" smtClean="0">
                  <a:solidFill>
                    <a:schemeClr val="bg2">
                      <a:lumMod val="9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Google Calendar</a:t>
              </a:r>
              <a:endParaRPr lang="ko-KR" altLang="en-US" sz="2400" dirty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4081519" y="1504950"/>
              <a:ext cx="2583201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489325" y="2852253"/>
              <a:ext cx="0" cy="13387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8340225" y="2852253"/>
              <a:ext cx="0" cy="13006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478303" y="2912301"/>
              <a:ext cx="2354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1) </a:t>
              </a:r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accessToken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발급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03087" y="3355317"/>
              <a:ext cx="1686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</a:t>
              </a:r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accessToken</a:t>
              </a:r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통해 필요한 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정보 접근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5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11044" y="214814"/>
            <a:ext cx="11066656" cy="6378497"/>
            <a:chOff x="1011044" y="214814"/>
            <a:chExt cx="11066656" cy="6378497"/>
          </a:xfrm>
        </p:grpSpPr>
        <p:sp>
          <p:nvSpPr>
            <p:cNvPr id="15" name="직사각형 14"/>
            <p:cNvSpPr/>
            <p:nvPr/>
          </p:nvSpPr>
          <p:spPr>
            <a:xfrm>
              <a:off x="1011044" y="214814"/>
              <a:ext cx="10169912" cy="6378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47" y="462594"/>
              <a:ext cx="1532157" cy="15321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391" y="2353158"/>
              <a:ext cx="1532157" cy="15321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07" y="4473468"/>
              <a:ext cx="1261642" cy="126164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97919" y="4011803"/>
              <a:ext cx="270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Owner</a:t>
              </a:r>
              <a:endParaRPr lang="en-US" altLang="ko-KR" sz="24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6576" y="1886658"/>
              <a:ext cx="2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03947" y="5906679"/>
              <a:ext cx="270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Server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04638" y="748255"/>
              <a:ext cx="26253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ID: 1234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Secret: 0101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04806" y="4642624"/>
              <a:ext cx="337289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ID: 1234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Secret: 0101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Redirect URI: 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https://client/callback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 ID: </a:t>
              </a:r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aaa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scope: B, C 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100498" y="474968"/>
              <a:ext cx="2134314" cy="116955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resource.server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</a:p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  <a:r>
                <a:rPr lang="en-US" altLang="ko-KR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client_id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=1234</a:t>
              </a:r>
              <a:b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&amp;scope=B,C</a:t>
              </a:r>
            </a:p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</a:t>
              </a:r>
              <a:r>
                <a:rPr lang="en-US" altLang="ko-KR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redirect_uri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 https://client/callback 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3932350" y="3376309"/>
              <a:ext cx="3180200" cy="15947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4517602" y="2956027"/>
              <a:ext cx="1695644" cy="2966355"/>
              <a:chOff x="5634257" y="3345593"/>
              <a:chExt cx="1137622" cy="1990153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257" y="3345593"/>
                <a:ext cx="1137622" cy="1990153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23" name="직사각형 22"/>
              <p:cNvSpPr/>
              <p:nvPr/>
            </p:nvSpPr>
            <p:spPr>
              <a:xfrm>
                <a:off x="5719142" y="3391095"/>
                <a:ext cx="247650" cy="748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08186" y="3352937"/>
                <a:ext cx="387304" cy="144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rgbClr val="4285F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Client</a:t>
                </a:r>
                <a:endParaRPr lang="ko-KR" altLang="en-US" sz="800" dirty="0">
                  <a:solidFill>
                    <a:srgbClr val="4285F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01839" y="3545098"/>
                <a:ext cx="602457" cy="12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</a:t>
                </a:r>
                <a:r>
                  <a:rPr lang="en-US" altLang="ko-KR" sz="600" dirty="0" smtClean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ser.email.com</a:t>
                </a:r>
                <a:endParaRPr lang="ko-KR" altLang="en-US" sz="600" dirty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5955599" y="3716279"/>
                <a:ext cx="167586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64369" y="3680297"/>
                <a:ext cx="350045" cy="11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</a:t>
                </a:r>
                <a:endParaRPr lang="ko-KR" altLang="en-US" sz="500" dirty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6090669" y="4709953"/>
                <a:ext cx="197591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980317" y="4682419"/>
                <a:ext cx="350045" cy="11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Client</a:t>
                </a:r>
                <a:endParaRPr lang="ko-KR" altLang="en-US" sz="500" dirty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213246" y="3508540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dirty="0" smtClean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solidFill>
                  <a:srgbClr val="4285F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35657" y="5575382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dirty="0" smtClean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solidFill>
                  <a:srgbClr val="4285F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752431" y="5476875"/>
              <a:ext cx="1686447" cy="618187"/>
            </a:xfrm>
            <a:prstGeom prst="rect">
              <a:avLst/>
            </a:prstGeom>
            <a:noFill/>
            <a:ln w="19050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>
              <a:off x="4081519" y="1504950"/>
              <a:ext cx="2583201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4922076" y="1504950"/>
              <a:ext cx="1178719" cy="616826"/>
              <a:chOff x="4806223" y="4445239"/>
              <a:chExt cx="1178719" cy="61682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6"/>
              <a:srcRect l="3953" t="19011" r="5219" b="12681"/>
              <a:stretch/>
            </p:blipFill>
            <p:spPr>
              <a:xfrm>
                <a:off x="4806223" y="4794411"/>
                <a:ext cx="1178719" cy="267654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209426" y="4445239"/>
                <a:ext cx="355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4285F4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dirty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cxnSp>
          <p:nvCxnSpPr>
            <p:cNvPr id="8" name="직선 화살표 연결선 7"/>
            <p:cNvCxnSpPr/>
            <p:nvPr/>
          </p:nvCxnSpPr>
          <p:spPr>
            <a:xfrm>
              <a:off x="5062090" y="1653671"/>
              <a:ext cx="14145" cy="178602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58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1011044" y="214814"/>
            <a:ext cx="11066656" cy="6378497"/>
            <a:chOff x="1011044" y="214814"/>
            <a:chExt cx="11066656" cy="6378497"/>
          </a:xfrm>
        </p:grpSpPr>
        <p:sp>
          <p:nvSpPr>
            <p:cNvPr id="15" name="직사각형 14"/>
            <p:cNvSpPr/>
            <p:nvPr/>
          </p:nvSpPr>
          <p:spPr>
            <a:xfrm>
              <a:off x="1011044" y="214814"/>
              <a:ext cx="11066656" cy="6378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47" y="462594"/>
              <a:ext cx="1532157" cy="153215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391" y="2353158"/>
              <a:ext cx="1532157" cy="153215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07" y="4473468"/>
              <a:ext cx="1261642" cy="126164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597919" y="4011803"/>
              <a:ext cx="270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Owner</a:t>
              </a:r>
              <a:endParaRPr lang="en-US" altLang="ko-KR" sz="24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2400" dirty="0" smtClean="0">
                <a:solidFill>
                  <a:schemeClr val="bg2">
                    <a:lumMod val="9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6576" y="1886658"/>
              <a:ext cx="22621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7282" y="5906679"/>
              <a:ext cx="270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Resource Server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04638" y="748255"/>
              <a:ext cx="2625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ID: 1234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Secret: 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0101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Authorization code: 88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035657" y="5575382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752431" y="5476875"/>
              <a:ext cx="2677569" cy="8914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285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704806" y="4642624"/>
              <a:ext cx="3372894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ID: 1234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 Secret: 0101</a:t>
              </a:r>
            </a:p>
            <a:p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Redirect URI: </a:t>
              </a:r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https://client/callback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 ID: </a:t>
              </a:r>
              <a:r>
                <a:rPr lang="en-US" altLang="ko-KR" sz="16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aaa</a:t>
              </a:r>
              <a:endPara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scope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B, </a:t>
              </a: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6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Authorization code: 88 </a:t>
              </a:r>
              <a:endPara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5588" y="2711958"/>
              <a:ext cx="39245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Location: https://client/callback?code=88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7325654" y="3292532"/>
              <a:ext cx="968692" cy="0"/>
            </a:xfrm>
            <a:prstGeom prst="line">
              <a:avLst/>
            </a:prstGeom>
            <a:ln w="28575">
              <a:solidFill>
                <a:srgbClr val="4285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960889" y="2982071"/>
              <a:ext cx="2949654" cy="19146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3990407" y="1316492"/>
              <a:ext cx="2744684" cy="16756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965800" y="5722013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ko-KR" dirty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solidFill>
                  <a:srgbClr val="4285F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115939" y="2807476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ko-KR" dirty="0" smtClean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solidFill>
                  <a:srgbClr val="4285F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64227" y="1209920"/>
              <a:ext cx="35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 startAt="3"/>
              </a:pPr>
              <a:r>
                <a:rPr lang="en-US" altLang="ko-KR" dirty="0" smtClean="0">
                  <a:solidFill>
                    <a:srgbClr val="4285F4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dirty="0">
                <a:solidFill>
                  <a:srgbClr val="4285F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8887754" y="1538034"/>
              <a:ext cx="2255844" cy="0"/>
            </a:xfrm>
            <a:prstGeom prst="line">
              <a:avLst/>
            </a:prstGeom>
            <a:ln w="28575">
              <a:solidFill>
                <a:srgbClr val="4285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1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170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jamie</cp:lastModifiedBy>
  <cp:revision>25</cp:revision>
  <dcterms:created xsi:type="dcterms:W3CDTF">2021-04-26T13:43:33Z</dcterms:created>
  <dcterms:modified xsi:type="dcterms:W3CDTF">2021-04-27T02:56:07Z</dcterms:modified>
</cp:coreProperties>
</file>