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3AD3-FC8D-E44E-9FFC-F4FC63386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BDB8-1BA6-6345-A146-ABE920FD2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2FDB-BD23-314A-B725-E6FC4103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CDB6-413D-724C-8861-C4FC5525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that can be consumed in the context of the </a:t>
            </a:r>
            <a:r>
              <a:rPr lang="en-US" dirty="0" err="1"/>
              <a:t>Dockerfile</a:t>
            </a:r>
            <a:r>
              <a:rPr lang="en-US" dirty="0"/>
              <a:t> </a:t>
            </a:r>
          </a:p>
          <a:p>
            <a:r>
              <a:rPr lang="en-US" dirty="0"/>
              <a:t>Available during build-time</a:t>
            </a:r>
          </a:p>
          <a:p>
            <a:r>
              <a:rPr lang="en-US" dirty="0"/>
              <a:t>Not persisted in the built image unlike ENV vars</a:t>
            </a:r>
          </a:p>
          <a:p>
            <a:r>
              <a:rPr lang="en-US" dirty="0"/>
              <a:t>Goes out of scope at the end of the build stage</a:t>
            </a:r>
          </a:p>
        </p:txBody>
      </p:sp>
    </p:spTree>
    <p:extLst>
      <p:ext uri="{BB962C8B-B14F-4D97-AF65-F5344CB8AC3E}">
        <p14:creationId xmlns:p14="http://schemas.microsoft.com/office/powerpoint/2010/main" val="181992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2FDB-BD23-314A-B725-E6FC4103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CDB6-413D-724C-8861-C4FC5525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2FDB-BD23-314A-B725-E6FC4103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cache &amp; layering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CDB6-413D-724C-8861-C4FC5525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2FDB-BD23-314A-B725-E6FC4103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CDB6-413D-724C-8861-C4FC5525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running containers</a:t>
            </a:r>
          </a:p>
          <a:p>
            <a:r>
              <a:rPr lang="en-US" dirty="0"/>
              <a:t>Values can be viewed using </a:t>
            </a:r>
            <a:r>
              <a:rPr lang="en-US" dirty="0">
                <a:highlight>
                  <a:srgbClr val="000000"/>
                </a:highlight>
              </a:rPr>
              <a:t> docker inspect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ENV DB_SCHEMA=</a:t>
            </a:r>
            <a:r>
              <a:rPr lang="en-US" dirty="0" err="1"/>
              <a:t>mytestdb</a:t>
            </a:r>
            <a:endParaRPr lang="en-US" dirty="0"/>
          </a:p>
          <a:p>
            <a:r>
              <a:rPr lang="en-US"/>
              <a:t>blah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4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F03A9423-1244-B743-8119-1B0DE74F0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40081"/>
            <a:ext cx="9018750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2BBA7-3543-2946-9CE0-9E0AA1A9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ARG vs ENV</a:t>
            </a:r>
          </a:p>
        </p:txBody>
      </p:sp>
    </p:spTree>
    <p:extLst>
      <p:ext uri="{BB962C8B-B14F-4D97-AF65-F5344CB8AC3E}">
        <p14:creationId xmlns:p14="http://schemas.microsoft.com/office/powerpoint/2010/main" val="768806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6583-3C1B-C549-8A15-FF27457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0FC1-2D51-8549-9CEE-EEC4522C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multiple containers and dependencies together as a </a:t>
            </a:r>
            <a:r>
              <a:rPr lang="en-US"/>
              <a:t>single service. </a:t>
            </a:r>
            <a:r>
              <a:rPr lang="en-US" dirty="0"/>
              <a:t>Use a single command to start them up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Isolated development environment</a:t>
            </a:r>
          </a:p>
          <a:p>
            <a:pPr lvl="1"/>
            <a:r>
              <a:rPr lang="en-US" dirty="0"/>
              <a:t>Automated testing environments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4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15105</TotalTime>
  <Words>99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Docker</vt:lpstr>
      <vt:lpstr>Build Arguments</vt:lpstr>
      <vt:lpstr>.dockerignore file</vt:lpstr>
      <vt:lpstr>Build cache &amp; layering</vt:lpstr>
      <vt:lpstr>Environment Variables</vt:lpstr>
      <vt:lpstr>ARG vs ENV</vt:lpstr>
      <vt:lpstr>Docker 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Mohan, Sowmya</dc:creator>
  <cp:lastModifiedBy>Mohan, Sowmya</cp:lastModifiedBy>
  <cp:revision>10</cp:revision>
  <dcterms:created xsi:type="dcterms:W3CDTF">2020-11-18T04:04:50Z</dcterms:created>
  <dcterms:modified xsi:type="dcterms:W3CDTF">2020-12-09T05:01:14Z</dcterms:modified>
</cp:coreProperties>
</file>