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3" r:id="rId4"/>
    <p:sldMasterId id="2147484000" r:id="rId5"/>
    <p:sldMasterId id="2147484068" r:id="rId6"/>
    <p:sldMasterId id="2147484153" r:id="rId7"/>
  </p:sldMasterIdLst>
  <p:notesMasterIdLst>
    <p:notesMasterId r:id="rId43"/>
  </p:notesMasterIdLst>
  <p:sldIdLst>
    <p:sldId id="484" r:id="rId8"/>
    <p:sldId id="1899" r:id="rId9"/>
    <p:sldId id="1900" r:id="rId10"/>
    <p:sldId id="1903" r:id="rId11"/>
    <p:sldId id="1902" r:id="rId12"/>
    <p:sldId id="1905" r:id="rId13"/>
    <p:sldId id="1906" r:id="rId14"/>
    <p:sldId id="1907" r:id="rId15"/>
    <p:sldId id="1908" r:id="rId16"/>
    <p:sldId id="672" r:id="rId17"/>
    <p:sldId id="1881" r:id="rId18"/>
    <p:sldId id="1882" r:id="rId19"/>
    <p:sldId id="1883" r:id="rId20"/>
    <p:sldId id="1884" r:id="rId21"/>
    <p:sldId id="1885" r:id="rId22"/>
    <p:sldId id="1886" r:id="rId23"/>
    <p:sldId id="1887" r:id="rId24"/>
    <p:sldId id="1914" r:id="rId25"/>
    <p:sldId id="1915" r:id="rId26"/>
    <p:sldId id="1916" r:id="rId27"/>
    <p:sldId id="1920" r:id="rId28"/>
    <p:sldId id="1921" r:id="rId29"/>
    <p:sldId id="1922" r:id="rId30"/>
    <p:sldId id="1923" r:id="rId31"/>
    <p:sldId id="1924" r:id="rId32"/>
    <p:sldId id="1927" r:id="rId33"/>
    <p:sldId id="1928" r:id="rId34"/>
    <p:sldId id="695" r:id="rId35"/>
    <p:sldId id="1891" r:id="rId36"/>
    <p:sldId id="1888" r:id="rId37"/>
    <p:sldId id="1889" r:id="rId38"/>
    <p:sldId id="1890" r:id="rId39"/>
    <p:sldId id="1895" r:id="rId40"/>
    <p:sldId id="1896" r:id="rId41"/>
    <p:sldId id="541" r:id="rId4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ange" id="{3DF31241-BB9C-3C4D-9D28-95F31B2A680B}">
          <p14:sldIdLst>
            <p14:sldId id="484"/>
            <p14:sldId id="1899"/>
            <p14:sldId id="1900"/>
            <p14:sldId id="1903"/>
            <p14:sldId id="1902"/>
            <p14:sldId id="1905"/>
            <p14:sldId id="1906"/>
            <p14:sldId id="1907"/>
            <p14:sldId id="1908"/>
            <p14:sldId id="672"/>
            <p14:sldId id="1881"/>
            <p14:sldId id="1882"/>
            <p14:sldId id="1883"/>
            <p14:sldId id="1884"/>
            <p14:sldId id="1885"/>
            <p14:sldId id="1886"/>
            <p14:sldId id="1887"/>
            <p14:sldId id="1914"/>
            <p14:sldId id="1915"/>
            <p14:sldId id="1916"/>
            <p14:sldId id="1920"/>
            <p14:sldId id="1921"/>
            <p14:sldId id="1922"/>
            <p14:sldId id="1923"/>
            <p14:sldId id="1924"/>
            <p14:sldId id="1927"/>
            <p14:sldId id="1928"/>
            <p14:sldId id="695"/>
            <p14:sldId id="1891"/>
            <p14:sldId id="1888"/>
            <p14:sldId id="1889"/>
            <p14:sldId id="1890"/>
            <p14:sldId id="1895"/>
            <p14:sldId id="1896"/>
            <p14:sldId id="5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AD0"/>
    <a:srgbClr val="E2FFCD"/>
    <a:srgbClr val="0000FF"/>
    <a:srgbClr val="3366FF"/>
    <a:srgbClr val="505153"/>
    <a:srgbClr val="595A5D"/>
    <a:srgbClr val="414042"/>
    <a:srgbClr val="DCDCDC"/>
    <a:srgbClr val="4F81BD"/>
    <a:srgbClr val="0C9B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97" autoAdjust="0"/>
    <p:restoredTop sz="92042" autoAdjust="0"/>
  </p:normalViewPr>
  <p:slideViewPr>
    <p:cSldViewPr snapToGrid="0" showGuides="1">
      <p:cViewPr varScale="1">
        <p:scale>
          <a:sx n="75" d="100"/>
          <a:sy n="75" d="100"/>
        </p:scale>
        <p:origin x="1152" y="168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viewProps" Target="view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through quickly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BB667-5E29-4928-9295-24B4AE54BF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27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BB667-5E29-4928-9295-24B4AE54BF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84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Device setup: Build ML framework and dependencies for different devices 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72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Device setup: Build ML framework and dependencies for different devices 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36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BB667-5E29-4928-9295-24B4AE54BF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03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BB667-5E29-4928-9295-24B4AE54BF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65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903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70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BB667-5E29-4928-9295-24B4AE54BF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20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2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2323" y="347868"/>
            <a:ext cx="8449056" cy="469830"/>
          </a:xfrm>
        </p:spPr>
        <p:txBody>
          <a:bodyPr lIns="91440" tIns="45720" rIns="91440" bIns="45720"/>
          <a:lstStyle>
            <a:lvl1pPr>
              <a:defRPr b="0" i="0" spc="300"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you S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057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505" y="766094"/>
            <a:ext cx="7772400" cy="1102519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731" y="2068080"/>
            <a:ext cx="7786115" cy="921643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839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2323" y="347868"/>
            <a:ext cx="8449056" cy="469830"/>
          </a:xfrm>
        </p:spPr>
        <p:txBody>
          <a:bodyPr lIns="91440" tIns="45720" rIns="91440" bIns="45720"/>
          <a:lstStyle>
            <a:lvl1pPr>
              <a:defRPr b="0" i="0" spc="300"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endParaRPr lang="en-US" dirty="0"/>
          </a:p>
        </p:txBody>
      </p:sp>
      <p:sp>
        <p:nvSpPr>
          <p:cNvPr id="8" name="TextBox 3"/>
          <p:cNvSpPr txBox="1">
            <a:spLocks noChangeArrowheads="1"/>
          </p:cNvSpPr>
          <p:nvPr userDrawn="1"/>
        </p:nvSpPr>
        <p:spPr bwMode="auto">
          <a:xfrm>
            <a:off x="382630" y="4917710"/>
            <a:ext cx="30273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70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2017, Amazon Web Services, Inc. or its Affiliates. All rights reserved.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382630" y="4917710"/>
            <a:ext cx="30273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70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2017, Amazon Web Services, Inc. or its Affiliates.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5" y="347472"/>
            <a:ext cx="8449056" cy="469830"/>
          </a:xfrm>
        </p:spPr>
        <p:txBody>
          <a:bodyPr lIns="91440" tIns="45720" rIns="91440" bIns="45720"/>
          <a:lstStyle>
            <a:lvl1pPr>
              <a:defRPr b="0" i="0" spc="300"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56615" y="978195"/>
            <a:ext cx="8449055" cy="3232297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2pPr>
            <a:lvl3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3pPr>
            <a:lvl4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4pPr>
            <a:lvl5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"/>
          <p:cNvSpPr txBox="1">
            <a:spLocks noChangeArrowheads="1"/>
          </p:cNvSpPr>
          <p:nvPr userDrawn="1"/>
        </p:nvSpPr>
        <p:spPr bwMode="auto">
          <a:xfrm>
            <a:off x="382630" y="4917710"/>
            <a:ext cx="30273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70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2017, Amazon Web Services, Inc. or its Affiliates. All rights reserved.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56615" y="978407"/>
            <a:ext cx="4171299" cy="3227832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2pPr>
            <a:lvl3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3pPr>
            <a:lvl4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4pPr>
            <a:lvl5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1"/>
          </p:nvPr>
        </p:nvSpPr>
        <p:spPr>
          <a:xfrm>
            <a:off x="4592177" y="978407"/>
            <a:ext cx="4213493" cy="3232085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2pPr>
            <a:lvl3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3pPr>
            <a:lvl4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4pPr>
            <a:lvl5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56615" y="347472"/>
            <a:ext cx="8449056" cy="469830"/>
          </a:xfrm>
        </p:spPr>
        <p:txBody>
          <a:bodyPr lIns="91440" tIns="45720" rIns="91440" bIns="45720"/>
          <a:lstStyle>
            <a:lvl1pPr>
              <a:defRPr b="0" i="0" spc="300"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3"/>
          <p:cNvSpPr txBox="1">
            <a:spLocks noChangeArrowheads="1"/>
          </p:cNvSpPr>
          <p:nvPr userDrawn="1"/>
        </p:nvSpPr>
        <p:spPr bwMode="auto">
          <a:xfrm>
            <a:off x="382630" y="4917710"/>
            <a:ext cx="30273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70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2017, Amazon Web Services, Inc. or its Affiliates. All rights reserved.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56613" y="1351892"/>
            <a:ext cx="4171300" cy="2858601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2pPr>
            <a:lvl3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3pPr>
            <a:lvl4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4pPr>
            <a:lvl5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1"/>
          </p:nvPr>
        </p:nvSpPr>
        <p:spPr>
          <a:xfrm>
            <a:off x="4592178" y="1351892"/>
            <a:ext cx="4213492" cy="2858601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2pPr>
            <a:lvl3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3pPr>
            <a:lvl4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4pPr>
            <a:lvl5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592177" y="978195"/>
            <a:ext cx="4213493" cy="373697"/>
          </a:xfrm>
        </p:spPr>
        <p:txBody>
          <a:bodyPr/>
          <a:lstStyle>
            <a:lvl1pPr>
              <a:defRPr sz="1800" b="0" i="0" spc="300"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356614" y="978195"/>
            <a:ext cx="4171299" cy="373697"/>
          </a:xfrm>
        </p:spPr>
        <p:txBody>
          <a:bodyPr/>
          <a:lstStyle>
            <a:lvl1pPr>
              <a:defRPr sz="1800" b="0" i="0" spc="300"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56615" y="347472"/>
            <a:ext cx="8449056" cy="469830"/>
          </a:xfrm>
        </p:spPr>
        <p:txBody>
          <a:bodyPr lIns="91440" tIns="45720" rIns="91440" bIns="45720"/>
          <a:lstStyle>
            <a:lvl1pPr>
              <a:defRPr b="0" i="0" spc="300"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3 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"/>
          <p:cNvSpPr txBox="1">
            <a:spLocks noChangeArrowheads="1"/>
          </p:cNvSpPr>
          <p:nvPr userDrawn="1"/>
        </p:nvSpPr>
        <p:spPr bwMode="auto">
          <a:xfrm>
            <a:off x="382630" y="4917710"/>
            <a:ext cx="30273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70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2017, Amazon Web Services, Inc. or its Affiliates. All rights reserved.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56615" y="978195"/>
            <a:ext cx="2770632" cy="3232561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2pPr>
            <a:lvl3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3pPr>
            <a:lvl4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4pPr>
            <a:lvl5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1"/>
          </p:nvPr>
        </p:nvSpPr>
        <p:spPr>
          <a:xfrm>
            <a:off x="3195827" y="978195"/>
            <a:ext cx="2770632" cy="3232561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2pPr>
            <a:lvl3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3pPr>
            <a:lvl4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4pPr>
            <a:lvl5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6035039" y="978195"/>
            <a:ext cx="2770632" cy="3232561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2pPr>
            <a:lvl3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3pPr>
            <a:lvl4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4pPr>
            <a:lvl5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56615" y="347472"/>
            <a:ext cx="8449056" cy="469830"/>
          </a:xfrm>
        </p:spPr>
        <p:txBody>
          <a:bodyPr lIns="91440" tIns="45720" rIns="91440" bIns="45720"/>
          <a:lstStyle>
            <a:lvl1pPr>
              <a:defRPr b="0" i="0" spc="300"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4 Content Graphics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3"/>
          <p:cNvSpPr txBox="1">
            <a:spLocks noChangeArrowheads="1"/>
          </p:cNvSpPr>
          <p:nvPr userDrawn="1"/>
        </p:nvSpPr>
        <p:spPr bwMode="auto">
          <a:xfrm>
            <a:off x="382630" y="4917710"/>
            <a:ext cx="30273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70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2017, Amazon Web Services, Inc. or its Affiliates. All rights reserved.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67903" y="3611348"/>
            <a:ext cx="1946319" cy="299258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2512605" y="3611348"/>
            <a:ext cx="1947672" cy="299258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4658660" y="3611348"/>
            <a:ext cx="1947672" cy="299258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6804716" y="3611348"/>
            <a:ext cx="1947672" cy="299258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63149" y="1648208"/>
            <a:ext cx="1746504" cy="1746504"/>
          </a:xfrm>
        </p:spPr>
        <p:txBody>
          <a:bodyPr/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2614635" y="1648208"/>
            <a:ext cx="1746504" cy="1746504"/>
          </a:xfrm>
        </p:spPr>
        <p:txBody>
          <a:bodyPr/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4766121" y="1648208"/>
            <a:ext cx="1746504" cy="1746504"/>
          </a:xfr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6917606" y="1648208"/>
            <a:ext cx="1746504" cy="1746504"/>
          </a:xfr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56615" y="347472"/>
            <a:ext cx="8449056" cy="469830"/>
          </a:xfrm>
        </p:spPr>
        <p:txBody>
          <a:bodyPr lIns="91440" tIns="45720" rIns="91440" bIns="45720"/>
          <a:lstStyle>
            <a:lvl1pPr>
              <a:defRPr b="0" i="0" spc="300"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5" y="347472"/>
            <a:ext cx="8449056" cy="469830"/>
          </a:xfrm>
        </p:spPr>
        <p:txBody>
          <a:bodyPr lIns="91440" tIns="45720" rIns="91440" bIns="45720"/>
          <a:lstStyle>
            <a:lvl1pPr>
              <a:defRPr b="0" i="0" spc="300"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56615" y="978195"/>
            <a:ext cx="8449055" cy="3232297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2pPr>
            <a:lvl3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3pPr>
            <a:lvl4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4pPr>
            <a:lvl5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6 Content Graphics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3"/>
          <p:cNvSpPr txBox="1">
            <a:spLocks noChangeArrowheads="1"/>
          </p:cNvSpPr>
          <p:nvPr userDrawn="1"/>
        </p:nvSpPr>
        <p:spPr bwMode="auto">
          <a:xfrm>
            <a:off x="382630" y="4917710"/>
            <a:ext cx="30273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70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2017, Amazon Web Services, Inc. or its Affiliates. All rights reserved.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78133" y="2928327"/>
            <a:ext cx="2417999" cy="1065358"/>
          </a:xfr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365658" y="2928327"/>
            <a:ext cx="2417342" cy="1065358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252526" y="2928327"/>
            <a:ext cx="2417342" cy="1065358"/>
          </a:xfr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478133" y="1319129"/>
            <a:ext cx="2417999" cy="1063855"/>
          </a:xfr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3365658" y="1319129"/>
            <a:ext cx="2417342" cy="1063855"/>
          </a:xfr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5"/>
          <p:cNvSpPr>
            <a:spLocks noGrp="1"/>
          </p:cNvSpPr>
          <p:nvPr>
            <p:ph type="pic" sz="quarter" idx="23"/>
          </p:nvPr>
        </p:nvSpPr>
        <p:spPr>
          <a:xfrm>
            <a:off x="6252526" y="1319129"/>
            <a:ext cx="2417342" cy="1063855"/>
          </a:xfr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74922" y="4031577"/>
            <a:ext cx="2622278" cy="182880"/>
          </a:xfrm>
        </p:spPr>
        <p:txBody>
          <a:bodyPr/>
          <a:lstStyle>
            <a:lvl1pPr>
              <a:defRPr sz="8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3253181" y="4031577"/>
            <a:ext cx="2622278" cy="182880"/>
          </a:xfrm>
        </p:spPr>
        <p:txBody>
          <a:bodyPr/>
          <a:lstStyle>
            <a:lvl1pPr>
              <a:defRPr sz="8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6131439" y="4031577"/>
            <a:ext cx="2622278" cy="182880"/>
          </a:xfrm>
        </p:spPr>
        <p:txBody>
          <a:bodyPr/>
          <a:lstStyle>
            <a:lvl1pPr>
              <a:defRPr sz="8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quarter" idx="18" hasCustomPrompt="1"/>
          </p:nvPr>
        </p:nvSpPr>
        <p:spPr>
          <a:xfrm>
            <a:off x="374922" y="2422039"/>
            <a:ext cx="2622278" cy="182880"/>
          </a:xfrm>
        </p:spPr>
        <p:txBody>
          <a:bodyPr/>
          <a:lstStyle>
            <a:lvl1pPr>
              <a:defRPr sz="8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6"/>
          <p:cNvSpPr>
            <a:spLocks noGrp="1"/>
          </p:cNvSpPr>
          <p:nvPr>
            <p:ph sz="quarter" idx="19" hasCustomPrompt="1"/>
          </p:nvPr>
        </p:nvSpPr>
        <p:spPr>
          <a:xfrm>
            <a:off x="3253181" y="2422039"/>
            <a:ext cx="2622278" cy="182880"/>
          </a:xfrm>
        </p:spPr>
        <p:txBody>
          <a:bodyPr/>
          <a:lstStyle>
            <a:lvl1pPr>
              <a:defRPr sz="8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20" hasCustomPrompt="1"/>
          </p:nvPr>
        </p:nvSpPr>
        <p:spPr>
          <a:xfrm>
            <a:off x="6131439" y="2422039"/>
            <a:ext cx="2622278" cy="182880"/>
          </a:xfrm>
        </p:spPr>
        <p:txBody>
          <a:bodyPr/>
          <a:lstStyle>
            <a:lvl1pPr>
              <a:defRPr sz="8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356615" y="347472"/>
            <a:ext cx="8449056" cy="469830"/>
          </a:xfrm>
        </p:spPr>
        <p:txBody>
          <a:bodyPr lIns="91440" tIns="45720" rIns="91440" bIns="45720"/>
          <a:lstStyle>
            <a:lvl1pPr>
              <a:defRPr b="0" i="0" spc="300"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382630" y="4917710"/>
            <a:ext cx="30273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70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2017, Amazon Web Services, Inc. or its Affiliates. All rights reserved.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56615" y="978196"/>
            <a:ext cx="8449055" cy="3232560"/>
          </a:xfrm>
        </p:spPr>
        <p:txBody>
          <a:bodyPr/>
          <a:lstStyle>
            <a:lvl1pPr>
              <a:defRPr sz="900" b="0" i="0" spc="0" baseline="0">
                <a:solidFill>
                  <a:schemeClr val="accent2"/>
                </a:solidFill>
                <a:latin typeface="Lucida Console" charset="0"/>
                <a:ea typeface="Lucida Console" charset="0"/>
                <a:cs typeface="Lucida Console" charset="0"/>
              </a:defRPr>
            </a:lvl1pPr>
            <a:lvl2pPr>
              <a:defRPr sz="1200" b="0" i="0" spc="0" baseline="0">
                <a:latin typeface="Lucida Console" charset="0"/>
                <a:ea typeface="Lucida Console" charset="0"/>
                <a:cs typeface="Lucida Console" charset="0"/>
              </a:defRPr>
            </a:lvl2pPr>
            <a:lvl3pPr>
              <a:defRPr sz="1200" b="0" i="0" spc="0" baseline="0">
                <a:latin typeface="Lucida Console" charset="0"/>
                <a:ea typeface="Lucida Console" charset="0"/>
                <a:cs typeface="Lucida Console" charset="0"/>
              </a:defRPr>
            </a:lvl3pPr>
            <a:lvl4pPr>
              <a:defRPr sz="1200" b="0" i="0" spc="0" baseline="0">
                <a:latin typeface="Lucida Console" charset="0"/>
                <a:ea typeface="Lucida Console" charset="0"/>
                <a:cs typeface="Lucida Console" charset="0"/>
              </a:defRPr>
            </a:lvl4pPr>
            <a:lvl5pPr>
              <a:defRPr sz="1200" b="0" i="0" spc="0" baseline="0">
                <a:latin typeface="Lucida Console" charset="0"/>
                <a:ea typeface="Lucida Console" charset="0"/>
                <a:cs typeface="Lucida Console" charset="0"/>
              </a:defRPr>
            </a:lvl5pPr>
          </a:lstStyle>
          <a:p>
            <a:pPr lvl="0"/>
            <a:r>
              <a:rPr lang="en-US" dirty="0"/>
              <a:t>; Syntax Test file for 68k Assembly code</a:t>
            </a:r>
          </a:p>
          <a:p>
            <a:pPr lvl="0"/>
            <a:r>
              <a:rPr lang="en-US" dirty="0"/>
              <a:t>; Some comments about this file</a:t>
            </a:r>
          </a:p>
          <a:p>
            <a:pPr lvl="0"/>
            <a:r>
              <a:rPr lang="en-US" dirty="0"/>
              <a:t>.D0 00000000</a:t>
            </a:r>
          </a:p>
          <a:p>
            <a:pPr lvl="0"/>
            <a:r>
              <a:rPr lang="en-US" dirty="0"/>
              <a:t>MS 2100 00000002</a:t>
            </a:r>
          </a:p>
          <a:p>
            <a:pPr lvl="0"/>
            <a:r>
              <a:rPr lang="en-US" dirty="0"/>
              <a:t>MM 2000;DI</a:t>
            </a:r>
          </a:p>
          <a:p>
            <a:pPr lvl="0"/>
            <a:r>
              <a:rPr lang="en-US" dirty="0"/>
              <a:t>LEA.L $002100,A1</a:t>
            </a:r>
          </a:p>
          <a:p>
            <a:pPr lvl="0"/>
            <a:r>
              <a:rPr lang="en-US" dirty="0"/>
              <a:t>MOVE.L #2,-(A1)</a:t>
            </a:r>
          </a:p>
          <a:p>
            <a:pPr lvl="0"/>
            <a:r>
              <a:rPr lang="en-US" dirty="0"/>
              <a:t>BSR $00002050</a:t>
            </a:r>
          </a:p>
          <a:p>
            <a:pPr lvl="0"/>
            <a:r>
              <a:rPr lang="en-US" dirty="0"/>
              <a:t>MM 2050:DI</a:t>
            </a:r>
          </a:p>
          <a:p>
            <a:pPr lvl="0"/>
            <a:r>
              <a:rPr lang="en-US" dirty="0"/>
              <a:t>MOVE.L (A1)+,D1</a:t>
            </a:r>
          </a:p>
          <a:p>
            <a:pPr lvl="0"/>
            <a:r>
              <a:rPr lang="en-US" dirty="0"/>
              <a:t>MOVE.L (A1),D2</a:t>
            </a:r>
          </a:p>
          <a:p>
            <a:pPr lvl="0"/>
            <a:r>
              <a:rPr lang="en-US" dirty="0"/>
              <a:t>ADD.L D1,D2</a:t>
            </a:r>
          </a:p>
          <a:p>
            <a:pPr lvl="0"/>
            <a:r>
              <a:rPr lang="en-US" dirty="0"/>
              <a:t>MOVE.L D2,D0</a:t>
            </a:r>
          </a:p>
          <a:p>
            <a:pPr lvl="0"/>
            <a:r>
              <a:rPr lang="en-US" dirty="0"/>
              <a:t>RTS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56615" y="347472"/>
            <a:ext cx="8449056" cy="469830"/>
          </a:xfrm>
        </p:spPr>
        <p:txBody>
          <a:bodyPr lIns="91440" tIns="45720" rIns="91440" bIns="45720"/>
          <a:lstStyle>
            <a:lvl1pPr>
              <a:defRPr b="0" i="0" spc="300"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Placeholders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>
            <a:spLocks noChangeArrowheads="1"/>
          </p:cNvSpPr>
          <p:nvPr userDrawn="1"/>
        </p:nvSpPr>
        <p:spPr bwMode="auto">
          <a:xfrm>
            <a:off x="382630" y="4917710"/>
            <a:ext cx="30273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70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2017, Amazon Web Services, Inc. or its Affiliates. 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82630" y="4917710"/>
            <a:ext cx="30273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70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2017, Amazon Web Services, Inc. or its Affiliates. All rights reserved.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2323" y="347868"/>
            <a:ext cx="8449056" cy="469830"/>
          </a:xfrm>
        </p:spPr>
        <p:txBody>
          <a:bodyPr lIns="91440" tIns="45720" rIns="91440" bIns="45720"/>
          <a:lstStyle>
            <a:lvl1pPr>
              <a:defRPr b="0" i="0" spc="300"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endParaRPr lang="en-US" dirty="0"/>
          </a:p>
        </p:txBody>
      </p:sp>
      <p:sp>
        <p:nvSpPr>
          <p:cNvPr id="8" name="TextBox 3"/>
          <p:cNvSpPr txBox="1">
            <a:spLocks noChangeArrowheads="1"/>
          </p:cNvSpPr>
          <p:nvPr userDrawn="1"/>
        </p:nvSpPr>
        <p:spPr bwMode="auto">
          <a:xfrm>
            <a:off x="382630" y="4917710"/>
            <a:ext cx="30273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70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2017, Amazon Web Services, Inc. or its Affiliates. All rights reserved.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382630" y="4917710"/>
            <a:ext cx="30273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70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2017, Amazon Web Services, Inc. or its Affiliates.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5" y="347472"/>
            <a:ext cx="8449056" cy="469830"/>
          </a:xfrm>
        </p:spPr>
        <p:txBody>
          <a:bodyPr lIns="91440" tIns="45720" rIns="91440" bIns="45720"/>
          <a:lstStyle>
            <a:lvl1pPr>
              <a:defRPr b="0" i="0" spc="300"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56615" y="978195"/>
            <a:ext cx="8449055" cy="3232297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2pPr>
            <a:lvl3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3pPr>
            <a:lvl4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4pPr>
            <a:lvl5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"/>
          <p:cNvSpPr txBox="1">
            <a:spLocks noChangeArrowheads="1"/>
          </p:cNvSpPr>
          <p:nvPr userDrawn="1"/>
        </p:nvSpPr>
        <p:spPr bwMode="auto">
          <a:xfrm>
            <a:off x="382630" y="4917710"/>
            <a:ext cx="30273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70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2017, Amazon Web Services, Inc. or its Affiliates. All rights reserved.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56615" y="978407"/>
            <a:ext cx="4171299" cy="3227832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2pPr>
            <a:lvl3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3pPr>
            <a:lvl4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4pPr>
            <a:lvl5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1"/>
          </p:nvPr>
        </p:nvSpPr>
        <p:spPr>
          <a:xfrm>
            <a:off x="4592177" y="978407"/>
            <a:ext cx="4213493" cy="3232085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2pPr>
            <a:lvl3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3pPr>
            <a:lvl4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4pPr>
            <a:lvl5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56615" y="347472"/>
            <a:ext cx="8449056" cy="469830"/>
          </a:xfrm>
        </p:spPr>
        <p:txBody>
          <a:bodyPr lIns="91440" tIns="45720" rIns="91440" bIns="45720"/>
          <a:lstStyle>
            <a:lvl1pPr>
              <a:defRPr b="0" i="0" spc="300"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3"/>
          <p:cNvSpPr txBox="1">
            <a:spLocks noChangeArrowheads="1"/>
          </p:cNvSpPr>
          <p:nvPr userDrawn="1"/>
        </p:nvSpPr>
        <p:spPr bwMode="auto">
          <a:xfrm>
            <a:off x="382630" y="4917710"/>
            <a:ext cx="30273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70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2017, Amazon Web Services, Inc. or its Affiliates. All rights reserved.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56613" y="1351892"/>
            <a:ext cx="4171300" cy="2858601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2pPr>
            <a:lvl3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3pPr>
            <a:lvl4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4pPr>
            <a:lvl5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1"/>
          </p:nvPr>
        </p:nvSpPr>
        <p:spPr>
          <a:xfrm>
            <a:off x="4592178" y="1351892"/>
            <a:ext cx="4213492" cy="2858601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2pPr>
            <a:lvl3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3pPr>
            <a:lvl4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4pPr>
            <a:lvl5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592177" y="978195"/>
            <a:ext cx="4213493" cy="373697"/>
          </a:xfrm>
        </p:spPr>
        <p:txBody>
          <a:bodyPr/>
          <a:lstStyle>
            <a:lvl1pPr>
              <a:defRPr sz="1800" b="0" i="0" spc="300"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356614" y="978195"/>
            <a:ext cx="4171299" cy="373697"/>
          </a:xfrm>
        </p:spPr>
        <p:txBody>
          <a:bodyPr/>
          <a:lstStyle>
            <a:lvl1pPr>
              <a:defRPr sz="1800" b="0" i="0" spc="300"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56615" y="347472"/>
            <a:ext cx="8449056" cy="469830"/>
          </a:xfrm>
        </p:spPr>
        <p:txBody>
          <a:bodyPr lIns="91440" tIns="45720" rIns="91440" bIns="45720"/>
          <a:lstStyle>
            <a:lvl1pPr>
              <a:defRPr b="0" i="0" spc="300"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"/>
          <p:cNvSpPr txBox="1">
            <a:spLocks noChangeArrowheads="1"/>
          </p:cNvSpPr>
          <p:nvPr userDrawn="1"/>
        </p:nvSpPr>
        <p:spPr bwMode="auto">
          <a:xfrm>
            <a:off x="382630" y="4917710"/>
            <a:ext cx="30273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70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2017, Amazon Web Services, Inc. or its Affiliates. All rights reserved.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56615" y="978407"/>
            <a:ext cx="4171299" cy="3227832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2pPr>
            <a:lvl3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3pPr>
            <a:lvl4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4pPr>
            <a:lvl5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1"/>
          </p:nvPr>
        </p:nvSpPr>
        <p:spPr>
          <a:xfrm>
            <a:off x="4592177" y="978407"/>
            <a:ext cx="4213493" cy="3232085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2pPr>
            <a:lvl3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3pPr>
            <a:lvl4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4pPr>
            <a:lvl5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56615" y="347472"/>
            <a:ext cx="8449056" cy="469830"/>
          </a:xfrm>
        </p:spPr>
        <p:txBody>
          <a:bodyPr lIns="91440" tIns="45720" rIns="91440" bIns="45720"/>
          <a:lstStyle>
            <a:lvl1pPr>
              <a:defRPr b="0" i="0" spc="300"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3 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"/>
          <p:cNvSpPr txBox="1">
            <a:spLocks noChangeArrowheads="1"/>
          </p:cNvSpPr>
          <p:nvPr userDrawn="1"/>
        </p:nvSpPr>
        <p:spPr bwMode="auto">
          <a:xfrm>
            <a:off x="382630" y="4917710"/>
            <a:ext cx="30273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70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2017, Amazon Web Services, Inc. or its Affiliates. All rights reserved.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56615" y="978195"/>
            <a:ext cx="2770632" cy="3232561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2pPr>
            <a:lvl3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3pPr>
            <a:lvl4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4pPr>
            <a:lvl5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1"/>
          </p:nvPr>
        </p:nvSpPr>
        <p:spPr>
          <a:xfrm>
            <a:off x="3195827" y="978195"/>
            <a:ext cx="2770632" cy="3232561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2pPr>
            <a:lvl3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3pPr>
            <a:lvl4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4pPr>
            <a:lvl5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6035039" y="978195"/>
            <a:ext cx="2770632" cy="3232561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2pPr>
            <a:lvl3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3pPr>
            <a:lvl4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4pPr>
            <a:lvl5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56615" y="347472"/>
            <a:ext cx="8449056" cy="469830"/>
          </a:xfrm>
        </p:spPr>
        <p:txBody>
          <a:bodyPr lIns="91440" tIns="45720" rIns="91440" bIns="45720"/>
          <a:lstStyle>
            <a:lvl1pPr>
              <a:defRPr b="0" i="0" spc="300"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4 Content Graphics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3"/>
          <p:cNvSpPr txBox="1">
            <a:spLocks noChangeArrowheads="1"/>
          </p:cNvSpPr>
          <p:nvPr userDrawn="1"/>
        </p:nvSpPr>
        <p:spPr bwMode="auto">
          <a:xfrm>
            <a:off x="382630" y="4917710"/>
            <a:ext cx="30273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70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2017, Amazon Web Services, Inc. or its Affiliates. All rights reserved.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67903" y="3611348"/>
            <a:ext cx="1946319" cy="299258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2512605" y="3611348"/>
            <a:ext cx="1947672" cy="299258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4658660" y="3611348"/>
            <a:ext cx="1947672" cy="299258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6804716" y="3611348"/>
            <a:ext cx="1947672" cy="299258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63149" y="1648208"/>
            <a:ext cx="1746504" cy="1746504"/>
          </a:xfrm>
        </p:spPr>
        <p:txBody>
          <a:bodyPr/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2614635" y="1648208"/>
            <a:ext cx="1746504" cy="1746504"/>
          </a:xfrm>
        </p:spPr>
        <p:txBody>
          <a:bodyPr/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4766121" y="1648208"/>
            <a:ext cx="1746504" cy="1746504"/>
          </a:xfr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6917606" y="1648208"/>
            <a:ext cx="1746504" cy="1746504"/>
          </a:xfr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56615" y="347472"/>
            <a:ext cx="8449056" cy="469830"/>
          </a:xfrm>
        </p:spPr>
        <p:txBody>
          <a:bodyPr lIns="91440" tIns="45720" rIns="91440" bIns="45720"/>
          <a:lstStyle>
            <a:lvl1pPr>
              <a:defRPr b="0" i="0" spc="300"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6 Content Graphics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3"/>
          <p:cNvSpPr txBox="1">
            <a:spLocks noChangeArrowheads="1"/>
          </p:cNvSpPr>
          <p:nvPr userDrawn="1"/>
        </p:nvSpPr>
        <p:spPr bwMode="auto">
          <a:xfrm>
            <a:off x="382630" y="4917710"/>
            <a:ext cx="30273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70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2017, Amazon Web Services, Inc. or its Affiliates. All rights reserved.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78133" y="2928327"/>
            <a:ext cx="2417999" cy="1065358"/>
          </a:xfr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365658" y="2928327"/>
            <a:ext cx="2417342" cy="1065358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252526" y="2928327"/>
            <a:ext cx="2417342" cy="1065358"/>
          </a:xfr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478133" y="1319129"/>
            <a:ext cx="2417999" cy="1063855"/>
          </a:xfr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3365658" y="1319129"/>
            <a:ext cx="2417342" cy="1063855"/>
          </a:xfr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5"/>
          <p:cNvSpPr>
            <a:spLocks noGrp="1"/>
          </p:cNvSpPr>
          <p:nvPr>
            <p:ph type="pic" sz="quarter" idx="23"/>
          </p:nvPr>
        </p:nvSpPr>
        <p:spPr>
          <a:xfrm>
            <a:off x="6252526" y="1319129"/>
            <a:ext cx="2417342" cy="1063855"/>
          </a:xfr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74922" y="4031577"/>
            <a:ext cx="2622278" cy="182880"/>
          </a:xfrm>
        </p:spPr>
        <p:txBody>
          <a:bodyPr/>
          <a:lstStyle>
            <a:lvl1pPr>
              <a:defRPr sz="8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3253181" y="4031577"/>
            <a:ext cx="2622278" cy="182880"/>
          </a:xfrm>
        </p:spPr>
        <p:txBody>
          <a:bodyPr/>
          <a:lstStyle>
            <a:lvl1pPr>
              <a:defRPr sz="8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6131439" y="4031577"/>
            <a:ext cx="2622278" cy="182880"/>
          </a:xfrm>
        </p:spPr>
        <p:txBody>
          <a:bodyPr/>
          <a:lstStyle>
            <a:lvl1pPr>
              <a:defRPr sz="8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quarter" idx="18" hasCustomPrompt="1"/>
          </p:nvPr>
        </p:nvSpPr>
        <p:spPr>
          <a:xfrm>
            <a:off x="374922" y="2422039"/>
            <a:ext cx="2622278" cy="182880"/>
          </a:xfrm>
        </p:spPr>
        <p:txBody>
          <a:bodyPr/>
          <a:lstStyle>
            <a:lvl1pPr>
              <a:defRPr sz="8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6"/>
          <p:cNvSpPr>
            <a:spLocks noGrp="1"/>
          </p:cNvSpPr>
          <p:nvPr>
            <p:ph sz="quarter" idx="19" hasCustomPrompt="1"/>
          </p:nvPr>
        </p:nvSpPr>
        <p:spPr>
          <a:xfrm>
            <a:off x="3253181" y="2422039"/>
            <a:ext cx="2622278" cy="182880"/>
          </a:xfrm>
        </p:spPr>
        <p:txBody>
          <a:bodyPr/>
          <a:lstStyle>
            <a:lvl1pPr>
              <a:defRPr sz="8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20" hasCustomPrompt="1"/>
          </p:nvPr>
        </p:nvSpPr>
        <p:spPr>
          <a:xfrm>
            <a:off x="6131439" y="2422039"/>
            <a:ext cx="2622278" cy="182880"/>
          </a:xfrm>
        </p:spPr>
        <p:txBody>
          <a:bodyPr/>
          <a:lstStyle>
            <a:lvl1pPr>
              <a:defRPr sz="8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356615" y="347472"/>
            <a:ext cx="8449056" cy="469830"/>
          </a:xfrm>
        </p:spPr>
        <p:txBody>
          <a:bodyPr lIns="91440" tIns="45720" rIns="91440" bIns="45720"/>
          <a:lstStyle>
            <a:lvl1pPr>
              <a:defRPr b="0" i="0" spc="300"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382630" y="4917710"/>
            <a:ext cx="30273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70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2017, Amazon Web Services, Inc. or its Affiliates. All rights reserved.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56615" y="978196"/>
            <a:ext cx="8449055" cy="3232560"/>
          </a:xfrm>
        </p:spPr>
        <p:txBody>
          <a:bodyPr/>
          <a:lstStyle>
            <a:lvl1pPr>
              <a:defRPr sz="900" b="0" i="0" spc="0" baseline="0">
                <a:solidFill>
                  <a:schemeClr val="accent2"/>
                </a:solidFill>
                <a:latin typeface="Lucida Console" charset="0"/>
                <a:ea typeface="Lucida Console" charset="0"/>
                <a:cs typeface="Lucida Console" charset="0"/>
              </a:defRPr>
            </a:lvl1pPr>
            <a:lvl2pPr>
              <a:defRPr sz="1200" b="0" i="0" spc="0" baseline="0">
                <a:latin typeface="Lucida Console" charset="0"/>
                <a:ea typeface="Lucida Console" charset="0"/>
                <a:cs typeface="Lucida Console" charset="0"/>
              </a:defRPr>
            </a:lvl2pPr>
            <a:lvl3pPr>
              <a:defRPr sz="1200" b="0" i="0" spc="0" baseline="0">
                <a:latin typeface="Lucida Console" charset="0"/>
                <a:ea typeface="Lucida Console" charset="0"/>
                <a:cs typeface="Lucida Console" charset="0"/>
              </a:defRPr>
            </a:lvl3pPr>
            <a:lvl4pPr>
              <a:defRPr sz="1200" b="0" i="0" spc="0" baseline="0">
                <a:latin typeface="Lucida Console" charset="0"/>
                <a:ea typeface="Lucida Console" charset="0"/>
                <a:cs typeface="Lucida Console" charset="0"/>
              </a:defRPr>
            </a:lvl4pPr>
            <a:lvl5pPr>
              <a:defRPr sz="1200" b="0" i="0" spc="0" baseline="0">
                <a:latin typeface="Lucida Console" charset="0"/>
                <a:ea typeface="Lucida Console" charset="0"/>
                <a:cs typeface="Lucida Console" charset="0"/>
              </a:defRPr>
            </a:lvl5pPr>
          </a:lstStyle>
          <a:p>
            <a:pPr lvl="0"/>
            <a:r>
              <a:rPr lang="en-US" dirty="0"/>
              <a:t>; Syntax Test file for 68k Assembly code</a:t>
            </a:r>
          </a:p>
          <a:p>
            <a:pPr lvl="0"/>
            <a:r>
              <a:rPr lang="en-US" dirty="0"/>
              <a:t>; Some comments about this file</a:t>
            </a:r>
          </a:p>
          <a:p>
            <a:pPr lvl="0"/>
            <a:r>
              <a:rPr lang="en-US" dirty="0"/>
              <a:t>.D0 00000000</a:t>
            </a:r>
          </a:p>
          <a:p>
            <a:pPr lvl="0"/>
            <a:r>
              <a:rPr lang="en-US" dirty="0"/>
              <a:t>MS 2100 00000002</a:t>
            </a:r>
          </a:p>
          <a:p>
            <a:pPr lvl="0"/>
            <a:r>
              <a:rPr lang="en-US" dirty="0"/>
              <a:t>MM 2000;DI</a:t>
            </a:r>
          </a:p>
          <a:p>
            <a:pPr lvl="0"/>
            <a:r>
              <a:rPr lang="en-US" dirty="0"/>
              <a:t>LEA.L $002100,A1</a:t>
            </a:r>
          </a:p>
          <a:p>
            <a:pPr lvl="0"/>
            <a:r>
              <a:rPr lang="en-US" dirty="0"/>
              <a:t>MOVE.L #2,-(A1)</a:t>
            </a:r>
          </a:p>
          <a:p>
            <a:pPr lvl="0"/>
            <a:r>
              <a:rPr lang="en-US" dirty="0"/>
              <a:t>BSR $00002050</a:t>
            </a:r>
          </a:p>
          <a:p>
            <a:pPr lvl="0"/>
            <a:r>
              <a:rPr lang="en-US" dirty="0"/>
              <a:t>MM 2050:DI</a:t>
            </a:r>
          </a:p>
          <a:p>
            <a:pPr lvl="0"/>
            <a:r>
              <a:rPr lang="en-US" dirty="0"/>
              <a:t>MOVE.L (A1)+,D1</a:t>
            </a:r>
          </a:p>
          <a:p>
            <a:pPr lvl="0"/>
            <a:r>
              <a:rPr lang="en-US" dirty="0"/>
              <a:t>MOVE.L (A1),D2</a:t>
            </a:r>
          </a:p>
          <a:p>
            <a:pPr lvl="0"/>
            <a:r>
              <a:rPr lang="en-US" dirty="0"/>
              <a:t>ADD.L D1,D2</a:t>
            </a:r>
          </a:p>
          <a:p>
            <a:pPr lvl="0"/>
            <a:r>
              <a:rPr lang="en-US" dirty="0"/>
              <a:t>MOVE.L D2,D0</a:t>
            </a:r>
          </a:p>
          <a:p>
            <a:pPr lvl="0"/>
            <a:r>
              <a:rPr lang="en-US" dirty="0"/>
              <a:t>RTS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56615" y="347472"/>
            <a:ext cx="8449056" cy="469830"/>
          </a:xfrm>
        </p:spPr>
        <p:txBody>
          <a:bodyPr lIns="91440" tIns="45720" rIns="91440" bIns="45720"/>
          <a:lstStyle>
            <a:lvl1pPr>
              <a:defRPr b="0" i="0" spc="300"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Placeholders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>
            <a:spLocks noChangeArrowheads="1"/>
          </p:cNvSpPr>
          <p:nvPr userDrawn="1"/>
        </p:nvSpPr>
        <p:spPr bwMode="auto">
          <a:xfrm>
            <a:off x="382630" y="4917710"/>
            <a:ext cx="30273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70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2017, Amazon Web Services, Inc. or its Affiliates. 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82630" y="4917710"/>
            <a:ext cx="30273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70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2017, Amazon Web Services, Inc. or its Affiliates. All rights reserved.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2323" y="347868"/>
            <a:ext cx="8449056" cy="469830"/>
          </a:xfrm>
        </p:spPr>
        <p:txBody>
          <a:bodyPr lIns="91440" tIns="45720" rIns="91440" bIns="45720"/>
          <a:lstStyle>
            <a:lvl1pPr>
              <a:defRPr b="0" i="0" spc="300"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endParaRPr lang="en-US" dirty="0"/>
          </a:p>
        </p:txBody>
      </p:sp>
      <p:sp>
        <p:nvSpPr>
          <p:cNvPr id="8" name="TextBox 3"/>
          <p:cNvSpPr txBox="1">
            <a:spLocks noChangeArrowheads="1"/>
          </p:cNvSpPr>
          <p:nvPr userDrawn="1"/>
        </p:nvSpPr>
        <p:spPr bwMode="auto">
          <a:xfrm>
            <a:off x="382630" y="4917710"/>
            <a:ext cx="30273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70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2017, Amazon Web Services, Inc. or its Affiliates. All rights reserved.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382630" y="4917710"/>
            <a:ext cx="30273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70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2017, Amazon Web Services, Inc. or its Affiliates.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5" y="347472"/>
            <a:ext cx="8449056" cy="469830"/>
          </a:xfrm>
        </p:spPr>
        <p:txBody>
          <a:bodyPr lIns="91440" tIns="45720" rIns="91440" bIns="45720"/>
          <a:lstStyle>
            <a:lvl1pPr>
              <a:defRPr b="0" i="0" spc="300"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56615" y="978195"/>
            <a:ext cx="8449055" cy="3232297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2pPr>
            <a:lvl3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3pPr>
            <a:lvl4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4pPr>
            <a:lvl5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"/>
          <p:cNvSpPr txBox="1">
            <a:spLocks noChangeArrowheads="1"/>
          </p:cNvSpPr>
          <p:nvPr userDrawn="1"/>
        </p:nvSpPr>
        <p:spPr bwMode="auto">
          <a:xfrm>
            <a:off x="382630" y="4917710"/>
            <a:ext cx="30273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70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2017, Amazon Web Services, Inc. or its Affiliates. All rights reserved.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56615" y="978407"/>
            <a:ext cx="4171299" cy="3227832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2pPr>
            <a:lvl3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3pPr>
            <a:lvl4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4pPr>
            <a:lvl5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1"/>
          </p:nvPr>
        </p:nvSpPr>
        <p:spPr>
          <a:xfrm>
            <a:off x="4592177" y="978407"/>
            <a:ext cx="4213493" cy="3232085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2pPr>
            <a:lvl3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3pPr>
            <a:lvl4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4pPr>
            <a:lvl5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56615" y="347472"/>
            <a:ext cx="8449056" cy="469830"/>
          </a:xfrm>
        </p:spPr>
        <p:txBody>
          <a:bodyPr lIns="91440" tIns="45720" rIns="91440" bIns="45720"/>
          <a:lstStyle>
            <a:lvl1pPr>
              <a:defRPr b="0" i="0" spc="300"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3"/>
          <p:cNvSpPr txBox="1">
            <a:spLocks noChangeArrowheads="1"/>
          </p:cNvSpPr>
          <p:nvPr userDrawn="1"/>
        </p:nvSpPr>
        <p:spPr bwMode="auto">
          <a:xfrm>
            <a:off x="382630" y="4917710"/>
            <a:ext cx="30273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70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2017, Amazon Web Services, Inc. or its Affiliates. All rights reserved.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56613" y="1351892"/>
            <a:ext cx="4171300" cy="2858601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2pPr>
            <a:lvl3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3pPr>
            <a:lvl4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4pPr>
            <a:lvl5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1"/>
          </p:nvPr>
        </p:nvSpPr>
        <p:spPr>
          <a:xfrm>
            <a:off x="4592178" y="1351892"/>
            <a:ext cx="4213492" cy="2858601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2pPr>
            <a:lvl3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3pPr>
            <a:lvl4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4pPr>
            <a:lvl5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592177" y="978195"/>
            <a:ext cx="4213493" cy="373697"/>
          </a:xfrm>
        </p:spPr>
        <p:txBody>
          <a:bodyPr/>
          <a:lstStyle>
            <a:lvl1pPr>
              <a:defRPr sz="1800" b="0" i="0" spc="300"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356614" y="978195"/>
            <a:ext cx="4171299" cy="373697"/>
          </a:xfrm>
        </p:spPr>
        <p:txBody>
          <a:bodyPr/>
          <a:lstStyle>
            <a:lvl1pPr>
              <a:defRPr sz="1800" b="0" i="0" spc="300"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56615" y="347472"/>
            <a:ext cx="8449056" cy="469830"/>
          </a:xfrm>
        </p:spPr>
        <p:txBody>
          <a:bodyPr lIns="91440" tIns="45720" rIns="91440" bIns="45720"/>
          <a:lstStyle>
            <a:lvl1pPr>
              <a:defRPr b="0" i="0" spc="300"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3"/>
          <p:cNvSpPr txBox="1">
            <a:spLocks noChangeArrowheads="1"/>
          </p:cNvSpPr>
          <p:nvPr userDrawn="1"/>
        </p:nvSpPr>
        <p:spPr bwMode="auto">
          <a:xfrm>
            <a:off x="382630" y="4917710"/>
            <a:ext cx="30273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70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2017, Amazon Web Services, Inc. or its Affiliates. All rights reserved.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56613" y="1351892"/>
            <a:ext cx="4171300" cy="2858601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2pPr>
            <a:lvl3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3pPr>
            <a:lvl4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4pPr>
            <a:lvl5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1"/>
          </p:nvPr>
        </p:nvSpPr>
        <p:spPr>
          <a:xfrm>
            <a:off x="4592178" y="1351892"/>
            <a:ext cx="4213492" cy="2858601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2pPr>
            <a:lvl3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3pPr>
            <a:lvl4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4pPr>
            <a:lvl5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592177" y="978195"/>
            <a:ext cx="4213493" cy="373697"/>
          </a:xfrm>
        </p:spPr>
        <p:txBody>
          <a:bodyPr/>
          <a:lstStyle>
            <a:lvl1pPr>
              <a:defRPr sz="1800" b="0" i="0" spc="300"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356614" y="978195"/>
            <a:ext cx="4171299" cy="373697"/>
          </a:xfrm>
        </p:spPr>
        <p:txBody>
          <a:bodyPr/>
          <a:lstStyle>
            <a:lvl1pPr>
              <a:defRPr sz="1800" b="0" i="0" spc="300"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56615" y="347472"/>
            <a:ext cx="8449056" cy="469830"/>
          </a:xfrm>
        </p:spPr>
        <p:txBody>
          <a:bodyPr lIns="91440" tIns="45720" rIns="91440" bIns="45720"/>
          <a:lstStyle>
            <a:lvl1pPr>
              <a:defRPr b="0" i="0" spc="300"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3 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"/>
          <p:cNvSpPr txBox="1">
            <a:spLocks noChangeArrowheads="1"/>
          </p:cNvSpPr>
          <p:nvPr userDrawn="1"/>
        </p:nvSpPr>
        <p:spPr bwMode="auto">
          <a:xfrm>
            <a:off x="382630" y="4917710"/>
            <a:ext cx="30273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70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2017, Amazon Web Services, Inc. or its Affiliates. All rights reserved.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56615" y="978195"/>
            <a:ext cx="2770632" cy="3232561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2pPr>
            <a:lvl3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3pPr>
            <a:lvl4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4pPr>
            <a:lvl5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1"/>
          </p:nvPr>
        </p:nvSpPr>
        <p:spPr>
          <a:xfrm>
            <a:off x="3195827" y="978195"/>
            <a:ext cx="2770632" cy="3232561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2pPr>
            <a:lvl3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3pPr>
            <a:lvl4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4pPr>
            <a:lvl5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6035039" y="978195"/>
            <a:ext cx="2770632" cy="3232561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2pPr>
            <a:lvl3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3pPr>
            <a:lvl4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4pPr>
            <a:lvl5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56615" y="347472"/>
            <a:ext cx="8449056" cy="469830"/>
          </a:xfrm>
        </p:spPr>
        <p:txBody>
          <a:bodyPr lIns="91440" tIns="45720" rIns="91440" bIns="45720"/>
          <a:lstStyle>
            <a:lvl1pPr>
              <a:defRPr b="0" i="0" spc="300"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4 Content Graphics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3"/>
          <p:cNvSpPr txBox="1">
            <a:spLocks noChangeArrowheads="1"/>
          </p:cNvSpPr>
          <p:nvPr userDrawn="1"/>
        </p:nvSpPr>
        <p:spPr bwMode="auto">
          <a:xfrm>
            <a:off x="382630" y="4917710"/>
            <a:ext cx="30273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70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2017, Amazon Web Services, Inc. or its Affiliates. All rights reserved.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67903" y="3611348"/>
            <a:ext cx="1946319" cy="299258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2512605" y="3611348"/>
            <a:ext cx="1947672" cy="299258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4658660" y="3611348"/>
            <a:ext cx="1947672" cy="299258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6804716" y="3611348"/>
            <a:ext cx="1947672" cy="299258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63149" y="1648208"/>
            <a:ext cx="1746504" cy="1746504"/>
          </a:xfrm>
        </p:spPr>
        <p:txBody>
          <a:bodyPr/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2614635" y="1648208"/>
            <a:ext cx="1746504" cy="1746504"/>
          </a:xfrm>
        </p:spPr>
        <p:txBody>
          <a:bodyPr/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4766121" y="1648208"/>
            <a:ext cx="1746504" cy="1746504"/>
          </a:xfr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6917606" y="1648208"/>
            <a:ext cx="1746504" cy="1746504"/>
          </a:xfr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56615" y="347472"/>
            <a:ext cx="8449056" cy="469830"/>
          </a:xfrm>
        </p:spPr>
        <p:txBody>
          <a:bodyPr lIns="91440" tIns="45720" rIns="91440" bIns="45720"/>
          <a:lstStyle>
            <a:lvl1pPr>
              <a:defRPr b="0" i="0" spc="300"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6 Content Graphics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3"/>
          <p:cNvSpPr txBox="1">
            <a:spLocks noChangeArrowheads="1"/>
          </p:cNvSpPr>
          <p:nvPr userDrawn="1"/>
        </p:nvSpPr>
        <p:spPr bwMode="auto">
          <a:xfrm>
            <a:off x="382630" y="4917710"/>
            <a:ext cx="30273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70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2017, Amazon Web Services, Inc. or its Affiliates. All rights reserved.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78133" y="2928327"/>
            <a:ext cx="2417999" cy="1065358"/>
          </a:xfr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365658" y="2928327"/>
            <a:ext cx="2417342" cy="1065358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252526" y="2928327"/>
            <a:ext cx="2417342" cy="1065358"/>
          </a:xfr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478133" y="1319129"/>
            <a:ext cx="2417999" cy="1063855"/>
          </a:xfr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3365658" y="1319129"/>
            <a:ext cx="2417342" cy="1063855"/>
          </a:xfr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5"/>
          <p:cNvSpPr>
            <a:spLocks noGrp="1"/>
          </p:cNvSpPr>
          <p:nvPr>
            <p:ph type="pic" sz="quarter" idx="23"/>
          </p:nvPr>
        </p:nvSpPr>
        <p:spPr>
          <a:xfrm>
            <a:off x="6252526" y="1319129"/>
            <a:ext cx="2417342" cy="1063855"/>
          </a:xfr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74922" y="4031577"/>
            <a:ext cx="2622278" cy="182880"/>
          </a:xfrm>
        </p:spPr>
        <p:txBody>
          <a:bodyPr/>
          <a:lstStyle>
            <a:lvl1pPr>
              <a:defRPr sz="8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3253181" y="4031577"/>
            <a:ext cx="2622278" cy="182880"/>
          </a:xfrm>
        </p:spPr>
        <p:txBody>
          <a:bodyPr/>
          <a:lstStyle>
            <a:lvl1pPr>
              <a:defRPr sz="8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6131439" y="4031577"/>
            <a:ext cx="2622278" cy="182880"/>
          </a:xfrm>
        </p:spPr>
        <p:txBody>
          <a:bodyPr/>
          <a:lstStyle>
            <a:lvl1pPr>
              <a:defRPr sz="8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quarter" idx="18" hasCustomPrompt="1"/>
          </p:nvPr>
        </p:nvSpPr>
        <p:spPr>
          <a:xfrm>
            <a:off x="374922" y="2422039"/>
            <a:ext cx="2622278" cy="182880"/>
          </a:xfrm>
        </p:spPr>
        <p:txBody>
          <a:bodyPr/>
          <a:lstStyle>
            <a:lvl1pPr>
              <a:defRPr sz="8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6"/>
          <p:cNvSpPr>
            <a:spLocks noGrp="1"/>
          </p:cNvSpPr>
          <p:nvPr>
            <p:ph sz="quarter" idx="19" hasCustomPrompt="1"/>
          </p:nvPr>
        </p:nvSpPr>
        <p:spPr>
          <a:xfrm>
            <a:off x="3253181" y="2422039"/>
            <a:ext cx="2622278" cy="182880"/>
          </a:xfrm>
        </p:spPr>
        <p:txBody>
          <a:bodyPr/>
          <a:lstStyle>
            <a:lvl1pPr>
              <a:defRPr sz="8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20" hasCustomPrompt="1"/>
          </p:nvPr>
        </p:nvSpPr>
        <p:spPr>
          <a:xfrm>
            <a:off x="6131439" y="2422039"/>
            <a:ext cx="2622278" cy="182880"/>
          </a:xfrm>
        </p:spPr>
        <p:txBody>
          <a:bodyPr/>
          <a:lstStyle>
            <a:lvl1pPr>
              <a:defRPr sz="8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356615" y="347472"/>
            <a:ext cx="8449056" cy="469830"/>
          </a:xfrm>
        </p:spPr>
        <p:txBody>
          <a:bodyPr lIns="91440" tIns="45720" rIns="91440" bIns="45720"/>
          <a:lstStyle>
            <a:lvl1pPr>
              <a:defRPr b="0" i="0" spc="300"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382630" y="4917710"/>
            <a:ext cx="30273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70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2017, Amazon Web Services, Inc. or its Affiliates. All rights reserved.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56615" y="978196"/>
            <a:ext cx="8449055" cy="3232560"/>
          </a:xfrm>
        </p:spPr>
        <p:txBody>
          <a:bodyPr/>
          <a:lstStyle>
            <a:lvl1pPr>
              <a:defRPr sz="900" b="0" i="0" spc="0" baseline="0">
                <a:solidFill>
                  <a:schemeClr val="accent2"/>
                </a:solidFill>
                <a:latin typeface="Lucida Console" charset="0"/>
                <a:ea typeface="Lucida Console" charset="0"/>
                <a:cs typeface="Lucida Console" charset="0"/>
              </a:defRPr>
            </a:lvl1pPr>
            <a:lvl2pPr>
              <a:defRPr sz="1200" b="0" i="0" spc="0" baseline="0">
                <a:latin typeface="Lucida Console" charset="0"/>
                <a:ea typeface="Lucida Console" charset="0"/>
                <a:cs typeface="Lucida Console" charset="0"/>
              </a:defRPr>
            </a:lvl2pPr>
            <a:lvl3pPr>
              <a:defRPr sz="1200" b="0" i="0" spc="0" baseline="0">
                <a:latin typeface="Lucida Console" charset="0"/>
                <a:ea typeface="Lucida Console" charset="0"/>
                <a:cs typeface="Lucida Console" charset="0"/>
              </a:defRPr>
            </a:lvl3pPr>
            <a:lvl4pPr>
              <a:defRPr sz="1200" b="0" i="0" spc="0" baseline="0">
                <a:latin typeface="Lucida Console" charset="0"/>
                <a:ea typeface="Lucida Console" charset="0"/>
                <a:cs typeface="Lucida Console" charset="0"/>
              </a:defRPr>
            </a:lvl4pPr>
            <a:lvl5pPr>
              <a:defRPr sz="1200" b="0" i="0" spc="0" baseline="0">
                <a:latin typeface="Lucida Console" charset="0"/>
                <a:ea typeface="Lucida Console" charset="0"/>
                <a:cs typeface="Lucida Console" charset="0"/>
              </a:defRPr>
            </a:lvl5pPr>
          </a:lstStyle>
          <a:p>
            <a:pPr lvl="0"/>
            <a:r>
              <a:rPr lang="en-US" dirty="0"/>
              <a:t>; Syntax Test file for 68k Assembly code</a:t>
            </a:r>
          </a:p>
          <a:p>
            <a:pPr lvl="0"/>
            <a:r>
              <a:rPr lang="en-US" dirty="0"/>
              <a:t>; Some comments about this file</a:t>
            </a:r>
          </a:p>
          <a:p>
            <a:pPr lvl="0"/>
            <a:r>
              <a:rPr lang="en-US" dirty="0"/>
              <a:t>.D0 00000000</a:t>
            </a:r>
          </a:p>
          <a:p>
            <a:pPr lvl="0"/>
            <a:r>
              <a:rPr lang="en-US" dirty="0"/>
              <a:t>MS 2100 00000002</a:t>
            </a:r>
          </a:p>
          <a:p>
            <a:pPr lvl="0"/>
            <a:r>
              <a:rPr lang="en-US" dirty="0"/>
              <a:t>MM 2000;DI</a:t>
            </a:r>
          </a:p>
          <a:p>
            <a:pPr lvl="0"/>
            <a:r>
              <a:rPr lang="en-US" dirty="0"/>
              <a:t>LEA.L $002100,A1</a:t>
            </a:r>
          </a:p>
          <a:p>
            <a:pPr lvl="0"/>
            <a:r>
              <a:rPr lang="en-US" dirty="0"/>
              <a:t>MOVE.L #2,-(A1)</a:t>
            </a:r>
          </a:p>
          <a:p>
            <a:pPr lvl="0"/>
            <a:r>
              <a:rPr lang="en-US" dirty="0"/>
              <a:t>BSR $00002050</a:t>
            </a:r>
          </a:p>
          <a:p>
            <a:pPr lvl="0"/>
            <a:r>
              <a:rPr lang="en-US" dirty="0"/>
              <a:t>MM 2050:DI</a:t>
            </a:r>
          </a:p>
          <a:p>
            <a:pPr lvl="0"/>
            <a:r>
              <a:rPr lang="en-US" dirty="0"/>
              <a:t>MOVE.L (A1)+,D1</a:t>
            </a:r>
          </a:p>
          <a:p>
            <a:pPr lvl="0"/>
            <a:r>
              <a:rPr lang="en-US" dirty="0"/>
              <a:t>MOVE.L (A1),D2</a:t>
            </a:r>
          </a:p>
          <a:p>
            <a:pPr lvl="0"/>
            <a:r>
              <a:rPr lang="en-US" dirty="0"/>
              <a:t>ADD.L D1,D2</a:t>
            </a:r>
          </a:p>
          <a:p>
            <a:pPr lvl="0"/>
            <a:r>
              <a:rPr lang="en-US" dirty="0"/>
              <a:t>MOVE.L D2,D0</a:t>
            </a:r>
          </a:p>
          <a:p>
            <a:pPr lvl="0"/>
            <a:r>
              <a:rPr lang="en-US" dirty="0"/>
              <a:t>RTS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56615" y="347472"/>
            <a:ext cx="8449056" cy="469830"/>
          </a:xfrm>
        </p:spPr>
        <p:txBody>
          <a:bodyPr lIns="91440" tIns="45720" rIns="91440" bIns="45720"/>
          <a:lstStyle>
            <a:lvl1pPr>
              <a:defRPr b="0" i="0" spc="300"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Placeholders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>
            <a:spLocks noChangeArrowheads="1"/>
          </p:cNvSpPr>
          <p:nvPr userDrawn="1"/>
        </p:nvSpPr>
        <p:spPr bwMode="auto">
          <a:xfrm>
            <a:off x="382630" y="4917710"/>
            <a:ext cx="30273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70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2017, Amazon Web Services, Inc. or its Affiliates. 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82630" y="4917710"/>
            <a:ext cx="30273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70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2017, Amazon Web Services, Inc. or its Affiliates. All rights reserved.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3 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"/>
          <p:cNvSpPr txBox="1">
            <a:spLocks noChangeArrowheads="1"/>
          </p:cNvSpPr>
          <p:nvPr userDrawn="1"/>
        </p:nvSpPr>
        <p:spPr bwMode="auto">
          <a:xfrm>
            <a:off x="382630" y="4917710"/>
            <a:ext cx="30273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70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2017, Amazon Web Services, Inc. or its Affiliates. All rights reserved.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56615" y="978195"/>
            <a:ext cx="2770632" cy="3232561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2pPr>
            <a:lvl3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3pPr>
            <a:lvl4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4pPr>
            <a:lvl5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1"/>
          </p:nvPr>
        </p:nvSpPr>
        <p:spPr>
          <a:xfrm>
            <a:off x="3195827" y="978195"/>
            <a:ext cx="2770632" cy="3232561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2pPr>
            <a:lvl3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3pPr>
            <a:lvl4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4pPr>
            <a:lvl5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6035039" y="978195"/>
            <a:ext cx="2770632" cy="3232561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2pPr>
            <a:lvl3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3pPr>
            <a:lvl4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4pPr>
            <a:lvl5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56615" y="347472"/>
            <a:ext cx="8449056" cy="469830"/>
          </a:xfrm>
        </p:spPr>
        <p:txBody>
          <a:bodyPr lIns="91440" tIns="45720" rIns="91440" bIns="45720"/>
          <a:lstStyle>
            <a:lvl1pPr>
              <a:defRPr b="0" i="0" spc="300"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4 Content Graphics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3"/>
          <p:cNvSpPr txBox="1">
            <a:spLocks noChangeArrowheads="1"/>
          </p:cNvSpPr>
          <p:nvPr userDrawn="1"/>
        </p:nvSpPr>
        <p:spPr bwMode="auto">
          <a:xfrm>
            <a:off x="382630" y="4917710"/>
            <a:ext cx="30273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70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2017, Amazon Web Services, Inc. or its Affiliates. All rights reserved.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67903" y="3611348"/>
            <a:ext cx="1946319" cy="299258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2512605" y="3611348"/>
            <a:ext cx="1947672" cy="299258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4658660" y="3611348"/>
            <a:ext cx="1947672" cy="299258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6804716" y="3611348"/>
            <a:ext cx="1947672" cy="299258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63149" y="1648208"/>
            <a:ext cx="1746504" cy="1746504"/>
          </a:xfrm>
        </p:spPr>
        <p:txBody>
          <a:bodyPr/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2614635" y="1648208"/>
            <a:ext cx="1746504" cy="1746504"/>
          </a:xfrm>
        </p:spPr>
        <p:txBody>
          <a:bodyPr/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4766121" y="1648208"/>
            <a:ext cx="1746504" cy="1746504"/>
          </a:xfr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6917606" y="1648208"/>
            <a:ext cx="1746504" cy="1746504"/>
          </a:xfr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56615" y="347472"/>
            <a:ext cx="8449056" cy="469830"/>
          </a:xfrm>
        </p:spPr>
        <p:txBody>
          <a:bodyPr lIns="91440" tIns="45720" rIns="91440" bIns="45720"/>
          <a:lstStyle>
            <a:lvl1pPr>
              <a:defRPr b="0" i="0" spc="300"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6 Content Graphics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3"/>
          <p:cNvSpPr txBox="1">
            <a:spLocks noChangeArrowheads="1"/>
          </p:cNvSpPr>
          <p:nvPr userDrawn="1"/>
        </p:nvSpPr>
        <p:spPr bwMode="auto">
          <a:xfrm>
            <a:off x="382630" y="4917710"/>
            <a:ext cx="30273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70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2017, Amazon Web Services, Inc. or its Affiliates. All rights reserved.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78133" y="2928327"/>
            <a:ext cx="2417999" cy="1065358"/>
          </a:xfr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365658" y="2928327"/>
            <a:ext cx="2417342" cy="1065358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252526" y="2928327"/>
            <a:ext cx="2417342" cy="1065358"/>
          </a:xfr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478133" y="1319129"/>
            <a:ext cx="2417999" cy="1063855"/>
          </a:xfr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3365658" y="1319129"/>
            <a:ext cx="2417342" cy="1063855"/>
          </a:xfr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5"/>
          <p:cNvSpPr>
            <a:spLocks noGrp="1"/>
          </p:cNvSpPr>
          <p:nvPr>
            <p:ph type="pic" sz="quarter" idx="23"/>
          </p:nvPr>
        </p:nvSpPr>
        <p:spPr>
          <a:xfrm>
            <a:off x="6252526" y="1319129"/>
            <a:ext cx="2417342" cy="1063855"/>
          </a:xfr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74922" y="4031577"/>
            <a:ext cx="2622278" cy="182880"/>
          </a:xfrm>
        </p:spPr>
        <p:txBody>
          <a:bodyPr/>
          <a:lstStyle>
            <a:lvl1pPr>
              <a:defRPr sz="8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3253181" y="4031577"/>
            <a:ext cx="2622278" cy="182880"/>
          </a:xfrm>
        </p:spPr>
        <p:txBody>
          <a:bodyPr/>
          <a:lstStyle>
            <a:lvl1pPr>
              <a:defRPr sz="8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6131439" y="4031577"/>
            <a:ext cx="2622278" cy="182880"/>
          </a:xfrm>
        </p:spPr>
        <p:txBody>
          <a:bodyPr/>
          <a:lstStyle>
            <a:lvl1pPr>
              <a:defRPr sz="8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quarter" idx="18" hasCustomPrompt="1"/>
          </p:nvPr>
        </p:nvSpPr>
        <p:spPr>
          <a:xfrm>
            <a:off x="374922" y="2422039"/>
            <a:ext cx="2622278" cy="182880"/>
          </a:xfrm>
        </p:spPr>
        <p:txBody>
          <a:bodyPr/>
          <a:lstStyle>
            <a:lvl1pPr>
              <a:defRPr sz="8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6"/>
          <p:cNvSpPr>
            <a:spLocks noGrp="1"/>
          </p:cNvSpPr>
          <p:nvPr>
            <p:ph sz="quarter" idx="19" hasCustomPrompt="1"/>
          </p:nvPr>
        </p:nvSpPr>
        <p:spPr>
          <a:xfrm>
            <a:off x="3253181" y="2422039"/>
            <a:ext cx="2622278" cy="182880"/>
          </a:xfrm>
        </p:spPr>
        <p:txBody>
          <a:bodyPr/>
          <a:lstStyle>
            <a:lvl1pPr>
              <a:defRPr sz="8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20" hasCustomPrompt="1"/>
          </p:nvPr>
        </p:nvSpPr>
        <p:spPr>
          <a:xfrm>
            <a:off x="6131439" y="2422039"/>
            <a:ext cx="2622278" cy="182880"/>
          </a:xfrm>
        </p:spPr>
        <p:txBody>
          <a:bodyPr/>
          <a:lstStyle>
            <a:lvl1pPr>
              <a:defRPr sz="8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200" b="0" i="0" spc="50" baseline="0"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356615" y="347472"/>
            <a:ext cx="8449056" cy="469830"/>
          </a:xfrm>
        </p:spPr>
        <p:txBody>
          <a:bodyPr lIns="91440" tIns="45720" rIns="91440" bIns="45720"/>
          <a:lstStyle>
            <a:lvl1pPr>
              <a:defRPr b="0" i="0" spc="300"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382630" y="4917710"/>
            <a:ext cx="30273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70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2017, Amazon Web Services, Inc. or its Affiliates. All rights reserved.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56615" y="978196"/>
            <a:ext cx="8449055" cy="3232560"/>
          </a:xfrm>
        </p:spPr>
        <p:txBody>
          <a:bodyPr/>
          <a:lstStyle>
            <a:lvl1pPr>
              <a:defRPr sz="900" b="0" i="0" spc="0" baseline="0">
                <a:solidFill>
                  <a:schemeClr val="accent2"/>
                </a:solidFill>
                <a:latin typeface="Lucida Console" charset="0"/>
                <a:ea typeface="Lucida Console" charset="0"/>
                <a:cs typeface="Lucida Console" charset="0"/>
              </a:defRPr>
            </a:lvl1pPr>
            <a:lvl2pPr>
              <a:defRPr sz="1200" b="0" i="0" spc="0" baseline="0">
                <a:latin typeface="Lucida Console" charset="0"/>
                <a:ea typeface="Lucida Console" charset="0"/>
                <a:cs typeface="Lucida Console" charset="0"/>
              </a:defRPr>
            </a:lvl2pPr>
            <a:lvl3pPr>
              <a:defRPr sz="1200" b="0" i="0" spc="0" baseline="0">
                <a:latin typeface="Lucida Console" charset="0"/>
                <a:ea typeface="Lucida Console" charset="0"/>
                <a:cs typeface="Lucida Console" charset="0"/>
              </a:defRPr>
            </a:lvl3pPr>
            <a:lvl4pPr>
              <a:defRPr sz="1200" b="0" i="0" spc="0" baseline="0">
                <a:latin typeface="Lucida Console" charset="0"/>
                <a:ea typeface="Lucida Console" charset="0"/>
                <a:cs typeface="Lucida Console" charset="0"/>
              </a:defRPr>
            </a:lvl4pPr>
            <a:lvl5pPr>
              <a:defRPr sz="1200" b="0" i="0" spc="0" baseline="0">
                <a:latin typeface="Lucida Console" charset="0"/>
                <a:ea typeface="Lucida Console" charset="0"/>
                <a:cs typeface="Lucida Console" charset="0"/>
              </a:defRPr>
            </a:lvl5pPr>
          </a:lstStyle>
          <a:p>
            <a:pPr lvl="0"/>
            <a:r>
              <a:rPr lang="en-US" dirty="0"/>
              <a:t>; Syntax Test file for 68k Assembly code</a:t>
            </a:r>
          </a:p>
          <a:p>
            <a:pPr lvl="0"/>
            <a:r>
              <a:rPr lang="en-US" dirty="0"/>
              <a:t>; Some comments about this file</a:t>
            </a:r>
          </a:p>
          <a:p>
            <a:pPr lvl="0"/>
            <a:r>
              <a:rPr lang="en-US" dirty="0"/>
              <a:t>.D0 00000000</a:t>
            </a:r>
          </a:p>
          <a:p>
            <a:pPr lvl="0"/>
            <a:r>
              <a:rPr lang="en-US" dirty="0"/>
              <a:t>MS 2100 00000002</a:t>
            </a:r>
          </a:p>
          <a:p>
            <a:pPr lvl="0"/>
            <a:r>
              <a:rPr lang="en-US" dirty="0"/>
              <a:t>MM 2000;DI</a:t>
            </a:r>
          </a:p>
          <a:p>
            <a:pPr lvl="0"/>
            <a:r>
              <a:rPr lang="en-US" dirty="0"/>
              <a:t>LEA.L $002100,A1</a:t>
            </a:r>
          </a:p>
          <a:p>
            <a:pPr lvl="0"/>
            <a:r>
              <a:rPr lang="en-US" dirty="0"/>
              <a:t>MOVE.L #2,-(A1)</a:t>
            </a:r>
          </a:p>
          <a:p>
            <a:pPr lvl="0"/>
            <a:r>
              <a:rPr lang="en-US" dirty="0"/>
              <a:t>BSR $00002050</a:t>
            </a:r>
          </a:p>
          <a:p>
            <a:pPr lvl="0"/>
            <a:r>
              <a:rPr lang="en-US" dirty="0"/>
              <a:t>MM 2050:DI</a:t>
            </a:r>
          </a:p>
          <a:p>
            <a:pPr lvl="0"/>
            <a:r>
              <a:rPr lang="en-US" dirty="0"/>
              <a:t>MOVE.L (A1)+,D1</a:t>
            </a:r>
          </a:p>
          <a:p>
            <a:pPr lvl="0"/>
            <a:r>
              <a:rPr lang="en-US" dirty="0"/>
              <a:t>MOVE.L (A1),D2</a:t>
            </a:r>
          </a:p>
          <a:p>
            <a:pPr lvl="0"/>
            <a:r>
              <a:rPr lang="en-US" dirty="0"/>
              <a:t>ADD.L D1,D2</a:t>
            </a:r>
          </a:p>
          <a:p>
            <a:pPr lvl="0"/>
            <a:r>
              <a:rPr lang="en-US" dirty="0"/>
              <a:t>MOVE.L D2,D0</a:t>
            </a:r>
          </a:p>
          <a:p>
            <a:pPr lvl="0"/>
            <a:r>
              <a:rPr lang="en-US" dirty="0"/>
              <a:t>RTS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56615" y="347472"/>
            <a:ext cx="8449056" cy="469830"/>
          </a:xfrm>
        </p:spPr>
        <p:txBody>
          <a:bodyPr lIns="91440" tIns="45720" rIns="91440" bIns="45720"/>
          <a:lstStyle>
            <a:lvl1pPr>
              <a:defRPr b="0" i="0" spc="300"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Placeholders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>
            <a:spLocks noChangeArrowheads="1"/>
          </p:cNvSpPr>
          <p:nvPr userDrawn="1"/>
        </p:nvSpPr>
        <p:spPr bwMode="auto">
          <a:xfrm>
            <a:off x="382630" y="4917710"/>
            <a:ext cx="30273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70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2017, Amazon Web Services, Inc. or its Affiliates. 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0592" y="152082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4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2093" y="4809273"/>
            <a:ext cx="352247" cy="21134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</a:t>
            </a:r>
            <a:r>
              <a:rPr lang="en-US" altLang="ja-JP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8</a:t>
            </a:r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8886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7" r:id="rId10"/>
    <p:sldLayoutId id="2147483998" r:id="rId11"/>
    <p:sldLayoutId id="2147484170" r:id="rId12"/>
    <p:sldLayoutId id="2147484171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>
              <a:lumMod val="95000"/>
            </a:schemeClr>
          </a:solidFill>
          <a:latin typeface="Amazon Ember" charset="0"/>
          <a:ea typeface="Amazon Ember" charset="0"/>
          <a:cs typeface="Amazon Embe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tx1"/>
          </a:solidFill>
          <a:latin typeface="Amazon Ember" charset="0"/>
          <a:ea typeface="Amazon Ember" charset="0"/>
          <a:cs typeface="Amazon Embe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Amazon Ember" charset="0"/>
          <a:ea typeface="Amazon Ember" charset="0"/>
          <a:cs typeface="Amazon Embe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Amazon Ember" charset="0"/>
          <a:ea typeface="Amazon Ember" charset="0"/>
          <a:cs typeface="Amazon Embe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tx1"/>
          </a:solidFill>
          <a:latin typeface="Amazon Ember" charset="0"/>
          <a:ea typeface="Amazon Ember" charset="0"/>
          <a:cs typeface="Amazon Embe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tx1"/>
          </a:solidFill>
          <a:latin typeface="Amazon Ember" charset="0"/>
          <a:ea typeface="Amazon Ember" charset="0"/>
          <a:cs typeface="Amazon Embe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0592" y="152082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373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4" r:id="rId10"/>
    <p:sldLayoutId id="2147484015" r:id="rId11"/>
    <p:sldLayoutId id="2147484016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>
              <a:lumMod val="95000"/>
            </a:schemeClr>
          </a:solidFill>
          <a:latin typeface="Amazon Ember" charset="0"/>
          <a:ea typeface="Amazon Ember" charset="0"/>
          <a:cs typeface="Amazon Embe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tx1"/>
          </a:solidFill>
          <a:latin typeface="Amazon Ember" charset="0"/>
          <a:ea typeface="Amazon Ember" charset="0"/>
          <a:cs typeface="Amazon Embe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Amazon Ember" charset="0"/>
          <a:ea typeface="Amazon Ember" charset="0"/>
          <a:cs typeface="Amazon Embe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Amazon Ember" charset="0"/>
          <a:ea typeface="Amazon Ember" charset="0"/>
          <a:cs typeface="Amazon Embe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tx1"/>
          </a:solidFill>
          <a:latin typeface="Amazon Ember" charset="0"/>
          <a:ea typeface="Amazon Ember" charset="0"/>
          <a:cs typeface="Amazon Embe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tx1"/>
          </a:solidFill>
          <a:latin typeface="Amazon Ember" charset="0"/>
          <a:ea typeface="Amazon Ember" charset="0"/>
          <a:cs typeface="Amazon Embe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0592" y="152082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4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2" r:id="rId10"/>
    <p:sldLayoutId id="214748408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>
              <a:lumMod val="95000"/>
            </a:schemeClr>
          </a:solidFill>
          <a:latin typeface="Amazon Ember" charset="0"/>
          <a:ea typeface="Amazon Ember" charset="0"/>
          <a:cs typeface="Amazon Embe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tx1"/>
          </a:solidFill>
          <a:latin typeface="Amazon Ember" charset="0"/>
          <a:ea typeface="Amazon Ember" charset="0"/>
          <a:cs typeface="Amazon Embe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Amazon Ember" charset="0"/>
          <a:ea typeface="Amazon Ember" charset="0"/>
          <a:cs typeface="Amazon Embe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Amazon Ember" charset="0"/>
          <a:ea typeface="Amazon Ember" charset="0"/>
          <a:cs typeface="Amazon Embe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tx1"/>
          </a:solidFill>
          <a:latin typeface="Amazon Ember" charset="0"/>
          <a:ea typeface="Amazon Ember" charset="0"/>
          <a:cs typeface="Amazon Embe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tx1"/>
          </a:solidFill>
          <a:latin typeface="Amazon Ember" charset="0"/>
          <a:ea typeface="Amazon Ember" charset="0"/>
          <a:cs typeface="Amazon Embe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0592" y="152082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248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7" r:id="rId10"/>
    <p:sldLayoutId id="214748416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>
              <a:lumMod val="95000"/>
            </a:schemeClr>
          </a:solidFill>
          <a:latin typeface="Amazon Ember" charset="0"/>
          <a:ea typeface="Amazon Ember" charset="0"/>
          <a:cs typeface="Amazon Embe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tx1"/>
          </a:solidFill>
          <a:latin typeface="Amazon Ember" charset="0"/>
          <a:ea typeface="Amazon Ember" charset="0"/>
          <a:cs typeface="Amazon Embe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Amazon Ember" charset="0"/>
          <a:ea typeface="Amazon Ember" charset="0"/>
          <a:cs typeface="Amazon Embe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Amazon Ember" charset="0"/>
          <a:ea typeface="Amazon Ember" charset="0"/>
          <a:cs typeface="Amazon Embe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tx1"/>
          </a:solidFill>
          <a:latin typeface="Amazon Ember" charset="0"/>
          <a:ea typeface="Amazon Ember" charset="0"/>
          <a:cs typeface="Amazon Embe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tx1"/>
          </a:solidFill>
          <a:latin typeface="Amazon Ember" charset="0"/>
          <a:ea typeface="Amazon Ember" charset="0"/>
          <a:cs typeface="Amazon Embe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tif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10" Type="http://schemas.openxmlformats.org/officeDocument/2006/relationships/image" Target="../media/image270.png"/><Relationship Id="rId4" Type="http://schemas.openxmlformats.org/officeDocument/2006/relationships/image" Target="../media/image210.png"/><Relationship Id="rId9" Type="http://schemas.openxmlformats.org/officeDocument/2006/relationships/image" Target="../media/image26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30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12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70.png"/><Relationship Id="rId5" Type="http://schemas.openxmlformats.org/officeDocument/2006/relationships/image" Target="../media/image210.png"/><Relationship Id="rId10" Type="http://schemas.openxmlformats.org/officeDocument/2006/relationships/image" Target="../media/image260.png"/><Relationship Id="rId4" Type="http://schemas.openxmlformats.org/officeDocument/2006/relationships/image" Target="../media/image200.png"/><Relationship Id="rId9" Type="http://schemas.openxmlformats.org/officeDocument/2006/relationships/image" Target="../media/image250.png"/><Relationship Id="rId14" Type="http://schemas.openxmlformats.org/officeDocument/2006/relationships/image" Target="../media/image3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" y="627534"/>
            <a:ext cx="9143999" cy="1728192"/>
          </a:xfrm>
        </p:spPr>
        <p:txBody>
          <a:bodyPr>
            <a:noAutofit/>
          </a:bodyPr>
          <a:lstStyle/>
          <a:p>
            <a:pPr algn="ctr"/>
            <a:r>
              <a:rPr lang="en-US" altLang="ja-JP" sz="3200" b="0" dirty="0">
                <a:latin typeface="Amazon Ember"/>
                <a:ea typeface="Meiryo" charset="-128"/>
                <a:cs typeface="Segoe UI Light" panose="020B0502040204020203" pitchFamily="34" charset="0"/>
              </a:rPr>
              <a:t>APAC Tech Summit</a:t>
            </a:r>
            <a:br>
              <a:rPr lang="en-US" altLang="ja-JP" sz="3200" b="0" dirty="0">
                <a:latin typeface="Amazon Ember"/>
                <a:ea typeface="Meiryo" charset="-128"/>
                <a:cs typeface="Segoe UI Light" panose="020B0502040204020203" pitchFamily="34" charset="0"/>
              </a:rPr>
            </a:br>
            <a:r>
              <a:rPr lang="en-US" altLang="ja-JP" sz="3200" b="0" dirty="0" err="1">
                <a:latin typeface="Amazon Ember"/>
                <a:ea typeface="Meiryo" charset="-128"/>
                <a:cs typeface="Segoe UI Light" panose="020B0502040204020203" pitchFamily="34" charset="0"/>
              </a:rPr>
              <a:t>MXNet</a:t>
            </a:r>
            <a:r>
              <a:rPr lang="en-US" altLang="ja-JP" sz="3200" b="0" dirty="0">
                <a:latin typeface="Amazon Ember"/>
                <a:ea typeface="Meiryo" charset="-128"/>
                <a:cs typeface="Segoe UI Light" panose="020B0502040204020203" pitchFamily="34" charset="0"/>
              </a:rPr>
              <a:t> Gluon Workshop</a:t>
            </a:r>
            <a:br>
              <a:rPr lang="en-US" altLang="ja-JP" sz="3200" b="0" dirty="0">
                <a:latin typeface="Amazon Ember"/>
                <a:ea typeface="Meiryo" charset="-128"/>
                <a:cs typeface="Segoe UI Light" panose="020B0502040204020203" pitchFamily="34" charset="0"/>
              </a:rPr>
            </a:br>
            <a:r>
              <a:rPr lang="en-US" altLang="ja-JP" sz="3200" b="0" dirty="0">
                <a:latin typeface="Amazon Ember"/>
                <a:ea typeface="Meiryo" charset="-128"/>
                <a:cs typeface="Segoe UI Light" panose="020B0502040204020203" pitchFamily="34" charset="0"/>
              </a:rPr>
              <a:t>Machine Learning on Edge</a:t>
            </a:r>
            <a:endParaRPr lang="en-US" sz="3200" b="0" dirty="0">
              <a:latin typeface="Amazon Ember"/>
              <a:ea typeface="Meiryo" charset="-128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13117" y="3138064"/>
            <a:ext cx="65177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>
                <a:latin typeface="Amazon Ember"/>
                <a:ea typeface="メイリオ"/>
                <a:cs typeface="Segoe UI Light" panose="020B0502040204020203" pitchFamily="34" charset="0"/>
              </a:rPr>
              <a:t>Amazon Web Services Japan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679" y="188617"/>
            <a:ext cx="971555" cy="5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4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93997" y="1828594"/>
            <a:ext cx="6356011" cy="5893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ja-JP" sz="3200" dirty="0">
                <a:latin typeface="Amazon Ember" panose="02000000000000000000"/>
                <a:ea typeface="メイリオ" panose="020B0604030504040204"/>
              </a:rPr>
              <a:t>Architecture</a:t>
            </a:r>
            <a:r>
              <a:rPr kumimoji="1" lang="ja-JP" altLang="en-US" sz="3200" dirty="0">
                <a:latin typeface="Amazon Ember" panose="02000000000000000000"/>
                <a:ea typeface="メイリオ" panose="020B0604030504040204"/>
              </a:rPr>
              <a:t> </a:t>
            </a:r>
            <a:r>
              <a:rPr kumimoji="1" lang="en-US" altLang="ja-JP" sz="3200" dirty="0">
                <a:latin typeface="Amazon Ember" panose="02000000000000000000"/>
                <a:ea typeface="メイリオ" panose="020B0604030504040204"/>
              </a:rPr>
              <a:t>Design</a:t>
            </a:r>
            <a:r>
              <a:rPr kumimoji="1" lang="ja-JP" altLang="en-US" sz="3200" dirty="0">
                <a:latin typeface="Amazon Ember" panose="02000000000000000000"/>
                <a:ea typeface="メイリオ" panose="020B0604030504040204"/>
              </a:rPr>
              <a:t> </a:t>
            </a:r>
            <a:r>
              <a:rPr kumimoji="1" lang="en-US" altLang="ja-JP" sz="3200" dirty="0">
                <a:latin typeface="Amazon Ember" panose="02000000000000000000"/>
                <a:ea typeface="メイリオ" panose="020B0604030504040204"/>
              </a:rPr>
              <a:t>Considerations</a:t>
            </a:r>
            <a:endParaRPr lang="en-US" altLang="ja-JP" sz="3200" dirty="0">
              <a:latin typeface="Amazon Ember" panose="0200000000000000000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265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1D2C2F8E-7E54-498D-8BEE-47F4D72A16AE}"/>
              </a:ext>
            </a:extLst>
          </p:cNvPr>
          <p:cNvGrpSpPr/>
          <p:nvPr/>
        </p:nvGrpSpPr>
        <p:grpSpPr>
          <a:xfrm>
            <a:off x="2878134" y="2523193"/>
            <a:ext cx="1151585" cy="1098328"/>
            <a:chOff x="5333349" y="1880593"/>
            <a:chExt cx="1625307" cy="1550142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DB308BE-BCE2-4A1C-9BC3-8C82C61DC47D}"/>
                </a:ext>
              </a:extLst>
            </p:cNvPr>
            <p:cNvGrpSpPr/>
            <p:nvPr/>
          </p:nvGrpSpPr>
          <p:grpSpPr>
            <a:xfrm>
              <a:off x="5760208" y="1880593"/>
              <a:ext cx="751893" cy="989582"/>
              <a:chOff x="3946138" y="1576382"/>
              <a:chExt cx="962358" cy="1266580"/>
            </a:xfrm>
          </p:grpSpPr>
          <p:sp>
            <p:nvSpPr>
              <p:cNvPr id="81" name="Line 81">
                <a:extLst>
                  <a:ext uri="{FF2B5EF4-FFF2-40B4-BE49-F238E27FC236}">
                    <a16:creationId xmlns:a16="http://schemas.microsoft.com/office/drawing/2014/main" id="{B86C7CB0-AA12-49FF-80F9-21F9DECDE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6138" y="2003020"/>
                <a:ext cx="94539" cy="0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2" name="Oval 59">
                <a:extLst>
                  <a:ext uri="{FF2B5EF4-FFF2-40B4-BE49-F238E27FC236}">
                    <a16:creationId xmlns:a16="http://schemas.microsoft.com/office/drawing/2014/main" id="{0163569D-B6A9-4277-9FF8-6C502C073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638" y="1784853"/>
                <a:ext cx="519964" cy="51996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3" name="Freeform 60">
                <a:extLst>
                  <a:ext uri="{FF2B5EF4-FFF2-40B4-BE49-F238E27FC236}">
                    <a16:creationId xmlns:a16="http://schemas.microsoft.com/office/drawing/2014/main" id="{88B7E36B-1554-444D-A100-6D2CDCCB7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7629" y="1953326"/>
                <a:ext cx="277556" cy="239984"/>
              </a:xfrm>
              <a:custGeom>
                <a:avLst/>
                <a:gdLst>
                  <a:gd name="T0" fmla="*/ 116 w 229"/>
                  <a:gd name="T1" fmla="*/ 54 h 198"/>
                  <a:gd name="T2" fmla="*/ 154 w 229"/>
                  <a:gd name="T3" fmla="*/ 0 h 198"/>
                  <a:gd name="T4" fmla="*/ 150 w 229"/>
                  <a:gd name="T5" fmla="*/ 50 h 198"/>
                  <a:gd name="T6" fmla="*/ 195 w 229"/>
                  <a:gd name="T7" fmla="*/ 41 h 198"/>
                  <a:gd name="T8" fmla="*/ 178 w 229"/>
                  <a:gd name="T9" fmla="*/ 67 h 198"/>
                  <a:gd name="T10" fmla="*/ 225 w 229"/>
                  <a:gd name="T11" fmla="*/ 75 h 198"/>
                  <a:gd name="T12" fmla="*/ 186 w 229"/>
                  <a:gd name="T13" fmla="*/ 97 h 198"/>
                  <a:gd name="T14" fmla="*/ 229 w 229"/>
                  <a:gd name="T15" fmla="*/ 123 h 198"/>
                  <a:gd name="T16" fmla="*/ 180 w 229"/>
                  <a:gd name="T17" fmla="*/ 118 h 198"/>
                  <a:gd name="T18" fmla="*/ 193 w 229"/>
                  <a:gd name="T19" fmla="*/ 165 h 198"/>
                  <a:gd name="T20" fmla="*/ 150 w 229"/>
                  <a:gd name="T21" fmla="*/ 133 h 198"/>
                  <a:gd name="T22" fmla="*/ 141 w 229"/>
                  <a:gd name="T23" fmla="*/ 181 h 198"/>
                  <a:gd name="T24" fmla="*/ 111 w 229"/>
                  <a:gd name="T25" fmla="*/ 138 h 198"/>
                  <a:gd name="T26" fmla="*/ 90 w 229"/>
                  <a:gd name="T27" fmla="*/ 198 h 198"/>
                  <a:gd name="T28" fmla="*/ 81 w 229"/>
                  <a:gd name="T29" fmla="*/ 144 h 198"/>
                  <a:gd name="T30" fmla="*/ 51 w 229"/>
                  <a:gd name="T31" fmla="*/ 161 h 198"/>
                  <a:gd name="T32" fmla="*/ 60 w 229"/>
                  <a:gd name="T33" fmla="*/ 129 h 198"/>
                  <a:gd name="T34" fmla="*/ 2 w 229"/>
                  <a:gd name="T35" fmla="*/ 133 h 198"/>
                  <a:gd name="T36" fmla="*/ 38 w 229"/>
                  <a:gd name="T37" fmla="*/ 108 h 198"/>
                  <a:gd name="T38" fmla="*/ 0 w 229"/>
                  <a:gd name="T39" fmla="*/ 80 h 198"/>
                  <a:gd name="T40" fmla="*/ 49 w 229"/>
                  <a:gd name="T41" fmla="*/ 71 h 198"/>
                  <a:gd name="T42" fmla="*/ 4 w 229"/>
                  <a:gd name="T43" fmla="*/ 22 h 198"/>
                  <a:gd name="T44" fmla="*/ 77 w 229"/>
                  <a:gd name="T45" fmla="*/ 58 h 198"/>
                  <a:gd name="T46" fmla="*/ 88 w 229"/>
                  <a:gd name="T47" fmla="*/ 22 h 198"/>
                  <a:gd name="T48" fmla="*/ 116 w 229"/>
                  <a:gd name="T49" fmla="*/ 54 h 198"/>
                  <a:gd name="T50" fmla="*/ 116 w 229"/>
                  <a:gd name="T51" fmla="*/ 54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9" h="198">
                    <a:moveTo>
                      <a:pt x="116" y="54"/>
                    </a:moveTo>
                    <a:lnTo>
                      <a:pt x="154" y="0"/>
                    </a:lnTo>
                    <a:lnTo>
                      <a:pt x="150" y="50"/>
                    </a:lnTo>
                    <a:lnTo>
                      <a:pt x="195" y="41"/>
                    </a:lnTo>
                    <a:lnTo>
                      <a:pt x="178" y="67"/>
                    </a:lnTo>
                    <a:lnTo>
                      <a:pt x="225" y="75"/>
                    </a:lnTo>
                    <a:lnTo>
                      <a:pt x="186" y="97"/>
                    </a:lnTo>
                    <a:lnTo>
                      <a:pt x="229" y="123"/>
                    </a:lnTo>
                    <a:lnTo>
                      <a:pt x="180" y="118"/>
                    </a:lnTo>
                    <a:lnTo>
                      <a:pt x="193" y="165"/>
                    </a:lnTo>
                    <a:lnTo>
                      <a:pt x="150" y="133"/>
                    </a:lnTo>
                    <a:lnTo>
                      <a:pt x="141" y="181"/>
                    </a:lnTo>
                    <a:lnTo>
                      <a:pt x="111" y="138"/>
                    </a:lnTo>
                    <a:lnTo>
                      <a:pt x="90" y="198"/>
                    </a:lnTo>
                    <a:lnTo>
                      <a:pt x="81" y="144"/>
                    </a:lnTo>
                    <a:lnTo>
                      <a:pt x="51" y="161"/>
                    </a:lnTo>
                    <a:lnTo>
                      <a:pt x="60" y="129"/>
                    </a:lnTo>
                    <a:lnTo>
                      <a:pt x="2" y="133"/>
                    </a:lnTo>
                    <a:lnTo>
                      <a:pt x="38" y="108"/>
                    </a:lnTo>
                    <a:lnTo>
                      <a:pt x="0" y="80"/>
                    </a:lnTo>
                    <a:lnTo>
                      <a:pt x="49" y="71"/>
                    </a:lnTo>
                    <a:lnTo>
                      <a:pt x="4" y="22"/>
                    </a:lnTo>
                    <a:lnTo>
                      <a:pt x="77" y="58"/>
                    </a:lnTo>
                    <a:lnTo>
                      <a:pt x="88" y="22"/>
                    </a:lnTo>
                    <a:lnTo>
                      <a:pt x="116" y="54"/>
                    </a:lnTo>
                    <a:lnTo>
                      <a:pt x="116" y="5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4" name="Freeform 62">
                <a:extLst>
                  <a:ext uri="{FF2B5EF4-FFF2-40B4-BE49-F238E27FC236}">
                    <a16:creationId xmlns:a16="http://schemas.microsoft.com/office/drawing/2014/main" id="{D1343734-A771-42B2-BCBF-90379DCB4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2532" y="2816297"/>
                <a:ext cx="145445" cy="26665"/>
              </a:xfrm>
              <a:custGeom>
                <a:avLst/>
                <a:gdLst>
                  <a:gd name="T0" fmla="*/ 56 w 56"/>
                  <a:gd name="T1" fmla="*/ 0 h 10"/>
                  <a:gd name="T2" fmla="*/ 56 w 56"/>
                  <a:gd name="T3" fmla="*/ 5 h 10"/>
                  <a:gd name="T4" fmla="*/ 28 w 56"/>
                  <a:gd name="T5" fmla="*/ 10 h 10"/>
                  <a:gd name="T6" fmla="*/ 0 w 56"/>
                  <a:gd name="T7" fmla="*/ 5 h 10"/>
                  <a:gd name="T8" fmla="*/ 0 w 56"/>
                  <a:gd name="T9" fmla="*/ 0 h 10"/>
                  <a:gd name="T10" fmla="*/ 56 w 56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0">
                    <a:moveTo>
                      <a:pt x="56" y="0"/>
                    </a:moveTo>
                    <a:cubicBezTo>
                      <a:pt x="56" y="5"/>
                      <a:pt x="56" y="5"/>
                      <a:pt x="56" y="5"/>
                    </a:cubicBezTo>
                    <a:cubicBezTo>
                      <a:pt x="56" y="8"/>
                      <a:pt x="43" y="10"/>
                      <a:pt x="28" y="10"/>
                    </a:cubicBezTo>
                    <a:cubicBezTo>
                      <a:pt x="13" y="10"/>
                      <a:pt x="0" y="8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6" y="0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rgbClr val="D6D7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5" name="Freeform 64">
                <a:extLst>
                  <a:ext uri="{FF2B5EF4-FFF2-40B4-BE49-F238E27FC236}">
                    <a16:creationId xmlns:a16="http://schemas.microsoft.com/office/drawing/2014/main" id="{DA4993CB-EFA9-426E-8395-7627FC74A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113" y="2575102"/>
                <a:ext cx="310282" cy="82419"/>
              </a:xfrm>
              <a:custGeom>
                <a:avLst/>
                <a:gdLst>
                  <a:gd name="T0" fmla="*/ 102 w 119"/>
                  <a:gd name="T1" fmla="*/ 2 h 32"/>
                  <a:gd name="T2" fmla="*/ 18 w 119"/>
                  <a:gd name="T3" fmla="*/ 0 h 32"/>
                  <a:gd name="T4" fmla="*/ 0 w 119"/>
                  <a:gd name="T5" fmla="*/ 15 h 32"/>
                  <a:gd name="T6" fmla="*/ 18 w 119"/>
                  <a:gd name="T7" fmla="*/ 30 h 32"/>
                  <a:gd name="T8" fmla="*/ 101 w 119"/>
                  <a:gd name="T9" fmla="*/ 31 h 32"/>
                  <a:gd name="T10" fmla="*/ 119 w 119"/>
                  <a:gd name="T11" fmla="*/ 17 h 32"/>
                  <a:gd name="T12" fmla="*/ 102 w 119"/>
                  <a:gd name="T13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32">
                    <a:moveTo>
                      <a:pt x="102" y="2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7"/>
                      <a:pt x="0" y="15"/>
                    </a:cubicBezTo>
                    <a:cubicBezTo>
                      <a:pt x="0" y="23"/>
                      <a:pt x="8" y="30"/>
                      <a:pt x="18" y="30"/>
                    </a:cubicBezTo>
                    <a:cubicBezTo>
                      <a:pt x="101" y="31"/>
                      <a:pt x="101" y="31"/>
                      <a:pt x="101" y="31"/>
                    </a:cubicBezTo>
                    <a:cubicBezTo>
                      <a:pt x="111" y="32"/>
                      <a:pt x="119" y="25"/>
                      <a:pt x="119" y="17"/>
                    </a:cubicBezTo>
                    <a:cubicBezTo>
                      <a:pt x="119" y="8"/>
                      <a:pt x="111" y="2"/>
                      <a:pt x="102" y="2"/>
                    </a:cubicBezTo>
                    <a:close/>
                  </a:path>
                </a:pathLst>
              </a:custGeom>
              <a:noFill/>
              <a:ln w="20638" cap="flat">
                <a:solidFill>
                  <a:srgbClr val="47474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6" name="Freeform 65">
                <a:extLst>
                  <a:ext uri="{FF2B5EF4-FFF2-40B4-BE49-F238E27FC236}">
                    <a16:creationId xmlns:a16="http://schemas.microsoft.com/office/drawing/2014/main" id="{382E8EEE-499B-4F54-BAB7-37B692583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386" y="2691458"/>
                <a:ext cx="295737" cy="78782"/>
              </a:xfrm>
              <a:custGeom>
                <a:avLst/>
                <a:gdLst>
                  <a:gd name="T0" fmla="*/ 97 w 114"/>
                  <a:gd name="T1" fmla="*/ 1 h 30"/>
                  <a:gd name="T2" fmla="*/ 17 w 114"/>
                  <a:gd name="T3" fmla="*/ 0 h 30"/>
                  <a:gd name="T4" fmla="*/ 0 w 114"/>
                  <a:gd name="T5" fmla="*/ 14 h 30"/>
                  <a:gd name="T6" fmla="*/ 17 w 114"/>
                  <a:gd name="T7" fmla="*/ 29 h 30"/>
                  <a:gd name="T8" fmla="*/ 97 w 114"/>
                  <a:gd name="T9" fmla="*/ 30 h 30"/>
                  <a:gd name="T10" fmla="*/ 114 w 114"/>
                  <a:gd name="T11" fmla="*/ 16 h 30"/>
                  <a:gd name="T12" fmla="*/ 97 w 114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" h="30">
                    <a:moveTo>
                      <a:pt x="97" y="1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6"/>
                      <a:pt x="0" y="14"/>
                    </a:cubicBezTo>
                    <a:cubicBezTo>
                      <a:pt x="0" y="22"/>
                      <a:pt x="7" y="29"/>
                      <a:pt x="17" y="29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107" y="30"/>
                      <a:pt x="114" y="24"/>
                      <a:pt x="114" y="16"/>
                    </a:cubicBezTo>
                    <a:cubicBezTo>
                      <a:pt x="114" y="8"/>
                      <a:pt x="107" y="1"/>
                      <a:pt x="97" y="1"/>
                    </a:cubicBezTo>
                    <a:close/>
                  </a:path>
                </a:pathLst>
              </a:custGeom>
              <a:noFill/>
              <a:ln w="20638" cap="flat">
                <a:solidFill>
                  <a:srgbClr val="47474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7" name="Freeform 66">
                <a:extLst>
                  <a:ext uri="{FF2B5EF4-FFF2-40B4-BE49-F238E27FC236}">
                    <a16:creationId xmlns:a16="http://schemas.microsoft.com/office/drawing/2014/main" id="{F8C81443-5EEE-467B-9ECA-BC66385AE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1932" y="2582374"/>
                <a:ext cx="306645" cy="72722"/>
              </a:xfrm>
              <a:custGeom>
                <a:avLst/>
                <a:gdLst>
                  <a:gd name="T0" fmla="*/ 0 w 118"/>
                  <a:gd name="T1" fmla="*/ 14 h 28"/>
                  <a:gd name="T2" fmla="*/ 14 w 118"/>
                  <a:gd name="T3" fmla="*/ 0 h 28"/>
                  <a:gd name="T4" fmla="*/ 104 w 118"/>
                  <a:gd name="T5" fmla="*/ 0 h 28"/>
                  <a:gd name="T6" fmla="*/ 118 w 118"/>
                  <a:gd name="T7" fmla="*/ 14 h 28"/>
                  <a:gd name="T8" fmla="*/ 118 w 118"/>
                  <a:gd name="T9" fmla="*/ 14 h 28"/>
                  <a:gd name="T10" fmla="*/ 104 w 118"/>
                  <a:gd name="T11" fmla="*/ 28 h 28"/>
                  <a:gd name="T12" fmla="*/ 14 w 118"/>
                  <a:gd name="T13" fmla="*/ 28 h 28"/>
                  <a:gd name="T14" fmla="*/ 0 w 118"/>
                  <a:gd name="T15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8" h="28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12" y="0"/>
                      <a:pt x="118" y="6"/>
                      <a:pt x="118" y="14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22"/>
                      <a:pt x="112" y="28"/>
                      <a:pt x="10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2"/>
                      <a:pt x="0" y="14"/>
                    </a:cubicBezTo>
                    <a:close/>
                  </a:path>
                </a:pathLst>
              </a:custGeom>
              <a:solidFill>
                <a:srgbClr val="D6D7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8" name="Freeform 67">
                <a:extLst>
                  <a:ext uri="{FF2B5EF4-FFF2-40B4-BE49-F238E27FC236}">
                    <a16:creationId xmlns:a16="http://schemas.microsoft.com/office/drawing/2014/main" id="{B5EA0983-87BF-4FE5-8E72-DE38678D4E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1932" y="2697517"/>
                <a:ext cx="306645" cy="72722"/>
              </a:xfrm>
              <a:custGeom>
                <a:avLst/>
                <a:gdLst>
                  <a:gd name="T0" fmla="*/ 0 w 118"/>
                  <a:gd name="T1" fmla="*/ 14 h 28"/>
                  <a:gd name="T2" fmla="*/ 14 w 118"/>
                  <a:gd name="T3" fmla="*/ 0 h 28"/>
                  <a:gd name="T4" fmla="*/ 104 w 118"/>
                  <a:gd name="T5" fmla="*/ 0 h 28"/>
                  <a:gd name="T6" fmla="*/ 118 w 118"/>
                  <a:gd name="T7" fmla="*/ 14 h 28"/>
                  <a:gd name="T8" fmla="*/ 118 w 118"/>
                  <a:gd name="T9" fmla="*/ 14 h 28"/>
                  <a:gd name="T10" fmla="*/ 104 w 118"/>
                  <a:gd name="T11" fmla="*/ 28 h 28"/>
                  <a:gd name="T12" fmla="*/ 14 w 118"/>
                  <a:gd name="T13" fmla="*/ 28 h 28"/>
                  <a:gd name="T14" fmla="*/ 0 w 118"/>
                  <a:gd name="T15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8" h="28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12" y="0"/>
                      <a:pt x="118" y="6"/>
                      <a:pt x="118" y="14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22"/>
                      <a:pt x="112" y="28"/>
                      <a:pt x="10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2"/>
                      <a:pt x="0" y="14"/>
                    </a:cubicBezTo>
                    <a:close/>
                  </a:path>
                </a:pathLst>
              </a:custGeom>
              <a:solidFill>
                <a:srgbClr val="D6D7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9" name="Freeform 68">
                <a:extLst>
                  <a:ext uri="{FF2B5EF4-FFF2-40B4-BE49-F238E27FC236}">
                    <a16:creationId xmlns:a16="http://schemas.microsoft.com/office/drawing/2014/main" id="{9857DF99-C2F7-40A6-97AA-93122DEBE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794" y="1714554"/>
                <a:ext cx="696921" cy="824186"/>
              </a:xfrm>
              <a:custGeom>
                <a:avLst/>
                <a:gdLst>
                  <a:gd name="T0" fmla="*/ 136 w 268"/>
                  <a:gd name="T1" fmla="*/ 1 h 317"/>
                  <a:gd name="T2" fmla="*/ 135 w 268"/>
                  <a:gd name="T3" fmla="*/ 1 h 317"/>
                  <a:gd name="T4" fmla="*/ 1 w 268"/>
                  <a:gd name="T5" fmla="*/ 125 h 317"/>
                  <a:gd name="T6" fmla="*/ 46 w 268"/>
                  <a:gd name="T7" fmla="*/ 228 h 317"/>
                  <a:gd name="T8" fmla="*/ 56 w 268"/>
                  <a:gd name="T9" fmla="*/ 251 h 317"/>
                  <a:gd name="T10" fmla="*/ 60 w 268"/>
                  <a:gd name="T11" fmla="*/ 277 h 317"/>
                  <a:gd name="T12" fmla="*/ 77 w 268"/>
                  <a:gd name="T13" fmla="*/ 315 h 317"/>
                  <a:gd name="T14" fmla="*/ 187 w 268"/>
                  <a:gd name="T15" fmla="*/ 317 h 317"/>
                  <a:gd name="T16" fmla="*/ 205 w 268"/>
                  <a:gd name="T17" fmla="*/ 278 h 317"/>
                  <a:gd name="T18" fmla="*/ 219 w 268"/>
                  <a:gd name="T19" fmla="*/ 230 h 317"/>
                  <a:gd name="T20" fmla="*/ 244 w 268"/>
                  <a:gd name="T21" fmla="*/ 190 h 317"/>
                  <a:gd name="T22" fmla="*/ 267 w 268"/>
                  <a:gd name="T23" fmla="*/ 129 h 317"/>
                  <a:gd name="T24" fmla="*/ 136 w 268"/>
                  <a:gd name="T25" fmla="*/ 1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8" h="317">
                    <a:moveTo>
                      <a:pt x="136" y="1"/>
                    </a:moveTo>
                    <a:cubicBezTo>
                      <a:pt x="135" y="1"/>
                      <a:pt x="136" y="1"/>
                      <a:pt x="135" y="1"/>
                    </a:cubicBezTo>
                    <a:cubicBezTo>
                      <a:pt x="62" y="0"/>
                      <a:pt x="1" y="55"/>
                      <a:pt x="1" y="125"/>
                    </a:cubicBezTo>
                    <a:cubicBezTo>
                      <a:pt x="0" y="165"/>
                      <a:pt x="30" y="193"/>
                      <a:pt x="46" y="228"/>
                    </a:cubicBezTo>
                    <a:cubicBezTo>
                      <a:pt x="52" y="237"/>
                      <a:pt x="54" y="244"/>
                      <a:pt x="56" y="251"/>
                    </a:cubicBezTo>
                    <a:cubicBezTo>
                      <a:pt x="59" y="260"/>
                      <a:pt x="60" y="269"/>
                      <a:pt x="60" y="277"/>
                    </a:cubicBezTo>
                    <a:cubicBezTo>
                      <a:pt x="62" y="291"/>
                      <a:pt x="64" y="305"/>
                      <a:pt x="77" y="315"/>
                    </a:cubicBezTo>
                    <a:cubicBezTo>
                      <a:pt x="187" y="317"/>
                      <a:pt x="187" y="317"/>
                      <a:pt x="187" y="317"/>
                    </a:cubicBezTo>
                    <a:cubicBezTo>
                      <a:pt x="202" y="307"/>
                      <a:pt x="203" y="293"/>
                      <a:pt x="205" y="278"/>
                    </a:cubicBezTo>
                    <a:cubicBezTo>
                      <a:pt x="207" y="265"/>
                      <a:pt x="209" y="250"/>
                      <a:pt x="219" y="230"/>
                    </a:cubicBezTo>
                    <a:cubicBezTo>
                      <a:pt x="226" y="216"/>
                      <a:pt x="235" y="203"/>
                      <a:pt x="244" y="190"/>
                    </a:cubicBezTo>
                    <a:cubicBezTo>
                      <a:pt x="257" y="172"/>
                      <a:pt x="267" y="152"/>
                      <a:pt x="267" y="129"/>
                    </a:cubicBezTo>
                    <a:cubicBezTo>
                      <a:pt x="268" y="60"/>
                      <a:pt x="210" y="2"/>
                      <a:pt x="136" y="1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0" name="Freeform 69">
                <a:extLst>
                  <a:ext uri="{FF2B5EF4-FFF2-40B4-BE49-F238E27FC236}">
                    <a16:creationId xmlns:a16="http://schemas.microsoft.com/office/drawing/2014/main" id="{EDA80F09-2130-4D28-8EDC-54F3E1A61F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1320" y="2809025"/>
                <a:ext cx="147869" cy="33937"/>
              </a:xfrm>
              <a:custGeom>
                <a:avLst/>
                <a:gdLst>
                  <a:gd name="T0" fmla="*/ 17 w 57"/>
                  <a:gd name="T1" fmla="*/ 13 h 13"/>
                  <a:gd name="T2" fmla="*/ 40 w 57"/>
                  <a:gd name="T3" fmla="*/ 13 h 13"/>
                  <a:gd name="T4" fmla="*/ 57 w 57"/>
                  <a:gd name="T5" fmla="*/ 1 h 13"/>
                  <a:gd name="T6" fmla="*/ 0 w 57"/>
                  <a:gd name="T7" fmla="*/ 0 h 13"/>
                  <a:gd name="T8" fmla="*/ 17 w 57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13">
                    <a:moveTo>
                      <a:pt x="17" y="13"/>
                    </a:moveTo>
                    <a:cubicBezTo>
                      <a:pt x="40" y="13"/>
                      <a:pt x="40" y="13"/>
                      <a:pt x="40" y="13"/>
                    </a:cubicBezTo>
                    <a:cubicBezTo>
                      <a:pt x="49" y="13"/>
                      <a:pt x="57" y="8"/>
                      <a:pt x="57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7"/>
                      <a:pt x="8" y="12"/>
                      <a:pt x="17" y="13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1" name="Freeform 70">
                <a:extLst>
                  <a:ext uri="{FF2B5EF4-FFF2-40B4-BE49-F238E27FC236}">
                    <a16:creationId xmlns:a16="http://schemas.microsoft.com/office/drawing/2014/main" id="{AAB2F22A-EB48-4B10-B4BD-11D836A24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113" y="2575102"/>
                <a:ext cx="310282" cy="82419"/>
              </a:xfrm>
              <a:custGeom>
                <a:avLst/>
                <a:gdLst>
                  <a:gd name="T0" fmla="*/ 102 w 119"/>
                  <a:gd name="T1" fmla="*/ 2 h 32"/>
                  <a:gd name="T2" fmla="*/ 18 w 119"/>
                  <a:gd name="T3" fmla="*/ 0 h 32"/>
                  <a:gd name="T4" fmla="*/ 0 w 119"/>
                  <a:gd name="T5" fmla="*/ 15 h 32"/>
                  <a:gd name="T6" fmla="*/ 18 w 119"/>
                  <a:gd name="T7" fmla="*/ 30 h 32"/>
                  <a:gd name="T8" fmla="*/ 101 w 119"/>
                  <a:gd name="T9" fmla="*/ 31 h 32"/>
                  <a:gd name="T10" fmla="*/ 119 w 119"/>
                  <a:gd name="T11" fmla="*/ 17 h 32"/>
                  <a:gd name="T12" fmla="*/ 102 w 119"/>
                  <a:gd name="T13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32">
                    <a:moveTo>
                      <a:pt x="102" y="2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7"/>
                      <a:pt x="0" y="15"/>
                    </a:cubicBezTo>
                    <a:cubicBezTo>
                      <a:pt x="0" y="23"/>
                      <a:pt x="8" y="30"/>
                      <a:pt x="18" y="30"/>
                    </a:cubicBezTo>
                    <a:cubicBezTo>
                      <a:pt x="101" y="31"/>
                      <a:pt x="101" y="31"/>
                      <a:pt x="101" y="31"/>
                    </a:cubicBezTo>
                    <a:cubicBezTo>
                      <a:pt x="111" y="32"/>
                      <a:pt x="119" y="25"/>
                      <a:pt x="119" y="17"/>
                    </a:cubicBezTo>
                    <a:cubicBezTo>
                      <a:pt x="119" y="8"/>
                      <a:pt x="111" y="2"/>
                      <a:pt x="102" y="2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2" name="Freeform 71">
                <a:extLst>
                  <a:ext uri="{FF2B5EF4-FFF2-40B4-BE49-F238E27FC236}">
                    <a16:creationId xmlns:a16="http://schemas.microsoft.com/office/drawing/2014/main" id="{E2269CE6-B2C5-48CF-9BCD-0FBF10E192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386" y="2691458"/>
                <a:ext cx="295737" cy="78782"/>
              </a:xfrm>
              <a:custGeom>
                <a:avLst/>
                <a:gdLst>
                  <a:gd name="T0" fmla="*/ 97 w 114"/>
                  <a:gd name="T1" fmla="*/ 1 h 30"/>
                  <a:gd name="T2" fmla="*/ 17 w 114"/>
                  <a:gd name="T3" fmla="*/ 0 h 30"/>
                  <a:gd name="T4" fmla="*/ 0 w 114"/>
                  <a:gd name="T5" fmla="*/ 14 h 30"/>
                  <a:gd name="T6" fmla="*/ 17 w 114"/>
                  <a:gd name="T7" fmla="*/ 29 h 30"/>
                  <a:gd name="T8" fmla="*/ 97 w 114"/>
                  <a:gd name="T9" fmla="*/ 30 h 30"/>
                  <a:gd name="T10" fmla="*/ 114 w 114"/>
                  <a:gd name="T11" fmla="*/ 16 h 30"/>
                  <a:gd name="T12" fmla="*/ 97 w 114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" h="30">
                    <a:moveTo>
                      <a:pt x="97" y="1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6"/>
                      <a:pt x="0" y="14"/>
                    </a:cubicBezTo>
                    <a:cubicBezTo>
                      <a:pt x="0" y="22"/>
                      <a:pt x="7" y="29"/>
                      <a:pt x="17" y="29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107" y="30"/>
                      <a:pt x="114" y="24"/>
                      <a:pt x="114" y="16"/>
                    </a:cubicBezTo>
                    <a:cubicBezTo>
                      <a:pt x="114" y="8"/>
                      <a:pt x="107" y="1"/>
                      <a:pt x="97" y="1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788CB8DA-1E74-46A1-A914-238EAB7EF6FE}"/>
                  </a:ext>
                </a:extLst>
              </p:cNvPr>
              <p:cNvGrpSpPr/>
              <p:nvPr/>
            </p:nvGrpSpPr>
            <p:grpSpPr>
              <a:xfrm>
                <a:off x="4279508" y="2039381"/>
                <a:ext cx="311493" cy="490875"/>
                <a:chOff x="4274601" y="2039381"/>
                <a:chExt cx="311493" cy="490875"/>
              </a:xfrm>
            </p:grpSpPr>
            <p:sp>
              <p:nvSpPr>
                <p:cNvPr id="104" name="Freeform 72">
                  <a:extLst>
                    <a:ext uri="{FF2B5EF4-FFF2-40B4-BE49-F238E27FC236}">
                      <a16:creationId xmlns:a16="http://schemas.microsoft.com/office/drawing/2014/main" id="{A73143AF-CDEA-4CE4-8CCD-6C73D991D3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18220" y="2086650"/>
                  <a:ext cx="67874" cy="443606"/>
                </a:xfrm>
                <a:custGeom>
                  <a:avLst/>
                  <a:gdLst>
                    <a:gd name="T0" fmla="*/ 56 w 56"/>
                    <a:gd name="T1" fmla="*/ 0 h 366"/>
                    <a:gd name="T2" fmla="*/ 0 w 56"/>
                    <a:gd name="T3" fmla="*/ 257 h 366"/>
                    <a:gd name="T4" fmla="*/ 0 w 56"/>
                    <a:gd name="T5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6" h="366">
                      <a:moveTo>
                        <a:pt x="56" y="0"/>
                      </a:moveTo>
                      <a:lnTo>
                        <a:pt x="0" y="257"/>
                      </a:lnTo>
                      <a:lnTo>
                        <a:pt x="0" y="366"/>
                      </a:lnTo>
                    </a:path>
                  </a:pathLst>
                </a:custGeom>
                <a:noFill/>
                <a:ln w="12700" cap="rnd">
                  <a:solidFill>
                    <a:srgbClr val="6D6E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1D516C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Freeform 73">
                  <a:extLst>
                    <a:ext uri="{FF2B5EF4-FFF2-40B4-BE49-F238E27FC236}">
                      <a16:creationId xmlns:a16="http://schemas.microsoft.com/office/drawing/2014/main" id="{8B228FFB-7A2C-4F63-AC9F-817AFD0FF3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4601" y="2086650"/>
                  <a:ext cx="66662" cy="438758"/>
                </a:xfrm>
                <a:custGeom>
                  <a:avLst/>
                  <a:gdLst>
                    <a:gd name="T0" fmla="*/ 0 w 55"/>
                    <a:gd name="T1" fmla="*/ 0 h 362"/>
                    <a:gd name="T2" fmla="*/ 55 w 55"/>
                    <a:gd name="T3" fmla="*/ 257 h 362"/>
                    <a:gd name="T4" fmla="*/ 55 w 55"/>
                    <a:gd name="T5" fmla="*/ 362 h 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5" h="362">
                      <a:moveTo>
                        <a:pt x="0" y="0"/>
                      </a:moveTo>
                      <a:lnTo>
                        <a:pt x="55" y="257"/>
                      </a:lnTo>
                      <a:lnTo>
                        <a:pt x="55" y="362"/>
                      </a:lnTo>
                    </a:path>
                  </a:pathLst>
                </a:custGeom>
                <a:noFill/>
                <a:ln w="12700" cap="rnd">
                  <a:solidFill>
                    <a:srgbClr val="6D6E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1D516C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Freeform 74">
                  <a:extLst>
                    <a:ext uri="{FF2B5EF4-FFF2-40B4-BE49-F238E27FC236}">
                      <a16:creationId xmlns:a16="http://schemas.microsoft.com/office/drawing/2014/main" id="{10E6DEDA-763D-470F-A1AA-D3089824F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9449" y="2039381"/>
                  <a:ext cx="304221" cy="49693"/>
                </a:xfrm>
                <a:custGeom>
                  <a:avLst/>
                  <a:gdLst>
                    <a:gd name="T0" fmla="*/ 0 w 117"/>
                    <a:gd name="T1" fmla="*/ 18 h 19"/>
                    <a:gd name="T2" fmla="*/ 17 w 117"/>
                    <a:gd name="T3" fmla="*/ 10 h 19"/>
                    <a:gd name="T4" fmla="*/ 16 w 117"/>
                    <a:gd name="T5" fmla="*/ 3 h 19"/>
                    <a:gd name="T6" fmla="*/ 9 w 117"/>
                    <a:gd name="T7" fmla="*/ 2 h 19"/>
                    <a:gd name="T8" fmla="*/ 6 w 117"/>
                    <a:gd name="T9" fmla="*/ 9 h 19"/>
                    <a:gd name="T10" fmla="*/ 9 w 117"/>
                    <a:gd name="T11" fmla="*/ 14 h 19"/>
                    <a:gd name="T12" fmla="*/ 12 w 117"/>
                    <a:gd name="T13" fmla="*/ 16 h 19"/>
                    <a:gd name="T14" fmla="*/ 27 w 117"/>
                    <a:gd name="T15" fmla="*/ 16 h 19"/>
                    <a:gd name="T16" fmla="*/ 32 w 117"/>
                    <a:gd name="T17" fmla="*/ 3 h 19"/>
                    <a:gd name="T18" fmla="*/ 30 w 117"/>
                    <a:gd name="T19" fmla="*/ 1 h 19"/>
                    <a:gd name="T20" fmla="*/ 24 w 117"/>
                    <a:gd name="T21" fmla="*/ 4 h 19"/>
                    <a:gd name="T22" fmla="*/ 25 w 117"/>
                    <a:gd name="T23" fmla="*/ 13 h 19"/>
                    <a:gd name="T24" fmla="*/ 33 w 117"/>
                    <a:gd name="T25" fmla="*/ 16 h 19"/>
                    <a:gd name="T26" fmla="*/ 39 w 117"/>
                    <a:gd name="T27" fmla="*/ 17 h 19"/>
                    <a:gd name="T28" fmla="*/ 48 w 117"/>
                    <a:gd name="T29" fmla="*/ 13 h 19"/>
                    <a:gd name="T30" fmla="*/ 50 w 117"/>
                    <a:gd name="T31" fmla="*/ 5 h 19"/>
                    <a:gd name="T32" fmla="*/ 46 w 117"/>
                    <a:gd name="T33" fmla="*/ 1 h 19"/>
                    <a:gd name="T34" fmla="*/ 40 w 117"/>
                    <a:gd name="T35" fmla="*/ 3 h 19"/>
                    <a:gd name="T36" fmla="*/ 41 w 117"/>
                    <a:gd name="T37" fmla="*/ 13 h 19"/>
                    <a:gd name="T38" fmla="*/ 46 w 117"/>
                    <a:gd name="T39" fmla="*/ 16 h 19"/>
                    <a:gd name="T40" fmla="*/ 58 w 117"/>
                    <a:gd name="T41" fmla="*/ 16 h 19"/>
                    <a:gd name="T42" fmla="*/ 63 w 117"/>
                    <a:gd name="T43" fmla="*/ 11 h 19"/>
                    <a:gd name="T44" fmla="*/ 64 w 117"/>
                    <a:gd name="T45" fmla="*/ 3 h 19"/>
                    <a:gd name="T46" fmla="*/ 56 w 117"/>
                    <a:gd name="T47" fmla="*/ 2 h 19"/>
                    <a:gd name="T48" fmla="*/ 54 w 117"/>
                    <a:gd name="T49" fmla="*/ 9 h 19"/>
                    <a:gd name="T50" fmla="*/ 57 w 117"/>
                    <a:gd name="T51" fmla="*/ 15 h 19"/>
                    <a:gd name="T52" fmla="*/ 60 w 117"/>
                    <a:gd name="T53" fmla="*/ 16 h 19"/>
                    <a:gd name="T54" fmla="*/ 65 w 117"/>
                    <a:gd name="T55" fmla="*/ 17 h 19"/>
                    <a:gd name="T56" fmla="*/ 73 w 117"/>
                    <a:gd name="T57" fmla="*/ 16 h 19"/>
                    <a:gd name="T58" fmla="*/ 78 w 117"/>
                    <a:gd name="T59" fmla="*/ 13 h 19"/>
                    <a:gd name="T60" fmla="*/ 78 w 117"/>
                    <a:gd name="T61" fmla="*/ 2 h 19"/>
                    <a:gd name="T62" fmla="*/ 69 w 117"/>
                    <a:gd name="T63" fmla="*/ 5 h 19"/>
                    <a:gd name="T64" fmla="*/ 73 w 117"/>
                    <a:gd name="T65" fmla="*/ 15 h 19"/>
                    <a:gd name="T66" fmla="*/ 83 w 117"/>
                    <a:gd name="T67" fmla="*/ 17 h 19"/>
                    <a:gd name="T68" fmla="*/ 89 w 117"/>
                    <a:gd name="T69" fmla="*/ 16 h 19"/>
                    <a:gd name="T70" fmla="*/ 93 w 117"/>
                    <a:gd name="T71" fmla="*/ 14 h 19"/>
                    <a:gd name="T72" fmla="*/ 95 w 117"/>
                    <a:gd name="T73" fmla="*/ 10 h 19"/>
                    <a:gd name="T74" fmla="*/ 93 w 117"/>
                    <a:gd name="T75" fmla="*/ 3 h 19"/>
                    <a:gd name="T76" fmla="*/ 86 w 117"/>
                    <a:gd name="T77" fmla="*/ 3 h 19"/>
                    <a:gd name="T78" fmla="*/ 84 w 117"/>
                    <a:gd name="T79" fmla="*/ 12 h 19"/>
                    <a:gd name="T80" fmla="*/ 93 w 117"/>
                    <a:gd name="T81" fmla="*/ 17 h 19"/>
                    <a:gd name="T82" fmla="*/ 99 w 117"/>
                    <a:gd name="T83" fmla="*/ 17 h 19"/>
                    <a:gd name="T84" fmla="*/ 111 w 117"/>
                    <a:gd name="T85" fmla="*/ 6 h 19"/>
                    <a:gd name="T86" fmla="*/ 110 w 117"/>
                    <a:gd name="T87" fmla="*/ 3 h 19"/>
                    <a:gd name="T88" fmla="*/ 102 w 117"/>
                    <a:gd name="T89" fmla="*/ 3 h 19"/>
                    <a:gd name="T90" fmla="*/ 100 w 117"/>
                    <a:gd name="T91" fmla="*/ 8 h 19"/>
                    <a:gd name="T92" fmla="*/ 101 w 117"/>
                    <a:gd name="T93" fmla="*/ 13 h 19"/>
                    <a:gd name="T94" fmla="*/ 108 w 117"/>
                    <a:gd name="T95" fmla="*/ 18 h 19"/>
                    <a:gd name="T96" fmla="*/ 117 w 117"/>
                    <a:gd name="T97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17" h="19">
                      <a:moveTo>
                        <a:pt x="0" y="18"/>
                      </a:moveTo>
                      <a:cubicBezTo>
                        <a:pt x="8" y="19"/>
                        <a:pt x="15" y="16"/>
                        <a:pt x="17" y="10"/>
                      </a:cubicBezTo>
                      <a:cubicBezTo>
                        <a:pt x="17" y="8"/>
                        <a:pt x="17" y="5"/>
                        <a:pt x="16" y="3"/>
                      </a:cubicBezTo>
                      <a:cubicBezTo>
                        <a:pt x="14" y="1"/>
                        <a:pt x="11" y="0"/>
                        <a:pt x="9" y="2"/>
                      </a:cubicBezTo>
                      <a:cubicBezTo>
                        <a:pt x="6" y="3"/>
                        <a:pt x="6" y="6"/>
                        <a:pt x="6" y="9"/>
                      </a:cubicBezTo>
                      <a:cubicBezTo>
                        <a:pt x="7" y="11"/>
                        <a:pt x="7" y="13"/>
                        <a:pt x="9" y="14"/>
                      </a:cubicBezTo>
                      <a:cubicBezTo>
                        <a:pt x="10" y="15"/>
                        <a:pt x="11" y="16"/>
                        <a:pt x="12" y="16"/>
                      </a:cubicBezTo>
                      <a:cubicBezTo>
                        <a:pt x="18" y="18"/>
                        <a:pt x="22" y="18"/>
                        <a:pt x="27" y="16"/>
                      </a:cubicBezTo>
                      <a:cubicBezTo>
                        <a:pt x="33" y="13"/>
                        <a:pt x="37" y="8"/>
                        <a:pt x="32" y="3"/>
                      </a:cubicBezTo>
                      <a:cubicBezTo>
                        <a:pt x="32" y="2"/>
                        <a:pt x="31" y="1"/>
                        <a:pt x="30" y="1"/>
                      </a:cubicBezTo>
                      <a:cubicBezTo>
                        <a:pt x="27" y="1"/>
                        <a:pt x="25" y="2"/>
                        <a:pt x="24" y="4"/>
                      </a:cubicBezTo>
                      <a:cubicBezTo>
                        <a:pt x="23" y="7"/>
                        <a:pt x="23" y="11"/>
                        <a:pt x="25" y="13"/>
                      </a:cubicBezTo>
                      <a:cubicBezTo>
                        <a:pt x="27" y="15"/>
                        <a:pt x="30" y="16"/>
                        <a:pt x="33" y="16"/>
                      </a:cubicBezTo>
                      <a:cubicBezTo>
                        <a:pt x="35" y="17"/>
                        <a:pt x="37" y="17"/>
                        <a:pt x="39" y="17"/>
                      </a:cubicBezTo>
                      <a:cubicBezTo>
                        <a:pt x="42" y="16"/>
                        <a:pt x="46" y="15"/>
                        <a:pt x="48" y="13"/>
                      </a:cubicBezTo>
                      <a:cubicBezTo>
                        <a:pt x="49" y="10"/>
                        <a:pt x="50" y="8"/>
                        <a:pt x="50" y="5"/>
                      </a:cubicBezTo>
                      <a:cubicBezTo>
                        <a:pt x="49" y="4"/>
                        <a:pt x="49" y="2"/>
                        <a:pt x="46" y="1"/>
                      </a:cubicBezTo>
                      <a:cubicBezTo>
                        <a:pt x="44" y="0"/>
                        <a:pt x="42" y="1"/>
                        <a:pt x="40" y="3"/>
                      </a:cubicBezTo>
                      <a:cubicBezTo>
                        <a:pt x="38" y="5"/>
                        <a:pt x="38" y="11"/>
                        <a:pt x="41" y="13"/>
                      </a:cubicBezTo>
                      <a:cubicBezTo>
                        <a:pt x="42" y="15"/>
                        <a:pt x="44" y="15"/>
                        <a:pt x="46" y="16"/>
                      </a:cubicBezTo>
                      <a:cubicBezTo>
                        <a:pt x="50" y="17"/>
                        <a:pt x="54" y="18"/>
                        <a:pt x="58" y="16"/>
                      </a:cubicBezTo>
                      <a:cubicBezTo>
                        <a:pt x="60" y="15"/>
                        <a:pt x="62" y="13"/>
                        <a:pt x="63" y="11"/>
                      </a:cubicBezTo>
                      <a:cubicBezTo>
                        <a:pt x="64" y="9"/>
                        <a:pt x="65" y="5"/>
                        <a:pt x="64" y="3"/>
                      </a:cubicBezTo>
                      <a:cubicBezTo>
                        <a:pt x="63" y="1"/>
                        <a:pt x="58" y="0"/>
                        <a:pt x="56" y="2"/>
                      </a:cubicBezTo>
                      <a:cubicBezTo>
                        <a:pt x="54" y="4"/>
                        <a:pt x="54" y="7"/>
                        <a:pt x="54" y="9"/>
                      </a:cubicBezTo>
                      <a:cubicBezTo>
                        <a:pt x="54" y="11"/>
                        <a:pt x="55" y="14"/>
                        <a:pt x="57" y="15"/>
                      </a:cubicBezTo>
                      <a:cubicBezTo>
                        <a:pt x="59" y="16"/>
                        <a:pt x="59" y="16"/>
                        <a:pt x="60" y="16"/>
                      </a:cubicBezTo>
                      <a:cubicBezTo>
                        <a:pt x="62" y="16"/>
                        <a:pt x="63" y="17"/>
                        <a:pt x="65" y="17"/>
                      </a:cubicBezTo>
                      <a:cubicBezTo>
                        <a:pt x="68" y="17"/>
                        <a:pt x="71" y="17"/>
                        <a:pt x="73" y="16"/>
                      </a:cubicBezTo>
                      <a:cubicBezTo>
                        <a:pt x="74" y="16"/>
                        <a:pt x="76" y="15"/>
                        <a:pt x="78" y="13"/>
                      </a:cubicBezTo>
                      <a:cubicBezTo>
                        <a:pt x="80" y="11"/>
                        <a:pt x="81" y="5"/>
                        <a:pt x="78" y="2"/>
                      </a:cubicBezTo>
                      <a:cubicBezTo>
                        <a:pt x="75" y="0"/>
                        <a:pt x="70" y="2"/>
                        <a:pt x="69" y="5"/>
                      </a:cubicBezTo>
                      <a:cubicBezTo>
                        <a:pt x="68" y="8"/>
                        <a:pt x="69" y="13"/>
                        <a:pt x="73" y="15"/>
                      </a:cubicBezTo>
                      <a:cubicBezTo>
                        <a:pt x="76" y="16"/>
                        <a:pt x="79" y="17"/>
                        <a:pt x="83" y="17"/>
                      </a:cubicBezTo>
                      <a:cubicBezTo>
                        <a:pt x="84" y="17"/>
                        <a:pt x="88" y="17"/>
                        <a:pt x="89" y="16"/>
                      </a:cubicBezTo>
                      <a:cubicBezTo>
                        <a:pt x="90" y="15"/>
                        <a:pt x="92" y="15"/>
                        <a:pt x="93" y="14"/>
                      </a:cubicBezTo>
                      <a:cubicBezTo>
                        <a:pt x="94" y="13"/>
                        <a:pt x="94" y="12"/>
                        <a:pt x="95" y="10"/>
                      </a:cubicBezTo>
                      <a:cubicBezTo>
                        <a:pt x="95" y="9"/>
                        <a:pt x="96" y="4"/>
                        <a:pt x="93" y="3"/>
                      </a:cubicBezTo>
                      <a:cubicBezTo>
                        <a:pt x="91" y="1"/>
                        <a:pt x="87" y="1"/>
                        <a:pt x="86" y="3"/>
                      </a:cubicBezTo>
                      <a:cubicBezTo>
                        <a:pt x="83" y="5"/>
                        <a:pt x="84" y="10"/>
                        <a:pt x="84" y="12"/>
                      </a:cubicBezTo>
                      <a:cubicBezTo>
                        <a:pt x="85" y="15"/>
                        <a:pt x="89" y="16"/>
                        <a:pt x="93" y="17"/>
                      </a:cubicBezTo>
                      <a:cubicBezTo>
                        <a:pt x="95" y="18"/>
                        <a:pt x="97" y="18"/>
                        <a:pt x="99" y="17"/>
                      </a:cubicBezTo>
                      <a:cubicBezTo>
                        <a:pt x="106" y="16"/>
                        <a:pt x="111" y="12"/>
                        <a:pt x="111" y="6"/>
                      </a:cubicBezTo>
                      <a:cubicBezTo>
                        <a:pt x="111" y="4"/>
                        <a:pt x="110" y="4"/>
                        <a:pt x="110" y="3"/>
                      </a:cubicBezTo>
                      <a:cubicBezTo>
                        <a:pt x="108" y="1"/>
                        <a:pt x="104" y="1"/>
                        <a:pt x="102" y="3"/>
                      </a:cubicBezTo>
                      <a:cubicBezTo>
                        <a:pt x="100" y="4"/>
                        <a:pt x="100" y="6"/>
                        <a:pt x="100" y="8"/>
                      </a:cubicBezTo>
                      <a:cubicBezTo>
                        <a:pt x="100" y="10"/>
                        <a:pt x="100" y="12"/>
                        <a:pt x="101" y="13"/>
                      </a:cubicBezTo>
                      <a:cubicBezTo>
                        <a:pt x="102" y="15"/>
                        <a:pt x="105" y="17"/>
                        <a:pt x="108" y="18"/>
                      </a:cubicBezTo>
                      <a:cubicBezTo>
                        <a:pt x="111" y="18"/>
                        <a:pt x="114" y="18"/>
                        <a:pt x="117" y="18"/>
                      </a:cubicBezTo>
                    </a:path>
                  </a:pathLst>
                </a:custGeom>
                <a:noFill/>
                <a:ln w="12700" cap="rnd">
                  <a:solidFill>
                    <a:srgbClr val="6D6E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1D516C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4" name="Line 78">
                <a:extLst>
                  <a:ext uri="{FF2B5EF4-FFF2-40B4-BE49-F238E27FC236}">
                    <a16:creationId xmlns:a16="http://schemas.microsoft.com/office/drawing/2014/main" id="{79D4EF0F-D77F-49B1-8A89-24A6FDF500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24893" y="1576382"/>
                <a:ext cx="0" cy="94539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5" name="Line 79">
                <a:extLst>
                  <a:ext uri="{FF2B5EF4-FFF2-40B4-BE49-F238E27FC236}">
                    <a16:creationId xmlns:a16="http://schemas.microsoft.com/office/drawing/2014/main" id="{64BEA005-086E-48B7-A313-F7D60707B6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86121" y="1636984"/>
                <a:ext cx="41209" cy="82419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6" name="Line 80">
                <a:extLst>
                  <a:ext uri="{FF2B5EF4-FFF2-40B4-BE49-F238E27FC236}">
                    <a16:creationId xmlns:a16="http://schemas.microsoft.com/office/drawing/2014/main" id="{33EE82EE-09FD-4FD2-B66A-8525DA4B3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22497" y="1789701"/>
                <a:ext cx="72722" cy="56965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7" name="Line 82">
                <a:extLst>
                  <a:ext uri="{FF2B5EF4-FFF2-40B4-BE49-F238E27FC236}">
                    <a16:creationId xmlns:a16="http://schemas.microsoft.com/office/drawing/2014/main" id="{DA223A1F-8D6F-4787-9BBA-0A5DB7C08D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6136" y="2175129"/>
                <a:ext cx="84843" cy="36361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8" name="Line 83">
                <a:extLst>
                  <a:ext uri="{FF2B5EF4-FFF2-40B4-BE49-F238E27FC236}">
                    <a16:creationId xmlns:a16="http://schemas.microsoft.com/office/drawing/2014/main" id="{E161CFB7-1CD0-4EE2-92F2-E95AA584D7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92795" y="2309665"/>
                <a:ext cx="61814" cy="67874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9" name="Line 84">
                <a:extLst>
                  <a:ext uri="{FF2B5EF4-FFF2-40B4-BE49-F238E27FC236}">
                    <a16:creationId xmlns:a16="http://schemas.microsoft.com/office/drawing/2014/main" id="{9A9EAE55-C780-40F8-9477-F4BF25CAE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0934" y="2312089"/>
                <a:ext cx="64238" cy="65450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0" name="Line 85">
                <a:extLst>
                  <a:ext uri="{FF2B5EF4-FFF2-40B4-BE49-F238E27FC236}">
                    <a16:creationId xmlns:a16="http://schemas.microsoft.com/office/drawing/2014/main" id="{8F0C637F-2A8F-457E-8E23-B1C4885AA3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5169" y="2135131"/>
                <a:ext cx="87267" cy="31513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1" name="Line 86">
                <a:extLst>
                  <a:ext uri="{FF2B5EF4-FFF2-40B4-BE49-F238E27FC236}">
                    <a16:creationId xmlns:a16="http://schemas.microsoft.com/office/drawing/2014/main" id="{34A340BA-6267-4D69-ACDE-CF48D1911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17594" y="1943629"/>
                <a:ext cx="90902" cy="9696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2" name="Line 87">
                <a:extLst>
                  <a:ext uri="{FF2B5EF4-FFF2-40B4-BE49-F238E27FC236}">
                    <a16:creationId xmlns:a16="http://schemas.microsoft.com/office/drawing/2014/main" id="{C4A1D28D-7568-4BB7-9E54-D878DCA8C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4871" y="1741219"/>
                <a:ext cx="66662" cy="64238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3" name="Line 88">
                <a:extLst>
                  <a:ext uri="{FF2B5EF4-FFF2-40B4-BE49-F238E27FC236}">
                    <a16:creationId xmlns:a16="http://schemas.microsoft.com/office/drawing/2014/main" id="{0CA2A69B-C0DD-44B1-9547-951EE71FF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4275" y="1618803"/>
                <a:ext cx="33937" cy="88478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DBE32B2-BF6F-4CC6-B5FB-61CEA2A865DF}"/>
                </a:ext>
              </a:extLst>
            </p:cNvPr>
            <p:cNvSpPr txBox="1"/>
            <p:nvPr/>
          </p:nvSpPr>
          <p:spPr>
            <a:xfrm>
              <a:off x="5333349" y="2935537"/>
              <a:ext cx="1625307" cy="495198"/>
            </a:xfrm>
            <a:prstGeom prst="rect">
              <a:avLst/>
            </a:prstGeom>
            <a:noFill/>
          </p:spPr>
          <p:txBody>
            <a:bodyPr wrap="square" lIns="146304" tIns="91440" rIns="146304" bIns="9144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E36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Inference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60D02D8-FC3B-4959-9AFA-4FFD0DE2DD06}"/>
              </a:ext>
            </a:extLst>
          </p:cNvPr>
          <p:cNvGrpSpPr/>
          <p:nvPr/>
        </p:nvGrpSpPr>
        <p:grpSpPr>
          <a:xfrm>
            <a:off x="5116684" y="2689185"/>
            <a:ext cx="1163588" cy="936510"/>
            <a:chOff x="5317275" y="1950269"/>
            <a:chExt cx="1625307" cy="1308122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B738CDF-69C4-4E2B-917F-FBC1DCCEF902}"/>
                </a:ext>
              </a:extLst>
            </p:cNvPr>
            <p:cNvSpPr txBox="1"/>
            <p:nvPr/>
          </p:nvSpPr>
          <p:spPr>
            <a:xfrm>
              <a:off x="5317275" y="2768301"/>
              <a:ext cx="1625307" cy="490090"/>
            </a:xfrm>
            <a:prstGeom prst="rect">
              <a:avLst/>
            </a:prstGeom>
            <a:noFill/>
          </p:spPr>
          <p:txBody>
            <a:bodyPr wrap="square" lIns="146304" tIns="91440" rIns="146304" bIns="9144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E36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Training</a:t>
              </a:r>
            </a:p>
          </p:txBody>
        </p:sp>
        <p:pic>
          <p:nvPicPr>
            <p:cNvPr id="137" name="Graphic 136">
              <a:extLst>
                <a:ext uri="{FF2B5EF4-FFF2-40B4-BE49-F238E27FC236}">
                  <a16:creationId xmlns:a16="http://schemas.microsoft.com/office/drawing/2014/main" id="{57743B28-2222-4E4E-BDD4-37E112E77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15146" y="1950269"/>
              <a:ext cx="1229566" cy="599284"/>
            </a:xfrm>
            <a:prstGeom prst="rect">
              <a:avLst/>
            </a:prstGeom>
            <a:effectLst/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6FC0841-05D3-47EC-A6B2-BFE1530E0924}"/>
              </a:ext>
            </a:extLst>
          </p:cNvPr>
          <p:cNvSpPr txBox="1"/>
          <p:nvPr/>
        </p:nvSpPr>
        <p:spPr>
          <a:xfrm>
            <a:off x="763219" y="3178292"/>
            <a:ext cx="1625307" cy="517065"/>
          </a:xfrm>
          <a:prstGeom prst="rect">
            <a:avLst/>
          </a:prstGeom>
          <a:noFill/>
        </p:spPr>
        <p:txBody>
          <a:bodyPr wrap="square" lIns="146304" tIns="91440" rIns="146304" bIns="9144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E3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Local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E3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E3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actions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8FE4E57C-5E4E-418C-B520-258F6F27060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32845" y="2573407"/>
            <a:ext cx="469901" cy="592137"/>
            <a:chOff x="967" y="1205"/>
            <a:chExt cx="296" cy="373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980482D3-837D-4C9C-A11F-CA46A668A8A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68" y="1205"/>
              <a:ext cx="295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33422585-B6A4-465F-8BFE-B3411ADEF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" y="1454"/>
              <a:ext cx="295" cy="123"/>
            </a:xfrm>
            <a:custGeom>
              <a:avLst/>
              <a:gdLst>
                <a:gd name="T0" fmla="*/ 35 w 213"/>
                <a:gd name="T1" fmla="*/ 2 h 89"/>
                <a:gd name="T2" fmla="*/ 1 w 213"/>
                <a:gd name="T3" fmla="*/ 88 h 89"/>
                <a:gd name="T4" fmla="*/ 210 w 213"/>
                <a:gd name="T5" fmla="*/ 89 h 89"/>
                <a:gd name="T6" fmla="*/ 212 w 213"/>
                <a:gd name="T7" fmla="*/ 85 h 89"/>
                <a:gd name="T8" fmla="*/ 173 w 213"/>
                <a:gd name="T9" fmla="*/ 0 h 89"/>
                <a:gd name="T10" fmla="*/ 134 w 213"/>
                <a:gd name="T11" fmla="*/ 0 h 89"/>
                <a:gd name="T12" fmla="*/ 101 w 213"/>
                <a:gd name="T13" fmla="*/ 50 h 89"/>
                <a:gd name="T14" fmla="*/ 106 w 213"/>
                <a:gd name="T15" fmla="*/ 51 h 89"/>
                <a:gd name="T16" fmla="*/ 106 w 213"/>
                <a:gd name="T17" fmla="*/ 50 h 89"/>
                <a:gd name="T18" fmla="*/ 73 w 213"/>
                <a:gd name="T19" fmla="*/ 0 h 89"/>
                <a:gd name="T20" fmla="*/ 38 w 213"/>
                <a:gd name="T21" fmla="*/ 0 h 89"/>
                <a:gd name="T22" fmla="*/ 38 w 213"/>
                <a:gd name="T23" fmla="*/ 3 h 89"/>
                <a:gd name="T24" fmla="*/ 62 w 213"/>
                <a:gd name="T25" fmla="*/ 6 h 89"/>
                <a:gd name="T26" fmla="*/ 73 w 213"/>
                <a:gd name="T27" fmla="*/ 3 h 89"/>
                <a:gd name="T28" fmla="*/ 97 w 213"/>
                <a:gd name="T29" fmla="*/ 47 h 89"/>
                <a:gd name="T30" fmla="*/ 101 w 213"/>
                <a:gd name="T31" fmla="*/ 54 h 89"/>
                <a:gd name="T32" fmla="*/ 101 w 213"/>
                <a:gd name="T33" fmla="*/ 54 h 89"/>
                <a:gd name="T34" fmla="*/ 101 w 213"/>
                <a:gd name="T35" fmla="*/ 54 h 89"/>
                <a:gd name="T36" fmla="*/ 103 w 213"/>
                <a:gd name="T37" fmla="*/ 52 h 89"/>
                <a:gd name="T38" fmla="*/ 103 w 213"/>
                <a:gd name="T39" fmla="*/ 52 h 89"/>
                <a:gd name="T40" fmla="*/ 101 w 213"/>
                <a:gd name="T41" fmla="*/ 54 h 89"/>
                <a:gd name="T42" fmla="*/ 101 w 213"/>
                <a:gd name="T43" fmla="*/ 54 h 89"/>
                <a:gd name="T44" fmla="*/ 101 w 213"/>
                <a:gd name="T45" fmla="*/ 54 h 89"/>
                <a:gd name="T46" fmla="*/ 103 w 213"/>
                <a:gd name="T47" fmla="*/ 52 h 89"/>
                <a:gd name="T48" fmla="*/ 105 w 213"/>
                <a:gd name="T49" fmla="*/ 55 h 89"/>
                <a:gd name="T50" fmla="*/ 103 w 213"/>
                <a:gd name="T51" fmla="*/ 52 h 89"/>
                <a:gd name="T52" fmla="*/ 106 w 213"/>
                <a:gd name="T53" fmla="*/ 50 h 89"/>
                <a:gd name="T54" fmla="*/ 106 w 213"/>
                <a:gd name="T55" fmla="*/ 50 h 89"/>
                <a:gd name="T56" fmla="*/ 102 w 213"/>
                <a:gd name="T57" fmla="*/ 49 h 89"/>
                <a:gd name="T58" fmla="*/ 101 w 213"/>
                <a:gd name="T59" fmla="*/ 54 h 89"/>
                <a:gd name="T60" fmla="*/ 101 w 213"/>
                <a:gd name="T61" fmla="*/ 53 h 89"/>
                <a:gd name="T62" fmla="*/ 103 w 213"/>
                <a:gd name="T63" fmla="*/ 52 h 89"/>
                <a:gd name="T64" fmla="*/ 103 w 213"/>
                <a:gd name="T65" fmla="*/ 55 h 89"/>
                <a:gd name="T66" fmla="*/ 136 w 213"/>
                <a:gd name="T67" fmla="*/ 4 h 89"/>
                <a:gd name="T68" fmla="*/ 134 w 213"/>
                <a:gd name="T69" fmla="*/ 6 h 89"/>
                <a:gd name="T70" fmla="*/ 171 w 213"/>
                <a:gd name="T71" fmla="*/ 6 h 89"/>
                <a:gd name="T72" fmla="*/ 8 w 213"/>
                <a:gd name="T73" fmla="*/ 83 h 89"/>
                <a:gd name="T74" fmla="*/ 38 w 213"/>
                <a:gd name="T75" fmla="*/ 3 h 89"/>
                <a:gd name="T76" fmla="*/ 38 w 213"/>
                <a:gd name="T77" fmla="*/ 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3" h="89">
                  <a:moveTo>
                    <a:pt x="38" y="3"/>
                  </a:moveTo>
                  <a:cubicBezTo>
                    <a:pt x="35" y="2"/>
                    <a:pt x="35" y="2"/>
                    <a:pt x="35" y="2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0" y="86"/>
                    <a:pt x="0" y="87"/>
                    <a:pt x="1" y="88"/>
                  </a:cubicBezTo>
                  <a:cubicBezTo>
                    <a:pt x="1" y="88"/>
                    <a:pt x="2" y="89"/>
                    <a:pt x="3" y="89"/>
                  </a:cubicBezTo>
                  <a:cubicBezTo>
                    <a:pt x="210" y="89"/>
                    <a:pt x="210" y="89"/>
                    <a:pt x="210" y="89"/>
                  </a:cubicBezTo>
                  <a:cubicBezTo>
                    <a:pt x="211" y="89"/>
                    <a:pt x="212" y="88"/>
                    <a:pt x="212" y="88"/>
                  </a:cubicBezTo>
                  <a:cubicBezTo>
                    <a:pt x="213" y="87"/>
                    <a:pt x="213" y="86"/>
                    <a:pt x="212" y="85"/>
                  </a:cubicBezTo>
                  <a:cubicBezTo>
                    <a:pt x="175" y="2"/>
                    <a:pt x="175" y="2"/>
                    <a:pt x="175" y="2"/>
                  </a:cubicBezTo>
                  <a:cubicBezTo>
                    <a:pt x="175" y="0"/>
                    <a:pt x="174" y="0"/>
                    <a:pt x="173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3" y="0"/>
                    <a:pt x="132" y="0"/>
                    <a:pt x="131" y="1"/>
                  </a:cubicBezTo>
                  <a:cubicBezTo>
                    <a:pt x="123" y="15"/>
                    <a:pt x="113" y="31"/>
                    <a:pt x="101" y="50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76" y="1"/>
                  </a:cubicBezTo>
                  <a:cubicBezTo>
                    <a:pt x="75" y="0"/>
                    <a:pt x="74" y="0"/>
                    <a:pt x="7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0"/>
                    <a:pt x="36" y="1"/>
                    <a:pt x="35" y="2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86" y="29"/>
                    <a:pt x="93" y="41"/>
                    <a:pt x="97" y="47"/>
                  </a:cubicBezTo>
                  <a:cubicBezTo>
                    <a:pt x="99" y="51"/>
                    <a:pt x="100" y="52"/>
                    <a:pt x="100" y="53"/>
                  </a:cubicBezTo>
                  <a:cubicBezTo>
                    <a:pt x="101" y="53"/>
                    <a:pt x="101" y="53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2" y="55"/>
                    <a:pt x="104" y="56"/>
                    <a:pt x="105" y="55"/>
                  </a:cubicBezTo>
                  <a:cubicBezTo>
                    <a:pt x="107" y="54"/>
                    <a:pt x="107" y="52"/>
                    <a:pt x="106" y="50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5" y="49"/>
                    <a:pt x="104" y="49"/>
                  </a:cubicBezTo>
                  <a:cubicBezTo>
                    <a:pt x="103" y="49"/>
                    <a:pt x="103" y="49"/>
                    <a:pt x="102" y="49"/>
                  </a:cubicBezTo>
                  <a:cubicBezTo>
                    <a:pt x="101" y="50"/>
                    <a:pt x="101" y="50"/>
                    <a:pt x="100" y="51"/>
                  </a:cubicBezTo>
                  <a:cubicBezTo>
                    <a:pt x="100" y="52"/>
                    <a:pt x="100" y="53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1" y="54"/>
                    <a:pt x="102" y="55"/>
                    <a:pt x="103" y="55"/>
                  </a:cubicBezTo>
                  <a:cubicBezTo>
                    <a:pt x="104" y="55"/>
                    <a:pt x="106" y="55"/>
                    <a:pt x="106" y="54"/>
                  </a:cubicBezTo>
                  <a:cubicBezTo>
                    <a:pt x="118" y="34"/>
                    <a:pt x="128" y="18"/>
                    <a:pt x="136" y="4"/>
                  </a:cubicBezTo>
                  <a:cubicBezTo>
                    <a:pt x="134" y="3"/>
                    <a:pt x="134" y="3"/>
                    <a:pt x="134" y="3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46" y="6"/>
                    <a:pt x="146" y="6"/>
                    <a:pt x="146" y="6"/>
                  </a:cubicBezTo>
                  <a:cubicBezTo>
                    <a:pt x="171" y="6"/>
                    <a:pt x="171" y="6"/>
                    <a:pt x="171" y="6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3"/>
                    <a:pt x="38" y="3"/>
                    <a:pt x="38" y="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7EEC25BC-3A8C-4459-A2B0-458CE7AD11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1" y="1211"/>
              <a:ext cx="218" cy="306"/>
            </a:xfrm>
            <a:custGeom>
              <a:avLst/>
              <a:gdLst>
                <a:gd name="T0" fmla="*/ 77 w 157"/>
                <a:gd name="T1" fmla="*/ 142 h 222"/>
                <a:gd name="T2" fmla="*/ 12 w 157"/>
                <a:gd name="T3" fmla="*/ 76 h 222"/>
                <a:gd name="T4" fmla="*/ 77 w 157"/>
                <a:gd name="T5" fmla="*/ 10 h 222"/>
                <a:gd name="T6" fmla="*/ 145 w 157"/>
                <a:gd name="T7" fmla="*/ 76 h 222"/>
                <a:gd name="T8" fmla="*/ 77 w 157"/>
                <a:gd name="T9" fmla="*/ 142 h 222"/>
                <a:gd name="T10" fmla="*/ 78 w 157"/>
                <a:gd name="T11" fmla="*/ 0 h 222"/>
                <a:gd name="T12" fmla="*/ 0 w 157"/>
                <a:gd name="T13" fmla="*/ 79 h 222"/>
                <a:gd name="T14" fmla="*/ 6 w 157"/>
                <a:gd name="T15" fmla="*/ 110 h 222"/>
                <a:gd name="T16" fmla="*/ 46 w 157"/>
                <a:gd name="T17" fmla="*/ 176 h 222"/>
                <a:gd name="T18" fmla="*/ 48 w 157"/>
                <a:gd name="T19" fmla="*/ 176 h 222"/>
                <a:gd name="T20" fmla="*/ 51 w 157"/>
                <a:gd name="T21" fmla="*/ 177 h 222"/>
                <a:gd name="T22" fmla="*/ 78 w 157"/>
                <a:gd name="T23" fmla="*/ 222 h 222"/>
                <a:gd name="T24" fmla="*/ 106 w 157"/>
                <a:gd name="T25" fmla="*/ 177 h 222"/>
                <a:gd name="T26" fmla="*/ 109 w 157"/>
                <a:gd name="T27" fmla="*/ 176 h 222"/>
                <a:gd name="T28" fmla="*/ 111 w 157"/>
                <a:gd name="T29" fmla="*/ 176 h 222"/>
                <a:gd name="T30" fmla="*/ 150 w 157"/>
                <a:gd name="T31" fmla="*/ 110 h 222"/>
                <a:gd name="T32" fmla="*/ 157 w 157"/>
                <a:gd name="T33" fmla="*/ 79 h 222"/>
                <a:gd name="T34" fmla="*/ 78 w 157"/>
                <a:gd name="T3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7" h="222">
                  <a:moveTo>
                    <a:pt x="77" y="142"/>
                  </a:moveTo>
                  <a:cubicBezTo>
                    <a:pt x="40" y="142"/>
                    <a:pt x="12" y="113"/>
                    <a:pt x="12" y="76"/>
                  </a:cubicBezTo>
                  <a:cubicBezTo>
                    <a:pt x="12" y="40"/>
                    <a:pt x="40" y="10"/>
                    <a:pt x="77" y="10"/>
                  </a:cubicBezTo>
                  <a:cubicBezTo>
                    <a:pt x="115" y="10"/>
                    <a:pt x="145" y="40"/>
                    <a:pt x="145" y="76"/>
                  </a:cubicBezTo>
                  <a:cubicBezTo>
                    <a:pt x="145" y="113"/>
                    <a:pt x="115" y="142"/>
                    <a:pt x="77" y="142"/>
                  </a:cubicBezTo>
                  <a:moveTo>
                    <a:pt x="78" y="0"/>
                  </a:moveTo>
                  <a:cubicBezTo>
                    <a:pt x="35" y="0"/>
                    <a:pt x="0" y="36"/>
                    <a:pt x="0" y="79"/>
                  </a:cubicBezTo>
                  <a:cubicBezTo>
                    <a:pt x="0" y="89"/>
                    <a:pt x="3" y="102"/>
                    <a:pt x="6" y="110"/>
                  </a:cubicBezTo>
                  <a:cubicBezTo>
                    <a:pt x="24" y="138"/>
                    <a:pt x="37" y="160"/>
                    <a:pt x="46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49" y="176"/>
                    <a:pt x="50" y="176"/>
                    <a:pt x="51" y="177"/>
                  </a:cubicBezTo>
                  <a:cubicBezTo>
                    <a:pt x="68" y="205"/>
                    <a:pt x="75" y="217"/>
                    <a:pt x="78" y="222"/>
                  </a:cubicBezTo>
                  <a:cubicBezTo>
                    <a:pt x="89" y="205"/>
                    <a:pt x="98" y="190"/>
                    <a:pt x="106" y="177"/>
                  </a:cubicBezTo>
                  <a:cubicBezTo>
                    <a:pt x="107" y="176"/>
                    <a:pt x="108" y="176"/>
                    <a:pt x="109" y="176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50" y="111"/>
                    <a:pt x="150" y="110"/>
                    <a:pt x="150" y="110"/>
                  </a:cubicBezTo>
                  <a:cubicBezTo>
                    <a:pt x="154" y="102"/>
                    <a:pt x="157" y="89"/>
                    <a:pt x="157" y="79"/>
                  </a:cubicBezTo>
                  <a:cubicBezTo>
                    <a:pt x="157" y="36"/>
                    <a:pt x="122" y="0"/>
                    <a:pt x="7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7C43C460-C9EF-4034-AD70-8D4252AB7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" y="1454"/>
              <a:ext cx="90" cy="72"/>
            </a:xfrm>
            <a:custGeom>
              <a:avLst/>
              <a:gdLst>
                <a:gd name="T0" fmla="*/ 65 w 65"/>
                <a:gd name="T1" fmla="*/ 0 h 52"/>
                <a:gd name="T2" fmla="*/ 63 w 65"/>
                <a:gd name="T3" fmla="*/ 0 h 52"/>
                <a:gd name="T4" fmla="*/ 60 w 65"/>
                <a:gd name="T5" fmla="*/ 1 h 52"/>
                <a:gd name="T6" fmla="*/ 32 w 65"/>
                <a:gd name="T7" fmla="*/ 46 h 52"/>
                <a:gd name="T8" fmla="*/ 5 w 65"/>
                <a:gd name="T9" fmla="*/ 1 h 52"/>
                <a:gd name="T10" fmla="*/ 2 w 65"/>
                <a:gd name="T11" fmla="*/ 0 h 52"/>
                <a:gd name="T12" fmla="*/ 0 w 65"/>
                <a:gd name="T13" fmla="*/ 0 h 52"/>
                <a:gd name="T14" fmla="*/ 2 w 65"/>
                <a:gd name="T15" fmla="*/ 3 h 52"/>
                <a:gd name="T16" fmla="*/ 32 w 65"/>
                <a:gd name="T17" fmla="*/ 52 h 52"/>
                <a:gd name="T18" fmla="*/ 63 w 65"/>
                <a:gd name="T19" fmla="*/ 3 h 52"/>
                <a:gd name="T20" fmla="*/ 65 w 65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52">
                  <a:moveTo>
                    <a:pt x="65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2" y="0"/>
                    <a:pt x="61" y="0"/>
                    <a:pt x="60" y="1"/>
                  </a:cubicBezTo>
                  <a:cubicBezTo>
                    <a:pt x="52" y="14"/>
                    <a:pt x="43" y="29"/>
                    <a:pt x="32" y="46"/>
                  </a:cubicBezTo>
                  <a:cubicBezTo>
                    <a:pt x="29" y="41"/>
                    <a:pt x="22" y="29"/>
                    <a:pt x="5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44" y="33"/>
                    <a:pt x="54" y="16"/>
                    <a:pt x="63" y="3"/>
                  </a:cubicBezTo>
                  <a:cubicBezTo>
                    <a:pt x="63" y="2"/>
                    <a:pt x="64" y="1"/>
                    <a:pt x="65" y="0"/>
                  </a:cubicBezTo>
                </a:path>
              </a:pathLst>
            </a:custGeom>
            <a:solidFill>
              <a:srgbClr val="936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8491701F-4DCB-489F-80D9-43936278C3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7" y="1206"/>
              <a:ext cx="226" cy="325"/>
            </a:xfrm>
            <a:custGeom>
              <a:avLst/>
              <a:gdLst>
                <a:gd name="T0" fmla="*/ 80 w 163"/>
                <a:gd name="T1" fmla="*/ 142 h 235"/>
                <a:gd name="T2" fmla="*/ 18 w 163"/>
                <a:gd name="T3" fmla="*/ 79 h 235"/>
                <a:gd name="T4" fmla="*/ 80 w 163"/>
                <a:gd name="T5" fmla="*/ 16 h 235"/>
                <a:gd name="T6" fmla="*/ 145 w 163"/>
                <a:gd name="T7" fmla="*/ 79 h 235"/>
                <a:gd name="T8" fmla="*/ 80 w 163"/>
                <a:gd name="T9" fmla="*/ 142 h 235"/>
                <a:gd name="T10" fmla="*/ 80 w 163"/>
                <a:gd name="T11" fmla="*/ 148 h 235"/>
                <a:gd name="T12" fmla="*/ 151 w 163"/>
                <a:gd name="T13" fmla="*/ 79 h 235"/>
                <a:gd name="T14" fmla="*/ 80 w 163"/>
                <a:gd name="T15" fmla="*/ 10 h 235"/>
                <a:gd name="T16" fmla="*/ 12 w 163"/>
                <a:gd name="T17" fmla="*/ 79 h 235"/>
                <a:gd name="T18" fmla="*/ 80 w 163"/>
                <a:gd name="T19" fmla="*/ 148 h 235"/>
                <a:gd name="T20" fmla="*/ 160 w 163"/>
                <a:gd name="T21" fmla="*/ 82 h 235"/>
                <a:gd name="T22" fmla="*/ 151 w 163"/>
                <a:gd name="T23" fmla="*/ 112 h 235"/>
                <a:gd name="T24" fmla="*/ 151 w 163"/>
                <a:gd name="T25" fmla="*/ 112 h 235"/>
                <a:gd name="T26" fmla="*/ 79 w 163"/>
                <a:gd name="T27" fmla="*/ 229 h 235"/>
                <a:gd name="T28" fmla="*/ 84 w 163"/>
                <a:gd name="T29" fmla="*/ 230 h 235"/>
                <a:gd name="T30" fmla="*/ 84 w 163"/>
                <a:gd name="T31" fmla="*/ 229 h 235"/>
                <a:gd name="T32" fmla="*/ 12 w 163"/>
                <a:gd name="T33" fmla="*/ 112 h 235"/>
                <a:gd name="T34" fmla="*/ 12 w 163"/>
                <a:gd name="T35" fmla="*/ 112 h 235"/>
                <a:gd name="T36" fmla="*/ 28 w 163"/>
                <a:gd name="T37" fmla="*/ 29 h 235"/>
                <a:gd name="T38" fmla="*/ 135 w 163"/>
                <a:gd name="T39" fmla="*/ 29 h 235"/>
                <a:gd name="T40" fmla="*/ 160 w 163"/>
                <a:gd name="T41" fmla="*/ 82 h 235"/>
                <a:gd name="T42" fmla="*/ 81 w 163"/>
                <a:gd name="T43" fmla="*/ 0 h 235"/>
                <a:gd name="T44" fmla="*/ 7 w 163"/>
                <a:gd name="T45" fmla="*/ 115 h 235"/>
                <a:gd name="T46" fmla="*/ 49 w 163"/>
                <a:gd name="T47" fmla="*/ 183 h 235"/>
                <a:gd name="T48" fmla="*/ 78 w 163"/>
                <a:gd name="T49" fmla="*/ 232 h 235"/>
                <a:gd name="T50" fmla="*/ 79 w 163"/>
                <a:gd name="T51" fmla="*/ 233 h 235"/>
                <a:gd name="T52" fmla="*/ 79 w 163"/>
                <a:gd name="T53" fmla="*/ 233 h 235"/>
                <a:gd name="T54" fmla="*/ 79 w 163"/>
                <a:gd name="T55" fmla="*/ 233 h 235"/>
                <a:gd name="T56" fmla="*/ 81 w 163"/>
                <a:gd name="T57" fmla="*/ 231 h 235"/>
                <a:gd name="T58" fmla="*/ 81 w 163"/>
                <a:gd name="T59" fmla="*/ 231 h 235"/>
                <a:gd name="T60" fmla="*/ 79 w 163"/>
                <a:gd name="T61" fmla="*/ 233 h 235"/>
                <a:gd name="T62" fmla="*/ 79 w 163"/>
                <a:gd name="T63" fmla="*/ 233 h 235"/>
                <a:gd name="T64" fmla="*/ 79 w 163"/>
                <a:gd name="T65" fmla="*/ 233 h 235"/>
                <a:gd name="T66" fmla="*/ 81 w 163"/>
                <a:gd name="T67" fmla="*/ 231 h 235"/>
                <a:gd name="T68" fmla="*/ 83 w 163"/>
                <a:gd name="T69" fmla="*/ 234 h 235"/>
                <a:gd name="T70" fmla="*/ 81 w 163"/>
                <a:gd name="T71" fmla="*/ 231 h 235"/>
                <a:gd name="T72" fmla="*/ 84 w 163"/>
                <a:gd name="T73" fmla="*/ 229 h 235"/>
                <a:gd name="T74" fmla="*/ 84 w 163"/>
                <a:gd name="T75" fmla="*/ 229 h 235"/>
                <a:gd name="T76" fmla="*/ 80 w 163"/>
                <a:gd name="T77" fmla="*/ 228 h 235"/>
                <a:gd name="T78" fmla="*/ 79 w 163"/>
                <a:gd name="T79" fmla="*/ 233 h 235"/>
                <a:gd name="T80" fmla="*/ 79 w 163"/>
                <a:gd name="T81" fmla="*/ 232 h 235"/>
                <a:gd name="T82" fmla="*/ 81 w 163"/>
                <a:gd name="T83" fmla="*/ 231 h 235"/>
                <a:gd name="T84" fmla="*/ 81 w 163"/>
                <a:gd name="T85" fmla="*/ 234 h 235"/>
                <a:gd name="T86" fmla="*/ 114 w 163"/>
                <a:gd name="T87" fmla="*/ 183 h 235"/>
                <a:gd name="T88" fmla="*/ 155 w 163"/>
                <a:gd name="T89" fmla="*/ 116 h 235"/>
                <a:gd name="T90" fmla="*/ 156 w 163"/>
                <a:gd name="T91" fmla="*/ 115 h 235"/>
                <a:gd name="T92" fmla="*/ 156 w 163"/>
                <a:gd name="T93" fmla="*/ 115 h 235"/>
                <a:gd name="T94" fmla="*/ 155 w 163"/>
                <a:gd name="T95" fmla="*/ 115 h 235"/>
                <a:gd name="T96" fmla="*/ 156 w 163"/>
                <a:gd name="T97" fmla="*/ 115 h 235"/>
                <a:gd name="T98" fmla="*/ 160 w 163"/>
                <a:gd name="T99" fmla="*/ 82 h 235"/>
                <a:gd name="T100" fmla="*/ 151 w 163"/>
                <a:gd name="T101" fmla="*/ 79 h 235"/>
                <a:gd name="T102" fmla="*/ 80 w 163"/>
                <a:gd name="T103" fmla="*/ 10 h 235"/>
                <a:gd name="T104" fmla="*/ 12 w 163"/>
                <a:gd name="T105" fmla="*/ 79 h 235"/>
                <a:gd name="T106" fmla="*/ 80 w 163"/>
                <a:gd name="T107" fmla="*/ 148 h 235"/>
                <a:gd name="T108" fmla="*/ 151 w 163"/>
                <a:gd name="T109" fmla="*/ 79 h 235"/>
                <a:gd name="T110" fmla="*/ 145 w 163"/>
                <a:gd name="T111" fmla="*/ 79 h 235"/>
                <a:gd name="T112" fmla="*/ 80 w 163"/>
                <a:gd name="T113" fmla="*/ 142 h 235"/>
                <a:gd name="T114" fmla="*/ 18 w 163"/>
                <a:gd name="T115" fmla="*/ 79 h 235"/>
                <a:gd name="T116" fmla="*/ 80 w 163"/>
                <a:gd name="T117" fmla="*/ 16 h 235"/>
                <a:gd name="T118" fmla="*/ 145 w 163"/>
                <a:gd name="T119" fmla="*/ 79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3" h="235">
                  <a:moveTo>
                    <a:pt x="80" y="145"/>
                  </a:moveTo>
                  <a:cubicBezTo>
                    <a:pt x="80" y="142"/>
                    <a:pt x="80" y="142"/>
                    <a:pt x="80" y="142"/>
                  </a:cubicBezTo>
                  <a:cubicBezTo>
                    <a:pt x="63" y="142"/>
                    <a:pt x="47" y="135"/>
                    <a:pt x="36" y="124"/>
                  </a:cubicBezTo>
                  <a:cubicBezTo>
                    <a:pt x="25" y="112"/>
                    <a:pt x="18" y="97"/>
                    <a:pt x="18" y="79"/>
                  </a:cubicBezTo>
                  <a:cubicBezTo>
                    <a:pt x="18" y="62"/>
                    <a:pt x="25" y="46"/>
                    <a:pt x="36" y="35"/>
                  </a:cubicBezTo>
                  <a:cubicBezTo>
                    <a:pt x="47" y="23"/>
                    <a:pt x="63" y="16"/>
                    <a:pt x="80" y="16"/>
                  </a:cubicBezTo>
                  <a:cubicBezTo>
                    <a:pt x="98" y="16"/>
                    <a:pt x="114" y="24"/>
                    <a:pt x="126" y="35"/>
                  </a:cubicBezTo>
                  <a:cubicBezTo>
                    <a:pt x="137" y="46"/>
                    <a:pt x="145" y="62"/>
                    <a:pt x="145" y="79"/>
                  </a:cubicBezTo>
                  <a:cubicBezTo>
                    <a:pt x="145" y="97"/>
                    <a:pt x="137" y="112"/>
                    <a:pt x="126" y="124"/>
                  </a:cubicBezTo>
                  <a:cubicBezTo>
                    <a:pt x="114" y="135"/>
                    <a:pt x="98" y="142"/>
                    <a:pt x="80" y="142"/>
                  </a:cubicBezTo>
                  <a:cubicBezTo>
                    <a:pt x="80" y="145"/>
                    <a:pt x="80" y="145"/>
                    <a:pt x="80" y="145"/>
                  </a:cubicBezTo>
                  <a:cubicBezTo>
                    <a:pt x="80" y="148"/>
                    <a:pt x="80" y="148"/>
                    <a:pt x="80" y="148"/>
                  </a:cubicBezTo>
                  <a:cubicBezTo>
                    <a:pt x="100" y="148"/>
                    <a:pt x="117" y="140"/>
                    <a:pt x="130" y="128"/>
                  </a:cubicBezTo>
                  <a:cubicBezTo>
                    <a:pt x="143" y="116"/>
                    <a:pt x="151" y="98"/>
                    <a:pt x="151" y="79"/>
                  </a:cubicBezTo>
                  <a:cubicBezTo>
                    <a:pt x="151" y="60"/>
                    <a:pt x="143" y="43"/>
                    <a:pt x="130" y="31"/>
                  </a:cubicBezTo>
                  <a:cubicBezTo>
                    <a:pt x="117" y="18"/>
                    <a:pt x="100" y="10"/>
                    <a:pt x="80" y="10"/>
                  </a:cubicBezTo>
                  <a:cubicBezTo>
                    <a:pt x="61" y="10"/>
                    <a:pt x="44" y="18"/>
                    <a:pt x="32" y="31"/>
                  </a:cubicBezTo>
                  <a:cubicBezTo>
                    <a:pt x="20" y="43"/>
                    <a:pt x="12" y="60"/>
                    <a:pt x="12" y="79"/>
                  </a:cubicBezTo>
                  <a:cubicBezTo>
                    <a:pt x="12" y="98"/>
                    <a:pt x="20" y="116"/>
                    <a:pt x="32" y="128"/>
                  </a:cubicBezTo>
                  <a:cubicBezTo>
                    <a:pt x="44" y="140"/>
                    <a:pt x="61" y="148"/>
                    <a:pt x="80" y="148"/>
                  </a:cubicBezTo>
                  <a:lnTo>
                    <a:pt x="80" y="145"/>
                  </a:lnTo>
                  <a:close/>
                  <a:moveTo>
                    <a:pt x="160" y="82"/>
                  </a:moveTo>
                  <a:cubicBezTo>
                    <a:pt x="157" y="82"/>
                    <a:pt x="157" y="82"/>
                    <a:pt x="157" y="82"/>
                  </a:cubicBezTo>
                  <a:cubicBezTo>
                    <a:pt x="157" y="91"/>
                    <a:pt x="154" y="104"/>
                    <a:pt x="151" y="112"/>
                  </a:cubicBezTo>
                  <a:cubicBezTo>
                    <a:pt x="153" y="113"/>
                    <a:pt x="153" y="113"/>
                    <a:pt x="153" y="113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51" y="112"/>
                    <a:pt x="151" y="112"/>
                    <a:pt x="109" y="180"/>
                  </a:cubicBezTo>
                  <a:cubicBezTo>
                    <a:pt x="101" y="194"/>
                    <a:pt x="91" y="210"/>
                    <a:pt x="79" y="229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84" y="230"/>
                    <a:pt x="84" y="230"/>
                    <a:pt x="84" y="230"/>
                  </a:cubicBezTo>
                  <a:cubicBezTo>
                    <a:pt x="84" y="229"/>
                    <a:pt x="84" y="229"/>
                    <a:pt x="84" y="229"/>
                  </a:cubicBezTo>
                  <a:cubicBezTo>
                    <a:pt x="84" y="229"/>
                    <a:pt x="84" y="229"/>
                    <a:pt x="84" y="229"/>
                  </a:cubicBezTo>
                  <a:cubicBezTo>
                    <a:pt x="84" y="229"/>
                    <a:pt x="84" y="229"/>
                    <a:pt x="54" y="180"/>
                  </a:cubicBezTo>
                  <a:cubicBezTo>
                    <a:pt x="44" y="164"/>
                    <a:pt x="30" y="142"/>
                    <a:pt x="12" y="112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9" y="104"/>
                    <a:pt x="6" y="91"/>
                    <a:pt x="6" y="82"/>
                  </a:cubicBezTo>
                  <a:cubicBezTo>
                    <a:pt x="6" y="61"/>
                    <a:pt x="15" y="42"/>
                    <a:pt x="28" y="29"/>
                  </a:cubicBezTo>
                  <a:cubicBezTo>
                    <a:pt x="42" y="15"/>
                    <a:pt x="61" y="6"/>
                    <a:pt x="81" y="6"/>
                  </a:cubicBezTo>
                  <a:cubicBezTo>
                    <a:pt x="102" y="6"/>
                    <a:pt x="121" y="15"/>
                    <a:pt x="135" y="29"/>
                  </a:cubicBezTo>
                  <a:cubicBezTo>
                    <a:pt x="148" y="42"/>
                    <a:pt x="157" y="61"/>
                    <a:pt x="157" y="82"/>
                  </a:cubicBezTo>
                  <a:cubicBezTo>
                    <a:pt x="160" y="82"/>
                    <a:pt x="160" y="82"/>
                    <a:pt x="160" y="82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37"/>
                    <a:pt x="126" y="0"/>
                    <a:pt x="81" y="0"/>
                  </a:cubicBezTo>
                  <a:cubicBezTo>
                    <a:pt x="36" y="0"/>
                    <a:pt x="0" y="37"/>
                    <a:pt x="0" y="82"/>
                  </a:cubicBezTo>
                  <a:cubicBezTo>
                    <a:pt x="0" y="93"/>
                    <a:pt x="3" y="105"/>
                    <a:pt x="7" y="115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25" y="145"/>
                    <a:pt x="39" y="167"/>
                    <a:pt x="49" y="183"/>
                  </a:cubicBezTo>
                  <a:cubicBezTo>
                    <a:pt x="64" y="208"/>
                    <a:pt x="71" y="220"/>
                    <a:pt x="75" y="227"/>
                  </a:cubicBezTo>
                  <a:cubicBezTo>
                    <a:pt x="77" y="230"/>
                    <a:pt x="78" y="231"/>
                    <a:pt x="78" y="232"/>
                  </a:cubicBezTo>
                  <a:cubicBezTo>
                    <a:pt x="79" y="232"/>
                    <a:pt x="79" y="232"/>
                    <a:pt x="79" y="233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0" y="234"/>
                    <a:pt x="82" y="235"/>
                    <a:pt x="83" y="234"/>
                  </a:cubicBezTo>
                  <a:cubicBezTo>
                    <a:pt x="85" y="233"/>
                    <a:pt x="85" y="231"/>
                    <a:pt x="84" y="229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84" y="229"/>
                    <a:pt x="84" y="229"/>
                    <a:pt x="84" y="229"/>
                  </a:cubicBezTo>
                  <a:cubicBezTo>
                    <a:pt x="84" y="229"/>
                    <a:pt x="84" y="229"/>
                    <a:pt x="84" y="229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84" y="229"/>
                    <a:pt x="84" y="229"/>
                    <a:pt x="84" y="229"/>
                  </a:cubicBezTo>
                  <a:cubicBezTo>
                    <a:pt x="84" y="229"/>
                    <a:pt x="83" y="228"/>
                    <a:pt x="82" y="228"/>
                  </a:cubicBezTo>
                  <a:cubicBezTo>
                    <a:pt x="81" y="228"/>
                    <a:pt x="81" y="228"/>
                    <a:pt x="80" y="228"/>
                  </a:cubicBezTo>
                  <a:cubicBezTo>
                    <a:pt x="79" y="229"/>
                    <a:pt x="79" y="229"/>
                    <a:pt x="78" y="230"/>
                  </a:cubicBezTo>
                  <a:cubicBezTo>
                    <a:pt x="78" y="231"/>
                    <a:pt x="78" y="232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2"/>
                    <a:pt x="79" y="232"/>
                    <a:pt x="79" y="232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2"/>
                    <a:pt x="79" y="232"/>
                    <a:pt x="79" y="232"/>
                  </a:cubicBezTo>
                  <a:cubicBezTo>
                    <a:pt x="79" y="233"/>
                    <a:pt x="80" y="234"/>
                    <a:pt x="81" y="234"/>
                  </a:cubicBezTo>
                  <a:cubicBezTo>
                    <a:pt x="82" y="234"/>
                    <a:pt x="84" y="234"/>
                    <a:pt x="84" y="233"/>
                  </a:cubicBezTo>
                  <a:cubicBezTo>
                    <a:pt x="96" y="213"/>
                    <a:pt x="106" y="197"/>
                    <a:pt x="114" y="183"/>
                  </a:cubicBezTo>
                  <a:cubicBezTo>
                    <a:pt x="135" y="149"/>
                    <a:pt x="146" y="132"/>
                    <a:pt x="151" y="124"/>
                  </a:cubicBezTo>
                  <a:cubicBezTo>
                    <a:pt x="153" y="119"/>
                    <a:pt x="155" y="117"/>
                    <a:pt x="155" y="116"/>
                  </a:cubicBezTo>
                  <a:cubicBezTo>
                    <a:pt x="156" y="116"/>
                    <a:pt x="156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60" y="105"/>
                    <a:pt x="163" y="93"/>
                    <a:pt x="163" y="82"/>
                  </a:cubicBezTo>
                  <a:lnTo>
                    <a:pt x="160" y="82"/>
                  </a:lnTo>
                  <a:close/>
                  <a:moveTo>
                    <a:pt x="148" y="79"/>
                  </a:moveTo>
                  <a:cubicBezTo>
                    <a:pt x="151" y="79"/>
                    <a:pt x="151" y="79"/>
                    <a:pt x="151" y="79"/>
                  </a:cubicBezTo>
                  <a:cubicBezTo>
                    <a:pt x="151" y="60"/>
                    <a:pt x="143" y="43"/>
                    <a:pt x="130" y="31"/>
                  </a:cubicBezTo>
                  <a:cubicBezTo>
                    <a:pt x="117" y="18"/>
                    <a:pt x="100" y="10"/>
                    <a:pt x="80" y="10"/>
                  </a:cubicBezTo>
                  <a:cubicBezTo>
                    <a:pt x="61" y="10"/>
                    <a:pt x="44" y="18"/>
                    <a:pt x="32" y="31"/>
                  </a:cubicBezTo>
                  <a:cubicBezTo>
                    <a:pt x="20" y="43"/>
                    <a:pt x="12" y="60"/>
                    <a:pt x="12" y="79"/>
                  </a:cubicBezTo>
                  <a:cubicBezTo>
                    <a:pt x="12" y="98"/>
                    <a:pt x="20" y="116"/>
                    <a:pt x="32" y="128"/>
                  </a:cubicBezTo>
                  <a:cubicBezTo>
                    <a:pt x="44" y="140"/>
                    <a:pt x="61" y="148"/>
                    <a:pt x="80" y="148"/>
                  </a:cubicBezTo>
                  <a:cubicBezTo>
                    <a:pt x="100" y="148"/>
                    <a:pt x="117" y="140"/>
                    <a:pt x="130" y="128"/>
                  </a:cubicBezTo>
                  <a:cubicBezTo>
                    <a:pt x="143" y="116"/>
                    <a:pt x="151" y="98"/>
                    <a:pt x="151" y="79"/>
                  </a:cubicBezTo>
                  <a:cubicBezTo>
                    <a:pt x="148" y="79"/>
                    <a:pt x="148" y="79"/>
                    <a:pt x="148" y="79"/>
                  </a:cubicBezTo>
                  <a:cubicBezTo>
                    <a:pt x="145" y="79"/>
                    <a:pt x="145" y="79"/>
                    <a:pt x="145" y="79"/>
                  </a:cubicBezTo>
                  <a:cubicBezTo>
                    <a:pt x="145" y="97"/>
                    <a:pt x="137" y="112"/>
                    <a:pt x="126" y="124"/>
                  </a:cubicBezTo>
                  <a:cubicBezTo>
                    <a:pt x="114" y="135"/>
                    <a:pt x="98" y="142"/>
                    <a:pt x="80" y="142"/>
                  </a:cubicBezTo>
                  <a:cubicBezTo>
                    <a:pt x="63" y="142"/>
                    <a:pt x="47" y="135"/>
                    <a:pt x="36" y="124"/>
                  </a:cubicBezTo>
                  <a:cubicBezTo>
                    <a:pt x="25" y="112"/>
                    <a:pt x="18" y="97"/>
                    <a:pt x="18" y="79"/>
                  </a:cubicBezTo>
                  <a:cubicBezTo>
                    <a:pt x="18" y="62"/>
                    <a:pt x="25" y="46"/>
                    <a:pt x="36" y="35"/>
                  </a:cubicBezTo>
                  <a:cubicBezTo>
                    <a:pt x="47" y="23"/>
                    <a:pt x="63" y="16"/>
                    <a:pt x="80" y="16"/>
                  </a:cubicBezTo>
                  <a:cubicBezTo>
                    <a:pt x="98" y="16"/>
                    <a:pt x="114" y="24"/>
                    <a:pt x="126" y="35"/>
                  </a:cubicBezTo>
                  <a:cubicBezTo>
                    <a:pt x="137" y="46"/>
                    <a:pt x="145" y="62"/>
                    <a:pt x="145" y="79"/>
                  </a:cubicBezTo>
                  <a:lnTo>
                    <a:pt x="148" y="7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A4C0DF6-B8AD-4668-84B8-D4D951E0B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" y="1262"/>
              <a:ext cx="98" cy="102"/>
            </a:xfrm>
            <a:custGeom>
              <a:avLst/>
              <a:gdLst>
                <a:gd name="T0" fmla="*/ 57 w 71"/>
                <a:gd name="T1" fmla="*/ 58 h 74"/>
                <a:gd name="T2" fmla="*/ 57 w 71"/>
                <a:gd name="T3" fmla="*/ 58 h 74"/>
                <a:gd name="T4" fmla="*/ 64 w 71"/>
                <a:gd name="T5" fmla="*/ 56 h 74"/>
                <a:gd name="T6" fmla="*/ 66 w 71"/>
                <a:gd name="T7" fmla="*/ 55 h 74"/>
                <a:gd name="T8" fmla="*/ 67 w 71"/>
                <a:gd name="T9" fmla="*/ 56 h 74"/>
                <a:gd name="T10" fmla="*/ 71 w 71"/>
                <a:gd name="T11" fmla="*/ 66 h 74"/>
                <a:gd name="T12" fmla="*/ 71 w 71"/>
                <a:gd name="T13" fmla="*/ 67 h 74"/>
                <a:gd name="T14" fmla="*/ 50 w 71"/>
                <a:gd name="T15" fmla="*/ 74 h 74"/>
                <a:gd name="T16" fmla="*/ 35 w 71"/>
                <a:gd name="T17" fmla="*/ 36 h 74"/>
                <a:gd name="T18" fmla="*/ 34 w 71"/>
                <a:gd name="T19" fmla="*/ 37 h 74"/>
                <a:gd name="T20" fmla="*/ 14 w 71"/>
                <a:gd name="T21" fmla="*/ 72 h 74"/>
                <a:gd name="T22" fmla="*/ 13 w 71"/>
                <a:gd name="T23" fmla="*/ 72 h 74"/>
                <a:gd name="T24" fmla="*/ 1 w 71"/>
                <a:gd name="T25" fmla="*/ 72 h 74"/>
                <a:gd name="T26" fmla="*/ 0 w 71"/>
                <a:gd name="T27" fmla="*/ 72 h 74"/>
                <a:gd name="T28" fmla="*/ 1 w 71"/>
                <a:gd name="T29" fmla="*/ 71 h 74"/>
                <a:gd name="T30" fmla="*/ 28 w 71"/>
                <a:gd name="T31" fmla="*/ 23 h 74"/>
                <a:gd name="T32" fmla="*/ 29 w 71"/>
                <a:gd name="T33" fmla="*/ 21 h 74"/>
                <a:gd name="T34" fmla="*/ 26 w 71"/>
                <a:gd name="T35" fmla="*/ 13 h 74"/>
                <a:gd name="T36" fmla="*/ 25 w 71"/>
                <a:gd name="T37" fmla="*/ 12 h 74"/>
                <a:gd name="T38" fmla="*/ 16 w 71"/>
                <a:gd name="T39" fmla="*/ 12 h 74"/>
                <a:gd name="T40" fmla="*/ 15 w 71"/>
                <a:gd name="T41" fmla="*/ 12 h 74"/>
                <a:gd name="T42" fmla="*/ 15 w 71"/>
                <a:gd name="T43" fmla="*/ 1 h 74"/>
                <a:gd name="T44" fmla="*/ 16 w 71"/>
                <a:gd name="T45" fmla="*/ 1 h 74"/>
                <a:gd name="T46" fmla="*/ 33 w 71"/>
                <a:gd name="T47" fmla="*/ 0 h 74"/>
                <a:gd name="T48" fmla="*/ 34 w 71"/>
                <a:gd name="T49" fmla="*/ 1 h 74"/>
                <a:gd name="T50" fmla="*/ 57 w 71"/>
                <a:gd name="T51" fmla="*/ 58 h 74"/>
                <a:gd name="T52" fmla="*/ 57 w 71"/>
                <a:gd name="T53" fmla="*/ 5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" h="74">
                  <a:moveTo>
                    <a:pt x="57" y="58"/>
                  </a:moveTo>
                  <a:cubicBezTo>
                    <a:pt x="57" y="58"/>
                    <a:pt x="57" y="58"/>
                    <a:pt x="57" y="58"/>
                  </a:cubicBezTo>
                  <a:cubicBezTo>
                    <a:pt x="59" y="58"/>
                    <a:pt x="61" y="57"/>
                    <a:pt x="64" y="56"/>
                  </a:cubicBezTo>
                  <a:cubicBezTo>
                    <a:pt x="64" y="56"/>
                    <a:pt x="65" y="56"/>
                    <a:pt x="66" y="55"/>
                  </a:cubicBezTo>
                  <a:cubicBezTo>
                    <a:pt x="66" y="55"/>
                    <a:pt x="67" y="55"/>
                    <a:pt x="67" y="56"/>
                  </a:cubicBezTo>
                  <a:cubicBezTo>
                    <a:pt x="68" y="59"/>
                    <a:pt x="70" y="63"/>
                    <a:pt x="71" y="66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64" y="69"/>
                    <a:pt x="57" y="72"/>
                    <a:pt x="50" y="74"/>
                  </a:cubicBezTo>
                  <a:cubicBezTo>
                    <a:pt x="45" y="61"/>
                    <a:pt x="40" y="49"/>
                    <a:pt x="35" y="36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28" y="49"/>
                    <a:pt x="21" y="60"/>
                    <a:pt x="14" y="72"/>
                  </a:cubicBezTo>
                  <a:cubicBezTo>
                    <a:pt x="14" y="72"/>
                    <a:pt x="14" y="72"/>
                    <a:pt x="13" y="72"/>
                  </a:cubicBezTo>
                  <a:cubicBezTo>
                    <a:pt x="9" y="72"/>
                    <a:pt x="5" y="72"/>
                    <a:pt x="1" y="72"/>
                  </a:cubicBezTo>
                  <a:cubicBezTo>
                    <a:pt x="1" y="72"/>
                    <a:pt x="1" y="72"/>
                    <a:pt x="0" y="72"/>
                  </a:cubicBezTo>
                  <a:cubicBezTo>
                    <a:pt x="0" y="72"/>
                    <a:pt x="0" y="71"/>
                    <a:pt x="1" y="71"/>
                  </a:cubicBezTo>
                  <a:cubicBezTo>
                    <a:pt x="10" y="55"/>
                    <a:pt x="19" y="39"/>
                    <a:pt x="28" y="23"/>
                  </a:cubicBezTo>
                  <a:cubicBezTo>
                    <a:pt x="29" y="22"/>
                    <a:pt x="29" y="22"/>
                    <a:pt x="29" y="21"/>
                  </a:cubicBezTo>
                  <a:cubicBezTo>
                    <a:pt x="28" y="18"/>
                    <a:pt x="27" y="16"/>
                    <a:pt x="26" y="13"/>
                  </a:cubicBezTo>
                  <a:cubicBezTo>
                    <a:pt x="26" y="13"/>
                    <a:pt x="25" y="12"/>
                    <a:pt x="25" y="12"/>
                  </a:cubicBezTo>
                  <a:cubicBezTo>
                    <a:pt x="22" y="12"/>
                    <a:pt x="19" y="12"/>
                    <a:pt x="16" y="12"/>
                  </a:cubicBezTo>
                  <a:cubicBezTo>
                    <a:pt x="16" y="12"/>
                    <a:pt x="15" y="12"/>
                    <a:pt x="15" y="12"/>
                  </a:cubicBezTo>
                  <a:cubicBezTo>
                    <a:pt x="15" y="8"/>
                    <a:pt x="15" y="5"/>
                    <a:pt x="15" y="1"/>
                  </a:cubicBezTo>
                  <a:cubicBezTo>
                    <a:pt x="15" y="1"/>
                    <a:pt x="15" y="1"/>
                    <a:pt x="16" y="1"/>
                  </a:cubicBezTo>
                  <a:cubicBezTo>
                    <a:pt x="22" y="1"/>
                    <a:pt x="27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42" y="20"/>
                    <a:pt x="49" y="39"/>
                    <a:pt x="57" y="58"/>
                  </a:cubicBezTo>
                  <a:cubicBezTo>
                    <a:pt x="57" y="58"/>
                    <a:pt x="57" y="58"/>
                    <a:pt x="57" y="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A1A4F25-9A05-4F0A-A79C-15FE9ADDEB86}"/>
              </a:ext>
            </a:extLst>
          </p:cNvPr>
          <p:cNvSpPr txBox="1"/>
          <p:nvPr/>
        </p:nvSpPr>
        <p:spPr>
          <a:xfrm>
            <a:off x="1656446" y="3273118"/>
            <a:ext cx="1625307" cy="350865"/>
          </a:xfrm>
          <a:prstGeom prst="rect">
            <a:avLst/>
          </a:prstGeom>
          <a:noFill/>
        </p:spPr>
        <p:txBody>
          <a:bodyPr wrap="square" lIns="146304" tIns="91440" rIns="146304" bIns="9144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E3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Edge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A65AC8-E570-4C35-B2C3-26D332A44E9D}"/>
              </a:ext>
            </a:extLst>
          </p:cNvPr>
          <p:cNvSpPr txBox="1"/>
          <p:nvPr/>
        </p:nvSpPr>
        <p:spPr>
          <a:xfrm>
            <a:off x="5944605" y="3276293"/>
            <a:ext cx="1625307" cy="350865"/>
          </a:xfrm>
          <a:prstGeom prst="rect">
            <a:avLst/>
          </a:prstGeom>
          <a:noFill/>
        </p:spPr>
        <p:txBody>
          <a:bodyPr wrap="square" lIns="146304" tIns="91440" rIns="146304" bIns="9144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E3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Cloud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DC78BA-1743-438A-95DE-669E48956819}"/>
              </a:ext>
            </a:extLst>
          </p:cNvPr>
          <p:cNvGrpSpPr/>
          <p:nvPr/>
        </p:nvGrpSpPr>
        <p:grpSpPr>
          <a:xfrm>
            <a:off x="6350058" y="2699903"/>
            <a:ext cx="906732" cy="340126"/>
            <a:chOff x="7575827" y="1399140"/>
            <a:chExt cx="1120343" cy="420254"/>
          </a:xfrm>
        </p:grpSpPr>
        <p:sp>
          <p:nvSpPr>
            <p:cNvPr id="44" name="Freeform 128">
              <a:extLst>
                <a:ext uri="{FF2B5EF4-FFF2-40B4-BE49-F238E27FC236}">
                  <a16:creationId xmlns:a16="http://schemas.microsoft.com/office/drawing/2014/main" id="{96A88215-A733-4A99-93D6-4E50D39B8815}"/>
                </a:ext>
              </a:extLst>
            </p:cNvPr>
            <p:cNvSpPr>
              <a:spLocks noChangeAspect="1"/>
            </p:cNvSpPr>
            <p:nvPr/>
          </p:nvSpPr>
          <p:spPr bwMode="white">
            <a:xfrm>
              <a:off x="8168319" y="1527802"/>
              <a:ext cx="527851" cy="291592"/>
            </a:xfrm>
            <a:custGeom>
              <a:avLst/>
              <a:gdLst>
                <a:gd name="T0" fmla="*/ 396 w 509"/>
                <a:gd name="T1" fmla="*/ 281 h 281"/>
                <a:gd name="T2" fmla="*/ 57 w 509"/>
                <a:gd name="T3" fmla="*/ 281 h 281"/>
                <a:gd name="T4" fmla="*/ 0 w 509"/>
                <a:gd name="T5" fmla="*/ 223 h 281"/>
                <a:gd name="T6" fmla="*/ 43 w 509"/>
                <a:gd name="T7" fmla="*/ 168 h 281"/>
                <a:gd name="T8" fmla="*/ 110 w 509"/>
                <a:gd name="T9" fmla="*/ 116 h 281"/>
                <a:gd name="T10" fmla="*/ 232 w 509"/>
                <a:gd name="T11" fmla="*/ 0 h 281"/>
                <a:gd name="T12" fmla="*/ 343 w 509"/>
                <a:gd name="T13" fmla="*/ 70 h 281"/>
                <a:gd name="T14" fmla="*/ 396 w 509"/>
                <a:gd name="T15" fmla="*/ 56 h 281"/>
                <a:gd name="T16" fmla="*/ 509 w 509"/>
                <a:gd name="T17" fmla="*/ 169 h 281"/>
                <a:gd name="T18" fmla="*/ 396 w 509"/>
                <a:gd name="T1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281">
                  <a:moveTo>
                    <a:pt x="396" y="281"/>
                  </a:moveTo>
                  <a:cubicBezTo>
                    <a:pt x="57" y="281"/>
                    <a:pt x="57" y="281"/>
                    <a:pt x="57" y="281"/>
                  </a:cubicBezTo>
                  <a:cubicBezTo>
                    <a:pt x="26" y="281"/>
                    <a:pt x="0" y="255"/>
                    <a:pt x="0" y="223"/>
                  </a:cubicBezTo>
                  <a:cubicBezTo>
                    <a:pt x="0" y="196"/>
                    <a:pt x="18" y="174"/>
                    <a:pt x="43" y="168"/>
                  </a:cubicBezTo>
                  <a:cubicBezTo>
                    <a:pt x="55" y="140"/>
                    <a:pt x="80" y="120"/>
                    <a:pt x="110" y="116"/>
                  </a:cubicBezTo>
                  <a:cubicBezTo>
                    <a:pt x="113" y="52"/>
                    <a:pt x="167" y="0"/>
                    <a:pt x="232" y="0"/>
                  </a:cubicBezTo>
                  <a:cubicBezTo>
                    <a:pt x="280" y="0"/>
                    <a:pt x="323" y="28"/>
                    <a:pt x="343" y="70"/>
                  </a:cubicBezTo>
                  <a:cubicBezTo>
                    <a:pt x="359" y="61"/>
                    <a:pt x="377" y="56"/>
                    <a:pt x="396" y="56"/>
                  </a:cubicBezTo>
                  <a:cubicBezTo>
                    <a:pt x="458" y="56"/>
                    <a:pt x="509" y="107"/>
                    <a:pt x="509" y="169"/>
                  </a:cubicBezTo>
                  <a:cubicBezTo>
                    <a:pt x="509" y="230"/>
                    <a:pt x="458" y="281"/>
                    <a:pt x="396" y="281"/>
                  </a:cubicBezTo>
                  <a:close/>
                </a:path>
              </a:pathLst>
            </a:custGeom>
            <a:solidFill>
              <a:srgbClr val="CFECF4"/>
            </a:solidFill>
            <a:ln w="22225"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" name="Freeform 128">
              <a:extLst>
                <a:ext uri="{FF2B5EF4-FFF2-40B4-BE49-F238E27FC236}">
                  <a16:creationId xmlns:a16="http://schemas.microsoft.com/office/drawing/2014/main" id="{39EC59BD-8434-4081-8297-345491F69E62}"/>
                </a:ext>
              </a:extLst>
            </p:cNvPr>
            <p:cNvSpPr>
              <a:spLocks noChangeAspect="1"/>
            </p:cNvSpPr>
            <p:nvPr/>
          </p:nvSpPr>
          <p:spPr bwMode="white">
            <a:xfrm>
              <a:off x="7575827" y="1413762"/>
              <a:ext cx="527851" cy="291592"/>
            </a:xfrm>
            <a:custGeom>
              <a:avLst/>
              <a:gdLst>
                <a:gd name="T0" fmla="*/ 396 w 509"/>
                <a:gd name="T1" fmla="*/ 281 h 281"/>
                <a:gd name="T2" fmla="*/ 57 w 509"/>
                <a:gd name="T3" fmla="*/ 281 h 281"/>
                <a:gd name="T4" fmla="*/ 0 w 509"/>
                <a:gd name="T5" fmla="*/ 223 h 281"/>
                <a:gd name="T6" fmla="*/ 43 w 509"/>
                <a:gd name="T7" fmla="*/ 168 h 281"/>
                <a:gd name="T8" fmla="*/ 110 w 509"/>
                <a:gd name="T9" fmla="*/ 116 h 281"/>
                <a:gd name="T10" fmla="*/ 232 w 509"/>
                <a:gd name="T11" fmla="*/ 0 h 281"/>
                <a:gd name="T12" fmla="*/ 343 w 509"/>
                <a:gd name="T13" fmla="*/ 70 h 281"/>
                <a:gd name="T14" fmla="*/ 396 w 509"/>
                <a:gd name="T15" fmla="*/ 56 h 281"/>
                <a:gd name="T16" fmla="*/ 509 w 509"/>
                <a:gd name="T17" fmla="*/ 169 h 281"/>
                <a:gd name="T18" fmla="*/ 396 w 509"/>
                <a:gd name="T1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281">
                  <a:moveTo>
                    <a:pt x="396" y="281"/>
                  </a:moveTo>
                  <a:cubicBezTo>
                    <a:pt x="57" y="281"/>
                    <a:pt x="57" y="281"/>
                    <a:pt x="57" y="281"/>
                  </a:cubicBezTo>
                  <a:cubicBezTo>
                    <a:pt x="26" y="281"/>
                    <a:pt x="0" y="255"/>
                    <a:pt x="0" y="223"/>
                  </a:cubicBezTo>
                  <a:cubicBezTo>
                    <a:pt x="0" y="196"/>
                    <a:pt x="18" y="174"/>
                    <a:pt x="43" y="168"/>
                  </a:cubicBezTo>
                  <a:cubicBezTo>
                    <a:pt x="55" y="140"/>
                    <a:pt x="80" y="120"/>
                    <a:pt x="110" y="116"/>
                  </a:cubicBezTo>
                  <a:cubicBezTo>
                    <a:pt x="113" y="52"/>
                    <a:pt x="167" y="0"/>
                    <a:pt x="232" y="0"/>
                  </a:cubicBezTo>
                  <a:cubicBezTo>
                    <a:pt x="280" y="0"/>
                    <a:pt x="323" y="28"/>
                    <a:pt x="343" y="70"/>
                  </a:cubicBezTo>
                  <a:cubicBezTo>
                    <a:pt x="359" y="61"/>
                    <a:pt x="377" y="56"/>
                    <a:pt x="396" y="56"/>
                  </a:cubicBezTo>
                  <a:cubicBezTo>
                    <a:pt x="458" y="56"/>
                    <a:pt x="509" y="107"/>
                    <a:pt x="509" y="169"/>
                  </a:cubicBezTo>
                  <a:cubicBezTo>
                    <a:pt x="509" y="230"/>
                    <a:pt x="458" y="281"/>
                    <a:pt x="396" y="281"/>
                  </a:cubicBezTo>
                  <a:close/>
                </a:path>
              </a:pathLst>
            </a:custGeom>
            <a:solidFill>
              <a:srgbClr val="CFECF4"/>
            </a:solidFill>
            <a:ln w="22225"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" name="Freeform 128">
              <a:extLst>
                <a:ext uri="{FF2B5EF4-FFF2-40B4-BE49-F238E27FC236}">
                  <a16:creationId xmlns:a16="http://schemas.microsoft.com/office/drawing/2014/main" id="{650E034F-C06C-4B5F-93DE-9F26F8202643}"/>
                </a:ext>
              </a:extLst>
            </p:cNvPr>
            <p:cNvSpPr>
              <a:spLocks noChangeAspect="1"/>
            </p:cNvSpPr>
            <p:nvPr/>
          </p:nvSpPr>
          <p:spPr bwMode="white">
            <a:xfrm>
              <a:off x="7698579" y="1399140"/>
              <a:ext cx="760759" cy="420254"/>
            </a:xfrm>
            <a:custGeom>
              <a:avLst/>
              <a:gdLst>
                <a:gd name="T0" fmla="*/ 396 w 509"/>
                <a:gd name="T1" fmla="*/ 281 h 281"/>
                <a:gd name="T2" fmla="*/ 57 w 509"/>
                <a:gd name="T3" fmla="*/ 281 h 281"/>
                <a:gd name="T4" fmla="*/ 0 w 509"/>
                <a:gd name="T5" fmla="*/ 223 h 281"/>
                <a:gd name="T6" fmla="*/ 43 w 509"/>
                <a:gd name="T7" fmla="*/ 168 h 281"/>
                <a:gd name="T8" fmla="*/ 110 w 509"/>
                <a:gd name="T9" fmla="*/ 116 h 281"/>
                <a:gd name="T10" fmla="*/ 232 w 509"/>
                <a:gd name="T11" fmla="*/ 0 h 281"/>
                <a:gd name="T12" fmla="*/ 343 w 509"/>
                <a:gd name="T13" fmla="*/ 70 h 281"/>
                <a:gd name="T14" fmla="*/ 396 w 509"/>
                <a:gd name="T15" fmla="*/ 56 h 281"/>
                <a:gd name="T16" fmla="*/ 509 w 509"/>
                <a:gd name="T17" fmla="*/ 169 h 281"/>
                <a:gd name="T18" fmla="*/ 396 w 509"/>
                <a:gd name="T1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281">
                  <a:moveTo>
                    <a:pt x="396" y="281"/>
                  </a:moveTo>
                  <a:cubicBezTo>
                    <a:pt x="57" y="281"/>
                    <a:pt x="57" y="281"/>
                    <a:pt x="57" y="281"/>
                  </a:cubicBezTo>
                  <a:cubicBezTo>
                    <a:pt x="26" y="281"/>
                    <a:pt x="0" y="255"/>
                    <a:pt x="0" y="223"/>
                  </a:cubicBezTo>
                  <a:cubicBezTo>
                    <a:pt x="0" y="196"/>
                    <a:pt x="18" y="174"/>
                    <a:pt x="43" y="168"/>
                  </a:cubicBezTo>
                  <a:cubicBezTo>
                    <a:pt x="55" y="140"/>
                    <a:pt x="80" y="120"/>
                    <a:pt x="110" y="116"/>
                  </a:cubicBezTo>
                  <a:cubicBezTo>
                    <a:pt x="113" y="52"/>
                    <a:pt x="167" y="0"/>
                    <a:pt x="232" y="0"/>
                  </a:cubicBezTo>
                  <a:cubicBezTo>
                    <a:pt x="280" y="0"/>
                    <a:pt x="323" y="28"/>
                    <a:pt x="343" y="70"/>
                  </a:cubicBezTo>
                  <a:cubicBezTo>
                    <a:pt x="359" y="61"/>
                    <a:pt x="377" y="56"/>
                    <a:pt x="396" y="56"/>
                  </a:cubicBezTo>
                  <a:cubicBezTo>
                    <a:pt x="458" y="56"/>
                    <a:pt x="509" y="107"/>
                    <a:pt x="509" y="169"/>
                  </a:cubicBezTo>
                  <a:cubicBezTo>
                    <a:pt x="509" y="230"/>
                    <a:pt x="458" y="281"/>
                    <a:pt x="396" y="281"/>
                  </a:cubicBez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chemeClr val="tx2"/>
              </a:solidFill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1FD1A005-70D8-4DA9-A6A8-437F10D11101}"/>
              </a:ext>
            </a:extLst>
          </p:cNvPr>
          <p:cNvGrpSpPr/>
          <p:nvPr/>
        </p:nvGrpSpPr>
        <p:grpSpPr>
          <a:xfrm>
            <a:off x="2189041" y="2449167"/>
            <a:ext cx="560116" cy="784553"/>
            <a:chOff x="906826" y="1655559"/>
            <a:chExt cx="1022806" cy="1432641"/>
          </a:xfrm>
        </p:grpSpPr>
        <p:grpSp>
          <p:nvGrpSpPr>
            <p:cNvPr id="188" name="Group 15">
              <a:extLst>
                <a:ext uri="{FF2B5EF4-FFF2-40B4-BE49-F238E27FC236}">
                  <a16:creationId xmlns:a16="http://schemas.microsoft.com/office/drawing/2014/main" id="{DECCA60B-DDC0-4E56-A2D1-E65FCDD6A3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62864" y="2464392"/>
              <a:ext cx="188319" cy="623808"/>
              <a:chOff x="1978" y="3125"/>
              <a:chExt cx="80" cy="265"/>
            </a:xfrm>
          </p:grpSpPr>
          <p:sp>
            <p:nvSpPr>
              <p:cNvPr id="189" name="Freeform 25">
                <a:extLst>
                  <a:ext uri="{FF2B5EF4-FFF2-40B4-BE49-F238E27FC236}">
                    <a16:creationId xmlns:a16="http://schemas.microsoft.com/office/drawing/2014/main" id="{B1B52D93-5332-4CD4-99AA-CCF93B53E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8" y="3232"/>
                <a:ext cx="80" cy="158"/>
              </a:xfrm>
              <a:custGeom>
                <a:avLst/>
                <a:gdLst>
                  <a:gd name="T0" fmla="*/ 43 w 56"/>
                  <a:gd name="T1" fmla="*/ 63 h 114"/>
                  <a:gd name="T2" fmla="*/ 43 w 56"/>
                  <a:gd name="T3" fmla="*/ 0 h 114"/>
                  <a:gd name="T4" fmla="*/ 14 w 56"/>
                  <a:gd name="T5" fmla="*/ 0 h 114"/>
                  <a:gd name="T6" fmla="*/ 14 w 56"/>
                  <a:gd name="T7" fmla="*/ 63 h 114"/>
                  <a:gd name="T8" fmla="*/ 0 w 56"/>
                  <a:gd name="T9" fmla="*/ 86 h 114"/>
                  <a:gd name="T10" fmla="*/ 28 w 56"/>
                  <a:gd name="T11" fmla="*/ 114 h 114"/>
                  <a:gd name="T12" fmla="*/ 56 w 56"/>
                  <a:gd name="T13" fmla="*/ 86 h 114"/>
                  <a:gd name="T14" fmla="*/ 43 w 56"/>
                  <a:gd name="T15" fmla="*/ 6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114">
                    <a:moveTo>
                      <a:pt x="43" y="63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6" y="68"/>
                      <a:pt x="0" y="76"/>
                      <a:pt x="0" y="86"/>
                    </a:cubicBezTo>
                    <a:cubicBezTo>
                      <a:pt x="0" y="101"/>
                      <a:pt x="13" y="114"/>
                      <a:pt x="28" y="114"/>
                    </a:cubicBezTo>
                    <a:cubicBezTo>
                      <a:pt x="43" y="114"/>
                      <a:pt x="56" y="101"/>
                      <a:pt x="56" y="86"/>
                    </a:cubicBezTo>
                    <a:cubicBezTo>
                      <a:pt x="56" y="76"/>
                      <a:pt x="50" y="68"/>
                      <a:pt x="43" y="6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0" name="Freeform 16">
                <a:extLst>
                  <a:ext uri="{FF2B5EF4-FFF2-40B4-BE49-F238E27FC236}">
                    <a16:creationId xmlns:a16="http://schemas.microsoft.com/office/drawing/2014/main" id="{A4C44879-B60F-448D-BC0B-31FF2E987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8" y="3125"/>
                <a:ext cx="80" cy="265"/>
              </a:xfrm>
              <a:custGeom>
                <a:avLst/>
                <a:gdLst>
                  <a:gd name="T0" fmla="*/ 43 w 56"/>
                  <a:gd name="T1" fmla="*/ 141 h 192"/>
                  <a:gd name="T2" fmla="*/ 43 w 56"/>
                  <a:gd name="T3" fmla="*/ 15 h 192"/>
                  <a:gd name="T4" fmla="*/ 28 w 56"/>
                  <a:gd name="T5" fmla="*/ 0 h 192"/>
                  <a:gd name="T6" fmla="*/ 14 w 56"/>
                  <a:gd name="T7" fmla="*/ 15 h 192"/>
                  <a:gd name="T8" fmla="*/ 14 w 56"/>
                  <a:gd name="T9" fmla="*/ 141 h 192"/>
                  <a:gd name="T10" fmla="*/ 0 w 56"/>
                  <a:gd name="T11" fmla="*/ 164 h 192"/>
                  <a:gd name="T12" fmla="*/ 28 w 56"/>
                  <a:gd name="T13" fmla="*/ 192 h 192"/>
                  <a:gd name="T14" fmla="*/ 56 w 56"/>
                  <a:gd name="T15" fmla="*/ 164 h 192"/>
                  <a:gd name="T16" fmla="*/ 43 w 56"/>
                  <a:gd name="T17" fmla="*/ 14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192">
                    <a:moveTo>
                      <a:pt x="43" y="141"/>
                    </a:moveTo>
                    <a:cubicBezTo>
                      <a:pt x="43" y="15"/>
                      <a:pt x="43" y="15"/>
                      <a:pt x="43" y="15"/>
                    </a:cubicBezTo>
                    <a:cubicBezTo>
                      <a:pt x="43" y="7"/>
                      <a:pt x="36" y="0"/>
                      <a:pt x="28" y="0"/>
                    </a:cubicBezTo>
                    <a:cubicBezTo>
                      <a:pt x="20" y="0"/>
                      <a:pt x="14" y="7"/>
                      <a:pt x="14" y="15"/>
                    </a:cubicBezTo>
                    <a:cubicBezTo>
                      <a:pt x="14" y="141"/>
                      <a:pt x="14" y="141"/>
                      <a:pt x="14" y="141"/>
                    </a:cubicBezTo>
                    <a:cubicBezTo>
                      <a:pt x="6" y="146"/>
                      <a:pt x="0" y="154"/>
                      <a:pt x="0" y="164"/>
                    </a:cubicBezTo>
                    <a:cubicBezTo>
                      <a:pt x="0" y="179"/>
                      <a:pt x="13" y="192"/>
                      <a:pt x="28" y="192"/>
                    </a:cubicBezTo>
                    <a:cubicBezTo>
                      <a:pt x="43" y="192"/>
                      <a:pt x="56" y="179"/>
                      <a:pt x="56" y="164"/>
                    </a:cubicBezTo>
                    <a:cubicBezTo>
                      <a:pt x="56" y="154"/>
                      <a:pt x="50" y="146"/>
                      <a:pt x="43" y="141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1" name="Line 17">
                <a:extLst>
                  <a:ext uri="{FF2B5EF4-FFF2-40B4-BE49-F238E27FC236}">
                    <a16:creationId xmlns:a16="http://schemas.microsoft.com/office/drawing/2014/main" id="{93F793ED-123B-4F7B-A5F4-536396F53B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3158"/>
                <a:ext cx="23" cy="0"/>
              </a:xfrm>
              <a:prstGeom prst="line">
                <a:avLst/>
              </a:prstGeom>
              <a:solidFill>
                <a:srgbClr val="0FA1C9"/>
              </a:solidFill>
              <a:ln w="12700">
                <a:solidFill>
                  <a:schemeClr val="tx2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2" name="Line 18">
                <a:extLst>
                  <a:ext uri="{FF2B5EF4-FFF2-40B4-BE49-F238E27FC236}">
                    <a16:creationId xmlns:a16="http://schemas.microsoft.com/office/drawing/2014/main" id="{17C3F404-0674-4C56-8FCF-F002E03093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3180"/>
                <a:ext cx="23" cy="0"/>
              </a:xfrm>
              <a:prstGeom prst="line">
                <a:avLst/>
              </a:prstGeom>
              <a:solidFill>
                <a:srgbClr val="0FA1C9"/>
              </a:solidFill>
              <a:ln w="12700">
                <a:solidFill>
                  <a:schemeClr val="tx2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3" name="Line 19">
                <a:extLst>
                  <a:ext uri="{FF2B5EF4-FFF2-40B4-BE49-F238E27FC236}">
                    <a16:creationId xmlns:a16="http://schemas.microsoft.com/office/drawing/2014/main" id="{53A89AA1-0E7F-4EF6-891C-B6617A5FD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3202"/>
                <a:ext cx="23" cy="0"/>
              </a:xfrm>
              <a:prstGeom prst="line">
                <a:avLst/>
              </a:prstGeom>
              <a:solidFill>
                <a:srgbClr val="0FA1C9"/>
              </a:solidFill>
              <a:ln w="12700">
                <a:solidFill>
                  <a:schemeClr val="tx2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4" name="Line 20">
                <a:extLst>
                  <a:ext uri="{FF2B5EF4-FFF2-40B4-BE49-F238E27FC236}">
                    <a16:creationId xmlns:a16="http://schemas.microsoft.com/office/drawing/2014/main" id="{70A27EF9-1D7C-4701-B0F4-FE0B07217A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3224"/>
                <a:ext cx="23" cy="0"/>
              </a:xfrm>
              <a:prstGeom prst="line">
                <a:avLst/>
              </a:prstGeom>
              <a:solidFill>
                <a:srgbClr val="0FA1C9"/>
              </a:solidFill>
              <a:ln w="12700">
                <a:solidFill>
                  <a:schemeClr val="tx2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5" name="Line 21">
                <a:extLst>
                  <a:ext uri="{FF2B5EF4-FFF2-40B4-BE49-F238E27FC236}">
                    <a16:creationId xmlns:a16="http://schemas.microsoft.com/office/drawing/2014/main" id="{C97879FE-0CEA-4608-9185-69283594D9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3246"/>
                <a:ext cx="23" cy="0"/>
              </a:xfrm>
              <a:prstGeom prst="line">
                <a:avLst/>
              </a:prstGeom>
              <a:solidFill>
                <a:srgbClr val="0FA1C9"/>
              </a:solidFill>
              <a:ln w="12700">
                <a:solidFill>
                  <a:schemeClr val="tx2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6" name="Line 22">
                <a:extLst>
                  <a:ext uri="{FF2B5EF4-FFF2-40B4-BE49-F238E27FC236}">
                    <a16:creationId xmlns:a16="http://schemas.microsoft.com/office/drawing/2014/main" id="{BD9AAFA4-3E08-448C-A96E-C7BDDBE9EB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3268"/>
                <a:ext cx="23" cy="0"/>
              </a:xfrm>
              <a:prstGeom prst="line">
                <a:avLst/>
              </a:prstGeom>
              <a:solidFill>
                <a:srgbClr val="0FA1C9"/>
              </a:solidFill>
              <a:ln w="12700">
                <a:solidFill>
                  <a:schemeClr val="tx2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7" name="Line 23">
                <a:extLst>
                  <a:ext uri="{FF2B5EF4-FFF2-40B4-BE49-F238E27FC236}">
                    <a16:creationId xmlns:a16="http://schemas.microsoft.com/office/drawing/2014/main" id="{92D7A900-D2F0-4282-810C-3CF15E7437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3290"/>
                <a:ext cx="23" cy="0"/>
              </a:xfrm>
              <a:prstGeom prst="line">
                <a:avLst/>
              </a:prstGeom>
              <a:solidFill>
                <a:srgbClr val="0FA1C9"/>
              </a:solidFill>
              <a:ln w="12700">
                <a:solidFill>
                  <a:schemeClr val="tx2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8" name="Freeform 24">
                <a:extLst>
                  <a:ext uri="{FF2B5EF4-FFF2-40B4-BE49-F238E27FC236}">
                    <a16:creationId xmlns:a16="http://schemas.microsoft.com/office/drawing/2014/main" id="{7272DC5A-9280-4C28-9D5C-D346323D7F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1" y="3329"/>
                <a:ext cx="31" cy="32"/>
              </a:xfrm>
              <a:custGeom>
                <a:avLst/>
                <a:gdLst>
                  <a:gd name="T0" fmla="*/ 0 w 22"/>
                  <a:gd name="T1" fmla="*/ 0 h 23"/>
                  <a:gd name="T2" fmla="*/ 11 w 22"/>
                  <a:gd name="T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2" h="23">
                    <a:moveTo>
                      <a:pt x="0" y="0"/>
                    </a:moveTo>
                    <a:cubicBezTo>
                      <a:pt x="0" y="0"/>
                      <a:pt x="22" y="1"/>
                      <a:pt x="11" y="23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A2D91B51-7303-4E79-A20D-E07440F65DED}"/>
                </a:ext>
              </a:extLst>
            </p:cNvPr>
            <p:cNvGrpSpPr/>
            <p:nvPr/>
          </p:nvGrpSpPr>
          <p:grpSpPr>
            <a:xfrm>
              <a:off x="906826" y="1655559"/>
              <a:ext cx="660465" cy="673228"/>
              <a:chOff x="3983579" y="1479332"/>
              <a:chExt cx="643068" cy="655494"/>
            </a:xfrm>
          </p:grpSpPr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8A0AB68E-1517-4E98-A566-FC4EEFABD0C2}"/>
                  </a:ext>
                </a:extLst>
              </p:cNvPr>
              <p:cNvSpPr/>
              <p:nvPr/>
            </p:nvSpPr>
            <p:spPr>
              <a:xfrm>
                <a:off x="4081501" y="1720871"/>
                <a:ext cx="545146" cy="411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201" name="Group 21">
                <a:extLst>
                  <a:ext uri="{FF2B5EF4-FFF2-40B4-BE49-F238E27FC236}">
                    <a16:creationId xmlns:a16="http://schemas.microsoft.com/office/drawing/2014/main" id="{0EF6627C-C1DC-4883-BC0B-52C99ADEE00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83579" y="1479332"/>
                <a:ext cx="643068" cy="655494"/>
                <a:chOff x="1522" y="1890"/>
                <a:chExt cx="828" cy="844"/>
              </a:xfrm>
            </p:grpSpPr>
            <p:sp>
              <p:nvSpPr>
                <p:cNvPr id="202" name="Freeform 22">
                  <a:extLst>
                    <a:ext uri="{FF2B5EF4-FFF2-40B4-BE49-F238E27FC236}">
                      <a16:creationId xmlns:a16="http://schemas.microsoft.com/office/drawing/2014/main" id="{2FFB1BFB-8B35-49D4-A256-AA6068B36C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22" y="2201"/>
                  <a:ext cx="828" cy="533"/>
                </a:xfrm>
                <a:custGeom>
                  <a:avLst/>
                  <a:gdLst>
                    <a:gd name="T0" fmla="*/ 365 w 379"/>
                    <a:gd name="T1" fmla="*/ 243 h 243"/>
                    <a:gd name="T2" fmla="*/ 14 w 379"/>
                    <a:gd name="T3" fmla="*/ 243 h 243"/>
                    <a:gd name="T4" fmla="*/ 0 w 379"/>
                    <a:gd name="T5" fmla="*/ 229 h 243"/>
                    <a:gd name="T6" fmla="*/ 0 w 379"/>
                    <a:gd name="T7" fmla="*/ 14 h 243"/>
                    <a:gd name="T8" fmla="*/ 14 w 379"/>
                    <a:gd name="T9" fmla="*/ 0 h 243"/>
                    <a:gd name="T10" fmla="*/ 365 w 379"/>
                    <a:gd name="T11" fmla="*/ 0 h 243"/>
                    <a:gd name="T12" fmla="*/ 379 w 379"/>
                    <a:gd name="T13" fmla="*/ 14 h 243"/>
                    <a:gd name="T14" fmla="*/ 379 w 379"/>
                    <a:gd name="T15" fmla="*/ 229 h 243"/>
                    <a:gd name="T16" fmla="*/ 365 w 379"/>
                    <a:gd name="T17" fmla="*/ 243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9" h="243">
                      <a:moveTo>
                        <a:pt x="365" y="243"/>
                      </a:moveTo>
                      <a:cubicBezTo>
                        <a:pt x="14" y="243"/>
                        <a:pt x="14" y="243"/>
                        <a:pt x="14" y="243"/>
                      </a:cubicBezTo>
                      <a:cubicBezTo>
                        <a:pt x="6" y="243"/>
                        <a:pt x="0" y="236"/>
                        <a:pt x="0" y="229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365" y="0"/>
                        <a:pt x="365" y="0"/>
                        <a:pt x="365" y="0"/>
                      </a:cubicBezTo>
                      <a:cubicBezTo>
                        <a:pt x="372" y="0"/>
                        <a:pt x="379" y="6"/>
                        <a:pt x="379" y="14"/>
                      </a:cubicBezTo>
                      <a:cubicBezTo>
                        <a:pt x="379" y="229"/>
                        <a:pt x="379" y="229"/>
                        <a:pt x="379" y="229"/>
                      </a:cubicBezTo>
                      <a:cubicBezTo>
                        <a:pt x="379" y="236"/>
                        <a:pt x="372" y="243"/>
                        <a:pt x="365" y="2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Freeform 24">
                  <a:extLst>
                    <a:ext uri="{FF2B5EF4-FFF2-40B4-BE49-F238E27FC236}">
                      <a16:creationId xmlns:a16="http://schemas.microsoft.com/office/drawing/2014/main" id="{9C10822C-F181-46ED-94AB-3EC1C0890D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2" y="2254"/>
                  <a:ext cx="89" cy="90"/>
                </a:xfrm>
                <a:custGeom>
                  <a:avLst/>
                  <a:gdLst>
                    <a:gd name="T0" fmla="*/ 37 w 41"/>
                    <a:gd name="T1" fmla="*/ 41 h 41"/>
                    <a:gd name="T2" fmla="*/ 3 w 41"/>
                    <a:gd name="T3" fmla="*/ 41 h 41"/>
                    <a:gd name="T4" fmla="*/ 0 w 41"/>
                    <a:gd name="T5" fmla="*/ 37 h 41"/>
                    <a:gd name="T6" fmla="*/ 0 w 41"/>
                    <a:gd name="T7" fmla="*/ 3 h 41"/>
                    <a:gd name="T8" fmla="*/ 3 w 41"/>
                    <a:gd name="T9" fmla="*/ 0 h 41"/>
                    <a:gd name="T10" fmla="*/ 37 w 41"/>
                    <a:gd name="T11" fmla="*/ 0 h 41"/>
                    <a:gd name="T12" fmla="*/ 41 w 41"/>
                    <a:gd name="T13" fmla="*/ 3 h 41"/>
                    <a:gd name="T14" fmla="*/ 41 w 41"/>
                    <a:gd name="T15" fmla="*/ 37 h 41"/>
                    <a:gd name="T16" fmla="*/ 37 w 41"/>
                    <a:gd name="T17" fmla="*/ 4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" h="41">
                      <a:moveTo>
                        <a:pt x="37" y="41"/>
                      </a:moveTo>
                      <a:cubicBezTo>
                        <a:pt x="3" y="41"/>
                        <a:pt x="3" y="41"/>
                        <a:pt x="3" y="41"/>
                      </a:cubicBezTo>
                      <a:cubicBezTo>
                        <a:pt x="1" y="41"/>
                        <a:pt x="0" y="39"/>
                        <a:pt x="0" y="37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9" y="0"/>
                        <a:pt x="41" y="1"/>
                        <a:pt x="41" y="3"/>
                      </a:cubicBezTo>
                      <a:cubicBezTo>
                        <a:pt x="41" y="37"/>
                        <a:pt x="41" y="37"/>
                        <a:pt x="41" y="37"/>
                      </a:cubicBezTo>
                      <a:cubicBezTo>
                        <a:pt x="41" y="39"/>
                        <a:pt x="39" y="41"/>
                        <a:pt x="37" y="4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Line 33">
                  <a:extLst>
                    <a:ext uri="{FF2B5EF4-FFF2-40B4-BE49-F238E27FC236}">
                      <a16:creationId xmlns:a16="http://schemas.microsoft.com/office/drawing/2014/main" id="{3D4B2DD5-C0D5-4F3A-9337-00BC670B95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62" y="2414"/>
                  <a:ext cx="166" cy="0"/>
                </a:xfrm>
                <a:prstGeom prst="line">
                  <a:avLst/>
                </a:pr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Line 34">
                  <a:extLst>
                    <a:ext uri="{FF2B5EF4-FFF2-40B4-BE49-F238E27FC236}">
                      <a16:creationId xmlns:a16="http://schemas.microsoft.com/office/drawing/2014/main" id="{AE12E71D-EB37-469E-9489-7FAFEC6697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32" y="2206"/>
                  <a:ext cx="0" cy="206"/>
                </a:xfrm>
                <a:prstGeom prst="line">
                  <a:avLst/>
                </a:pr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Line 35">
                  <a:extLst>
                    <a:ext uri="{FF2B5EF4-FFF2-40B4-BE49-F238E27FC236}">
                      <a16:creationId xmlns:a16="http://schemas.microsoft.com/office/drawing/2014/main" id="{E8944662-70B3-4F52-97F3-F40F1E5EEA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11" y="2206"/>
                  <a:ext cx="0" cy="103"/>
                </a:xfrm>
                <a:prstGeom prst="line">
                  <a:avLst/>
                </a:pr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Freeform 36">
                  <a:extLst>
                    <a:ext uri="{FF2B5EF4-FFF2-40B4-BE49-F238E27FC236}">
                      <a16:creationId xmlns:a16="http://schemas.microsoft.com/office/drawing/2014/main" id="{CE8C7BDE-FB3A-4CA1-8C7E-D0F7451F10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6" y="2206"/>
                  <a:ext cx="179" cy="414"/>
                </a:xfrm>
                <a:custGeom>
                  <a:avLst/>
                  <a:gdLst>
                    <a:gd name="T0" fmla="*/ 0 w 179"/>
                    <a:gd name="T1" fmla="*/ 0 h 414"/>
                    <a:gd name="T2" fmla="*/ 0 w 179"/>
                    <a:gd name="T3" fmla="*/ 232 h 414"/>
                    <a:gd name="T4" fmla="*/ 179 w 179"/>
                    <a:gd name="T5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9" h="414">
                      <a:moveTo>
                        <a:pt x="0" y="0"/>
                      </a:moveTo>
                      <a:lnTo>
                        <a:pt x="0" y="232"/>
                      </a:lnTo>
                      <a:lnTo>
                        <a:pt x="179" y="414"/>
                      </a:ln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Line 37">
                  <a:extLst>
                    <a:ext uri="{FF2B5EF4-FFF2-40B4-BE49-F238E27FC236}">
                      <a16:creationId xmlns:a16="http://schemas.microsoft.com/office/drawing/2014/main" id="{612F272E-FDC3-48EC-B5AA-690FCF7177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30" y="2510"/>
                  <a:ext cx="45" cy="44"/>
                </a:xfrm>
                <a:prstGeom prst="line">
                  <a:avLst/>
                </a:pr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Freeform 38">
                  <a:extLst>
                    <a:ext uri="{FF2B5EF4-FFF2-40B4-BE49-F238E27FC236}">
                      <a16:creationId xmlns:a16="http://schemas.microsoft.com/office/drawing/2014/main" id="{F37C35D7-BA8F-48CD-842A-B2DEBA9A59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40" y="2464"/>
                  <a:ext cx="166" cy="270"/>
                </a:xfrm>
                <a:custGeom>
                  <a:avLst/>
                  <a:gdLst>
                    <a:gd name="T0" fmla="*/ 0 w 166"/>
                    <a:gd name="T1" fmla="*/ 0 h 270"/>
                    <a:gd name="T2" fmla="*/ 166 w 166"/>
                    <a:gd name="T3" fmla="*/ 169 h 270"/>
                    <a:gd name="T4" fmla="*/ 166 w 166"/>
                    <a:gd name="T5" fmla="*/ 270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66" h="270">
                      <a:moveTo>
                        <a:pt x="0" y="0"/>
                      </a:moveTo>
                      <a:lnTo>
                        <a:pt x="166" y="169"/>
                      </a:lnTo>
                      <a:lnTo>
                        <a:pt x="166" y="270"/>
                      </a:ln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Freeform 39">
                  <a:extLst>
                    <a:ext uri="{FF2B5EF4-FFF2-40B4-BE49-F238E27FC236}">
                      <a16:creationId xmlns:a16="http://schemas.microsoft.com/office/drawing/2014/main" id="{A8F63D6F-6725-40E6-931B-C8E8E536C1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22" y="2576"/>
                  <a:ext cx="146" cy="63"/>
                </a:xfrm>
                <a:custGeom>
                  <a:avLst/>
                  <a:gdLst>
                    <a:gd name="T0" fmla="*/ 0 w 146"/>
                    <a:gd name="T1" fmla="*/ 0 h 63"/>
                    <a:gd name="T2" fmla="*/ 85 w 146"/>
                    <a:gd name="T3" fmla="*/ 0 h 63"/>
                    <a:gd name="T4" fmla="*/ 146 w 146"/>
                    <a:gd name="T5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6" h="63">
                      <a:moveTo>
                        <a:pt x="0" y="0"/>
                      </a:moveTo>
                      <a:lnTo>
                        <a:pt x="85" y="0"/>
                      </a:lnTo>
                      <a:lnTo>
                        <a:pt x="146" y="63"/>
                      </a:ln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Freeform 40">
                  <a:extLst>
                    <a:ext uri="{FF2B5EF4-FFF2-40B4-BE49-F238E27FC236}">
                      <a16:creationId xmlns:a16="http://schemas.microsoft.com/office/drawing/2014/main" id="{9D57AD26-5C09-466D-AEFF-ABF02B9858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5" y="2604"/>
                  <a:ext cx="240" cy="60"/>
                </a:xfrm>
                <a:custGeom>
                  <a:avLst/>
                  <a:gdLst>
                    <a:gd name="T0" fmla="*/ 0 w 240"/>
                    <a:gd name="T1" fmla="*/ 0 h 60"/>
                    <a:gd name="T2" fmla="*/ 0 w 240"/>
                    <a:gd name="T3" fmla="*/ 60 h 60"/>
                    <a:gd name="T4" fmla="*/ 240 w 240"/>
                    <a:gd name="T5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0" h="60">
                      <a:moveTo>
                        <a:pt x="0" y="0"/>
                      </a:moveTo>
                      <a:lnTo>
                        <a:pt x="0" y="60"/>
                      </a:lnTo>
                      <a:lnTo>
                        <a:pt x="240" y="60"/>
                      </a:ln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Freeform 41">
                  <a:extLst>
                    <a:ext uri="{FF2B5EF4-FFF2-40B4-BE49-F238E27FC236}">
                      <a16:creationId xmlns:a16="http://schemas.microsoft.com/office/drawing/2014/main" id="{2B68E1A9-E405-4D67-8EC3-7C21E16286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8" y="2532"/>
                  <a:ext cx="182" cy="68"/>
                </a:xfrm>
                <a:custGeom>
                  <a:avLst/>
                  <a:gdLst>
                    <a:gd name="T0" fmla="*/ 182 w 182"/>
                    <a:gd name="T1" fmla="*/ 68 h 68"/>
                    <a:gd name="T2" fmla="*/ 0 w 182"/>
                    <a:gd name="T3" fmla="*/ 66 h 68"/>
                    <a:gd name="T4" fmla="*/ 0 w 182"/>
                    <a:gd name="T5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2" h="68">
                      <a:moveTo>
                        <a:pt x="182" y="68"/>
                      </a:moveTo>
                      <a:lnTo>
                        <a:pt x="0" y="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Freeform 42">
                  <a:extLst>
                    <a:ext uri="{FF2B5EF4-FFF2-40B4-BE49-F238E27FC236}">
                      <a16:creationId xmlns:a16="http://schemas.microsoft.com/office/drawing/2014/main" id="{2E7D0629-04FF-493B-AE25-EBE951EDAA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3" y="2081"/>
                  <a:ext cx="129" cy="72"/>
                </a:xfrm>
                <a:custGeom>
                  <a:avLst/>
                  <a:gdLst>
                    <a:gd name="T0" fmla="*/ 59 w 59"/>
                    <a:gd name="T1" fmla="*/ 33 h 33"/>
                    <a:gd name="T2" fmla="*/ 59 w 59"/>
                    <a:gd name="T3" fmla="*/ 32 h 33"/>
                    <a:gd name="T4" fmla="*/ 30 w 59"/>
                    <a:gd name="T5" fmla="*/ 0 h 33"/>
                    <a:gd name="T6" fmla="*/ 0 w 59"/>
                    <a:gd name="T7" fmla="*/ 32 h 33"/>
                    <a:gd name="T8" fmla="*/ 0 w 59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33">
                      <a:moveTo>
                        <a:pt x="59" y="33"/>
                      </a:moveTo>
                      <a:cubicBezTo>
                        <a:pt x="59" y="33"/>
                        <a:pt x="59" y="32"/>
                        <a:pt x="59" y="32"/>
                      </a:cubicBezTo>
                      <a:cubicBezTo>
                        <a:pt x="59" y="14"/>
                        <a:pt x="46" y="0"/>
                        <a:pt x="30" y="0"/>
                      </a:cubicBezTo>
                      <a:cubicBezTo>
                        <a:pt x="13" y="0"/>
                        <a:pt x="0" y="14"/>
                        <a:pt x="0" y="32"/>
                      </a:cubicBezTo>
                      <a:cubicBezTo>
                        <a:pt x="0" y="32"/>
                        <a:pt x="0" y="33"/>
                        <a:pt x="0" y="33"/>
                      </a:cubicBez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Freeform 43">
                  <a:extLst>
                    <a:ext uri="{FF2B5EF4-FFF2-40B4-BE49-F238E27FC236}">
                      <a16:creationId xmlns:a16="http://schemas.microsoft.com/office/drawing/2014/main" id="{6D85BA80-39F8-4F6B-8F40-839C2598D1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2" y="1989"/>
                  <a:ext cx="251" cy="134"/>
                </a:xfrm>
                <a:custGeom>
                  <a:avLst/>
                  <a:gdLst>
                    <a:gd name="T0" fmla="*/ 115 w 115"/>
                    <a:gd name="T1" fmla="*/ 61 h 61"/>
                    <a:gd name="T2" fmla="*/ 115 w 115"/>
                    <a:gd name="T3" fmla="*/ 59 h 61"/>
                    <a:gd name="T4" fmla="*/ 58 w 115"/>
                    <a:gd name="T5" fmla="*/ 0 h 61"/>
                    <a:gd name="T6" fmla="*/ 0 w 115"/>
                    <a:gd name="T7" fmla="*/ 59 h 61"/>
                    <a:gd name="T8" fmla="*/ 0 w 115"/>
                    <a:gd name="T9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5" h="61">
                      <a:moveTo>
                        <a:pt x="115" y="61"/>
                      </a:moveTo>
                      <a:cubicBezTo>
                        <a:pt x="115" y="60"/>
                        <a:pt x="115" y="59"/>
                        <a:pt x="115" y="59"/>
                      </a:cubicBezTo>
                      <a:cubicBezTo>
                        <a:pt x="115" y="26"/>
                        <a:pt x="89" y="0"/>
                        <a:pt x="58" y="0"/>
                      </a:cubicBezTo>
                      <a:cubicBezTo>
                        <a:pt x="26" y="0"/>
                        <a:pt x="0" y="26"/>
                        <a:pt x="0" y="59"/>
                      </a:cubicBezTo>
                      <a:cubicBezTo>
                        <a:pt x="0" y="59"/>
                        <a:pt x="0" y="60"/>
                        <a:pt x="0" y="61"/>
                      </a:cubicBez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Freeform 44">
                  <a:extLst>
                    <a:ext uri="{FF2B5EF4-FFF2-40B4-BE49-F238E27FC236}">
                      <a16:creationId xmlns:a16="http://schemas.microsoft.com/office/drawing/2014/main" id="{4FE8F23C-EED6-4C3C-BC81-39C50BB434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1" y="1890"/>
                  <a:ext cx="373" cy="198"/>
                </a:xfrm>
                <a:custGeom>
                  <a:avLst/>
                  <a:gdLst>
                    <a:gd name="T0" fmla="*/ 171 w 171"/>
                    <a:gd name="T1" fmla="*/ 90 h 90"/>
                    <a:gd name="T2" fmla="*/ 171 w 171"/>
                    <a:gd name="T3" fmla="*/ 87 h 90"/>
                    <a:gd name="T4" fmla="*/ 86 w 171"/>
                    <a:gd name="T5" fmla="*/ 0 h 90"/>
                    <a:gd name="T6" fmla="*/ 0 w 171"/>
                    <a:gd name="T7" fmla="*/ 87 h 90"/>
                    <a:gd name="T8" fmla="*/ 0 w 171"/>
                    <a:gd name="T9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1" h="90">
                      <a:moveTo>
                        <a:pt x="171" y="90"/>
                      </a:moveTo>
                      <a:cubicBezTo>
                        <a:pt x="171" y="89"/>
                        <a:pt x="171" y="88"/>
                        <a:pt x="171" y="87"/>
                      </a:cubicBezTo>
                      <a:cubicBezTo>
                        <a:pt x="171" y="39"/>
                        <a:pt x="133" y="0"/>
                        <a:pt x="86" y="0"/>
                      </a:cubicBezTo>
                      <a:cubicBezTo>
                        <a:pt x="38" y="0"/>
                        <a:pt x="0" y="39"/>
                        <a:pt x="0" y="87"/>
                      </a:cubicBezTo>
                      <a:cubicBezTo>
                        <a:pt x="0" y="88"/>
                        <a:pt x="0" y="89"/>
                        <a:pt x="0" y="90"/>
                      </a:cubicBez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16" name="Freeform 23">
                  <a:extLst>
                    <a:ext uri="{FF2B5EF4-FFF2-40B4-BE49-F238E27FC236}">
                      <a16:creationId xmlns:a16="http://schemas.microsoft.com/office/drawing/2014/main" id="{13D0E15C-DA4C-495B-BD6C-416F88921F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7" y="2265"/>
                  <a:ext cx="267" cy="267"/>
                </a:xfrm>
                <a:custGeom>
                  <a:avLst/>
                  <a:gdLst>
                    <a:gd name="T0" fmla="*/ 116 w 122"/>
                    <a:gd name="T1" fmla="*/ 122 h 122"/>
                    <a:gd name="T2" fmla="*/ 7 w 122"/>
                    <a:gd name="T3" fmla="*/ 122 h 122"/>
                    <a:gd name="T4" fmla="*/ 0 w 122"/>
                    <a:gd name="T5" fmla="*/ 116 h 122"/>
                    <a:gd name="T6" fmla="*/ 0 w 122"/>
                    <a:gd name="T7" fmla="*/ 7 h 122"/>
                    <a:gd name="T8" fmla="*/ 7 w 122"/>
                    <a:gd name="T9" fmla="*/ 0 h 122"/>
                    <a:gd name="T10" fmla="*/ 116 w 122"/>
                    <a:gd name="T11" fmla="*/ 0 h 122"/>
                    <a:gd name="T12" fmla="*/ 122 w 122"/>
                    <a:gd name="T13" fmla="*/ 7 h 122"/>
                    <a:gd name="T14" fmla="*/ 122 w 122"/>
                    <a:gd name="T15" fmla="*/ 116 h 122"/>
                    <a:gd name="T16" fmla="*/ 116 w 122"/>
                    <a:gd name="T17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2" h="122">
                      <a:moveTo>
                        <a:pt x="116" y="122"/>
                      </a:moveTo>
                      <a:cubicBezTo>
                        <a:pt x="7" y="122"/>
                        <a:pt x="7" y="122"/>
                        <a:pt x="7" y="122"/>
                      </a:cubicBezTo>
                      <a:cubicBezTo>
                        <a:pt x="3" y="122"/>
                        <a:pt x="0" y="119"/>
                        <a:pt x="0" y="1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19" y="0"/>
                        <a:pt x="122" y="3"/>
                        <a:pt x="122" y="7"/>
                      </a:cubicBezTo>
                      <a:cubicBezTo>
                        <a:pt x="122" y="116"/>
                        <a:pt x="122" y="116"/>
                        <a:pt x="122" y="116"/>
                      </a:cubicBezTo>
                      <a:cubicBezTo>
                        <a:pt x="122" y="119"/>
                        <a:pt x="119" y="122"/>
                        <a:pt x="116" y="12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Freeform 25">
                  <a:extLst>
                    <a:ext uri="{FF2B5EF4-FFF2-40B4-BE49-F238E27FC236}">
                      <a16:creationId xmlns:a16="http://schemas.microsoft.com/office/drawing/2014/main" id="{8BCA7536-34AC-4D6F-BCF9-08DDD3061C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7" y="2600"/>
                  <a:ext cx="88" cy="88"/>
                </a:xfrm>
                <a:custGeom>
                  <a:avLst/>
                  <a:gdLst>
                    <a:gd name="T0" fmla="*/ 37 w 40"/>
                    <a:gd name="T1" fmla="*/ 40 h 40"/>
                    <a:gd name="T2" fmla="*/ 3 w 40"/>
                    <a:gd name="T3" fmla="*/ 40 h 40"/>
                    <a:gd name="T4" fmla="*/ 0 w 40"/>
                    <a:gd name="T5" fmla="*/ 37 h 40"/>
                    <a:gd name="T6" fmla="*/ 0 w 40"/>
                    <a:gd name="T7" fmla="*/ 3 h 40"/>
                    <a:gd name="T8" fmla="*/ 3 w 40"/>
                    <a:gd name="T9" fmla="*/ 0 h 40"/>
                    <a:gd name="T10" fmla="*/ 37 w 40"/>
                    <a:gd name="T11" fmla="*/ 0 h 40"/>
                    <a:gd name="T12" fmla="*/ 40 w 40"/>
                    <a:gd name="T13" fmla="*/ 3 h 40"/>
                    <a:gd name="T14" fmla="*/ 40 w 40"/>
                    <a:gd name="T15" fmla="*/ 37 h 40"/>
                    <a:gd name="T16" fmla="*/ 37 w 40"/>
                    <a:gd name="T17" fmla="*/ 4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" h="40">
                      <a:moveTo>
                        <a:pt x="37" y="40"/>
                      </a:moveTo>
                      <a:cubicBezTo>
                        <a:pt x="3" y="40"/>
                        <a:pt x="3" y="40"/>
                        <a:pt x="3" y="40"/>
                      </a:cubicBezTo>
                      <a:cubicBezTo>
                        <a:pt x="1" y="40"/>
                        <a:pt x="0" y="39"/>
                        <a:pt x="0" y="37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9" y="0"/>
                        <a:pt x="40" y="1"/>
                        <a:pt x="40" y="3"/>
                      </a:cubicBezTo>
                      <a:cubicBezTo>
                        <a:pt x="40" y="37"/>
                        <a:pt x="40" y="37"/>
                        <a:pt x="40" y="37"/>
                      </a:cubicBezTo>
                      <a:cubicBezTo>
                        <a:pt x="40" y="39"/>
                        <a:pt x="39" y="40"/>
                        <a:pt x="37" y="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Oval 26">
                  <a:extLst>
                    <a:ext uri="{FF2B5EF4-FFF2-40B4-BE49-F238E27FC236}">
                      <a16:creationId xmlns:a16="http://schemas.microsoft.com/office/drawing/2014/main" id="{2B118A71-A3F0-4DDD-8B67-5601AA3AE7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5" y="2302"/>
                  <a:ext cx="50" cy="5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Oval 27">
                  <a:extLst>
                    <a:ext uri="{FF2B5EF4-FFF2-40B4-BE49-F238E27FC236}">
                      <a16:creationId xmlns:a16="http://schemas.microsoft.com/office/drawing/2014/main" id="{6158EA35-60EF-46A4-B617-5537749E17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8" y="2425"/>
                  <a:ext cx="50" cy="5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Oval 28">
                  <a:extLst>
                    <a:ext uri="{FF2B5EF4-FFF2-40B4-BE49-F238E27FC236}">
                      <a16:creationId xmlns:a16="http://schemas.microsoft.com/office/drawing/2014/main" id="{E30643D6-418D-410B-8CF8-53CFBB5AE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8" y="2624"/>
                  <a:ext cx="51" cy="5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Oval 29">
                  <a:extLst>
                    <a:ext uri="{FF2B5EF4-FFF2-40B4-BE49-F238E27FC236}">
                      <a16:creationId xmlns:a16="http://schemas.microsoft.com/office/drawing/2014/main" id="{7171E983-591C-4EE0-86DE-ACC703ADD2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2" y="2473"/>
                  <a:ext cx="51" cy="5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Oval 30">
                  <a:extLst>
                    <a:ext uri="{FF2B5EF4-FFF2-40B4-BE49-F238E27FC236}">
                      <a16:creationId xmlns:a16="http://schemas.microsoft.com/office/drawing/2014/main" id="{7EF97861-53C5-41D2-9065-518E23734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2" y="2604"/>
                  <a:ext cx="50" cy="5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Oval 31">
                  <a:extLst>
                    <a:ext uri="{FF2B5EF4-FFF2-40B4-BE49-F238E27FC236}">
                      <a16:creationId xmlns:a16="http://schemas.microsoft.com/office/drawing/2014/main" id="{BE83B4B7-3083-4830-B8AB-C80DD53FDD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81" y="2569"/>
                  <a:ext cx="50" cy="5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Oval 32">
                  <a:extLst>
                    <a:ext uri="{FF2B5EF4-FFF2-40B4-BE49-F238E27FC236}">
                      <a16:creationId xmlns:a16="http://schemas.microsoft.com/office/drawing/2014/main" id="{DA464F0A-184D-405C-8620-F41846AD3E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1" y="2388"/>
                  <a:ext cx="50" cy="5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8A23CCFD-5822-4416-9FDB-CB35A3584073}"/>
                </a:ext>
              </a:extLst>
            </p:cNvPr>
            <p:cNvGrpSpPr/>
            <p:nvPr/>
          </p:nvGrpSpPr>
          <p:grpSpPr>
            <a:xfrm>
              <a:off x="1370907" y="2292094"/>
              <a:ext cx="558725" cy="742542"/>
              <a:chOff x="9212772" y="4280410"/>
              <a:chExt cx="741161" cy="984997"/>
            </a:xfrm>
          </p:grpSpPr>
          <p:sp>
            <p:nvSpPr>
              <p:cNvPr id="226" name="Freeform 6">
                <a:extLst>
                  <a:ext uri="{FF2B5EF4-FFF2-40B4-BE49-F238E27FC236}">
                    <a16:creationId xmlns:a16="http://schemas.microsoft.com/office/drawing/2014/main" id="{DE1C2140-35B3-4341-9A4A-E9634B7EF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1234" y="4579928"/>
                <a:ext cx="53295" cy="53295"/>
              </a:xfrm>
              <a:custGeom>
                <a:avLst/>
                <a:gdLst>
                  <a:gd name="T0" fmla="*/ 11 w 22"/>
                  <a:gd name="T1" fmla="*/ 0 h 22"/>
                  <a:gd name="T2" fmla="*/ 0 w 22"/>
                  <a:gd name="T3" fmla="*/ 11 h 22"/>
                  <a:gd name="T4" fmla="*/ 11 w 22"/>
                  <a:gd name="T5" fmla="*/ 22 h 22"/>
                  <a:gd name="T6" fmla="*/ 22 w 22"/>
                  <a:gd name="T7" fmla="*/ 11 h 22"/>
                  <a:gd name="T8" fmla="*/ 11 w 22"/>
                  <a:gd name="T9" fmla="*/ 0 h 22"/>
                  <a:gd name="T10" fmla="*/ 11 w 22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22">
                    <a:moveTo>
                      <a:pt x="11" y="0"/>
                    </a:moveTo>
                    <a:cubicBezTo>
                      <a:pt x="4" y="0"/>
                      <a:pt x="0" y="4"/>
                      <a:pt x="0" y="11"/>
                    </a:cubicBezTo>
                    <a:cubicBezTo>
                      <a:pt x="0" y="16"/>
                      <a:pt x="4" y="22"/>
                      <a:pt x="11" y="22"/>
                    </a:cubicBezTo>
                    <a:cubicBezTo>
                      <a:pt x="16" y="22"/>
                      <a:pt x="22" y="16"/>
                      <a:pt x="22" y="11"/>
                    </a:cubicBezTo>
                    <a:cubicBezTo>
                      <a:pt x="22" y="4"/>
                      <a:pt x="16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accent6"/>
              </a:solidFill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7" name="Freeform 8">
                <a:extLst>
                  <a:ext uri="{FF2B5EF4-FFF2-40B4-BE49-F238E27FC236}">
                    <a16:creationId xmlns:a16="http://schemas.microsoft.com/office/drawing/2014/main" id="{16248334-6DD4-4090-8A6C-F64A782A69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8586" y="4397121"/>
                <a:ext cx="18377" cy="178262"/>
              </a:xfrm>
              <a:custGeom>
                <a:avLst/>
                <a:gdLst>
                  <a:gd name="T0" fmla="*/ 8 w 8"/>
                  <a:gd name="T1" fmla="*/ 0 h 73"/>
                  <a:gd name="T2" fmla="*/ 0 w 8"/>
                  <a:gd name="T3" fmla="*/ 51 h 73"/>
                  <a:gd name="T4" fmla="*/ 7 w 8"/>
                  <a:gd name="T5" fmla="*/ 73 h 73"/>
                  <a:gd name="T6" fmla="*/ 8 w 8"/>
                  <a:gd name="T7" fmla="*/ 73 h 73"/>
                  <a:gd name="T8" fmla="*/ 8 w 8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3">
                    <a:moveTo>
                      <a:pt x="8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4" y="58"/>
                      <a:pt x="7" y="65"/>
                      <a:pt x="7" y="73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chemeClr val="accent6"/>
              </a:solidFill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8" name="Freeform 10">
                <a:extLst>
                  <a:ext uri="{FF2B5EF4-FFF2-40B4-BE49-F238E27FC236}">
                    <a16:creationId xmlns:a16="http://schemas.microsoft.com/office/drawing/2014/main" id="{616DD32D-6758-42A1-8A1A-B461520EEA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99562" y="4609877"/>
                <a:ext cx="154371" cy="95563"/>
              </a:xfrm>
              <a:custGeom>
                <a:avLst/>
                <a:gdLst>
                  <a:gd name="T0" fmla="*/ 0 w 63"/>
                  <a:gd name="T1" fmla="*/ 0 h 39"/>
                  <a:gd name="T2" fmla="*/ 0 w 63"/>
                  <a:gd name="T3" fmla="*/ 3 h 39"/>
                  <a:gd name="T4" fmla="*/ 63 w 63"/>
                  <a:gd name="T5" fmla="*/ 39 h 39"/>
                  <a:gd name="T6" fmla="*/ 22 w 63"/>
                  <a:gd name="T7" fmla="*/ 6 h 39"/>
                  <a:gd name="T8" fmla="*/ 19 w 63"/>
                  <a:gd name="T9" fmla="*/ 6 h 39"/>
                  <a:gd name="T10" fmla="*/ 0 w 63"/>
                  <a:gd name="T1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9">
                    <a:moveTo>
                      <a:pt x="0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1" y="6"/>
                      <a:pt x="21" y="6"/>
                      <a:pt x="19" y="6"/>
                    </a:cubicBezTo>
                    <a:cubicBezTo>
                      <a:pt x="13" y="6"/>
                      <a:pt x="7" y="4"/>
                      <a:pt x="0" y="0"/>
                    </a:cubicBezTo>
                  </a:path>
                </a:pathLst>
              </a:custGeom>
              <a:solidFill>
                <a:schemeClr val="accent6"/>
              </a:solidFill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9" name="Freeform 12">
                <a:extLst>
                  <a:ext uri="{FF2B5EF4-FFF2-40B4-BE49-F238E27FC236}">
                    <a16:creationId xmlns:a16="http://schemas.microsoft.com/office/drawing/2014/main" id="{D7932996-8DEB-4B66-B346-D173B156FC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4479" y="4609877"/>
                <a:ext cx="161723" cy="91887"/>
              </a:xfrm>
              <a:custGeom>
                <a:avLst/>
                <a:gdLst>
                  <a:gd name="T0" fmla="*/ 64 w 66"/>
                  <a:gd name="T1" fmla="*/ 0 h 37"/>
                  <a:gd name="T2" fmla="*/ 0 w 66"/>
                  <a:gd name="T3" fmla="*/ 37 h 37"/>
                  <a:gd name="T4" fmla="*/ 51 w 66"/>
                  <a:gd name="T5" fmla="*/ 18 h 37"/>
                  <a:gd name="T6" fmla="*/ 66 w 66"/>
                  <a:gd name="T7" fmla="*/ 2 h 37"/>
                  <a:gd name="T8" fmla="*/ 64 w 66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37">
                    <a:moveTo>
                      <a:pt x="64" y="0"/>
                    </a:moveTo>
                    <a:cubicBezTo>
                      <a:pt x="0" y="37"/>
                      <a:pt x="0" y="37"/>
                      <a:pt x="0" y="37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3" y="13"/>
                      <a:pt x="59" y="6"/>
                      <a:pt x="66" y="2"/>
                    </a:cubicBezTo>
                    <a:cubicBezTo>
                      <a:pt x="64" y="0"/>
                      <a:pt x="64" y="0"/>
                      <a:pt x="64" y="0"/>
                    </a:cubicBezTo>
                  </a:path>
                </a:pathLst>
              </a:custGeom>
              <a:solidFill>
                <a:schemeClr val="accent6"/>
              </a:solidFill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0" name="Freeform 14">
                <a:extLst>
                  <a:ext uri="{FF2B5EF4-FFF2-40B4-BE49-F238E27FC236}">
                    <a16:creationId xmlns:a16="http://schemas.microsoft.com/office/drawing/2014/main" id="{F8DC0A4F-51F6-4F80-A622-400B4F3AA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60423" y="4662625"/>
                <a:ext cx="27567" cy="305066"/>
              </a:xfrm>
              <a:custGeom>
                <a:avLst/>
                <a:gdLst>
                  <a:gd name="T0" fmla="*/ 11 w 15"/>
                  <a:gd name="T1" fmla="*/ 0 h 166"/>
                  <a:gd name="T2" fmla="*/ 5 w 15"/>
                  <a:gd name="T3" fmla="*/ 0 h 166"/>
                  <a:gd name="T4" fmla="*/ 0 w 15"/>
                  <a:gd name="T5" fmla="*/ 166 h 166"/>
                  <a:gd name="T6" fmla="*/ 15 w 15"/>
                  <a:gd name="T7" fmla="*/ 166 h 166"/>
                  <a:gd name="T8" fmla="*/ 11 w 15"/>
                  <a:gd name="T9" fmla="*/ 0 h 166"/>
                  <a:gd name="T10" fmla="*/ 11 w 15"/>
                  <a:gd name="T11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66">
                    <a:moveTo>
                      <a:pt x="11" y="0"/>
                    </a:moveTo>
                    <a:lnTo>
                      <a:pt x="5" y="0"/>
                    </a:lnTo>
                    <a:lnTo>
                      <a:pt x="0" y="166"/>
                    </a:lnTo>
                    <a:lnTo>
                      <a:pt x="15" y="166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1" name="Freeform 15">
                <a:extLst>
                  <a:ext uri="{FF2B5EF4-FFF2-40B4-BE49-F238E27FC236}">
                    <a16:creationId xmlns:a16="http://schemas.microsoft.com/office/drawing/2014/main" id="{4CAC955F-3D66-40A6-BC14-F9DDC4A641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60423" y="4662625"/>
                <a:ext cx="27567" cy="305066"/>
              </a:xfrm>
              <a:custGeom>
                <a:avLst/>
                <a:gdLst>
                  <a:gd name="T0" fmla="*/ 11 w 15"/>
                  <a:gd name="T1" fmla="*/ 0 h 166"/>
                  <a:gd name="T2" fmla="*/ 5 w 15"/>
                  <a:gd name="T3" fmla="*/ 0 h 166"/>
                  <a:gd name="T4" fmla="*/ 0 w 15"/>
                  <a:gd name="T5" fmla="*/ 166 h 166"/>
                  <a:gd name="T6" fmla="*/ 15 w 15"/>
                  <a:gd name="T7" fmla="*/ 166 h 166"/>
                  <a:gd name="T8" fmla="*/ 11 w 15"/>
                  <a:gd name="T9" fmla="*/ 0 h 166"/>
                  <a:gd name="T10" fmla="*/ 11 w 15"/>
                  <a:gd name="T11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66">
                    <a:moveTo>
                      <a:pt x="11" y="0"/>
                    </a:moveTo>
                    <a:lnTo>
                      <a:pt x="5" y="0"/>
                    </a:lnTo>
                    <a:lnTo>
                      <a:pt x="0" y="166"/>
                    </a:lnTo>
                    <a:lnTo>
                      <a:pt x="15" y="166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588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2" name="Freeform 16">
                <a:extLst>
                  <a:ext uri="{FF2B5EF4-FFF2-40B4-BE49-F238E27FC236}">
                    <a16:creationId xmlns:a16="http://schemas.microsoft.com/office/drawing/2014/main" id="{95869841-E383-49A0-875C-5C8147B75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60423" y="4662625"/>
                <a:ext cx="27567" cy="305066"/>
              </a:xfrm>
              <a:custGeom>
                <a:avLst/>
                <a:gdLst>
                  <a:gd name="T0" fmla="*/ 11 w 15"/>
                  <a:gd name="T1" fmla="*/ 0 h 166"/>
                  <a:gd name="T2" fmla="*/ 5 w 15"/>
                  <a:gd name="T3" fmla="*/ 0 h 166"/>
                  <a:gd name="T4" fmla="*/ 0 w 15"/>
                  <a:gd name="T5" fmla="*/ 166 h 166"/>
                  <a:gd name="T6" fmla="*/ 15 w 15"/>
                  <a:gd name="T7" fmla="*/ 166 h 166"/>
                  <a:gd name="T8" fmla="*/ 11 w 15"/>
                  <a:gd name="T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6">
                    <a:moveTo>
                      <a:pt x="11" y="0"/>
                    </a:moveTo>
                    <a:lnTo>
                      <a:pt x="5" y="0"/>
                    </a:lnTo>
                    <a:lnTo>
                      <a:pt x="0" y="166"/>
                    </a:lnTo>
                    <a:lnTo>
                      <a:pt x="15" y="166"/>
                    </a:lnTo>
                    <a:lnTo>
                      <a:pt x="11" y="0"/>
                    </a:lnTo>
                  </a:path>
                </a:pathLst>
              </a:custGeom>
              <a:solidFill>
                <a:schemeClr val="accent6"/>
              </a:solidFill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3" name="Freeform 17">
                <a:extLst>
                  <a:ext uri="{FF2B5EF4-FFF2-40B4-BE49-F238E27FC236}">
                    <a16:creationId xmlns:a16="http://schemas.microsoft.com/office/drawing/2014/main" id="{9B5829E9-2BB6-441D-9B0C-B3F83C8DAB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51234" y="4653437"/>
                <a:ext cx="45944" cy="323444"/>
              </a:xfrm>
              <a:custGeom>
                <a:avLst/>
                <a:gdLst>
                  <a:gd name="T0" fmla="*/ 8 w 19"/>
                  <a:gd name="T1" fmla="*/ 4 h 132"/>
                  <a:gd name="T2" fmla="*/ 12 w 19"/>
                  <a:gd name="T3" fmla="*/ 4 h 132"/>
                  <a:gd name="T4" fmla="*/ 15 w 19"/>
                  <a:gd name="T5" fmla="*/ 128 h 132"/>
                  <a:gd name="T6" fmla="*/ 4 w 19"/>
                  <a:gd name="T7" fmla="*/ 128 h 132"/>
                  <a:gd name="T8" fmla="*/ 8 w 19"/>
                  <a:gd name="T9" fmla="*/ 4 h 132"/>
                  <a:gd name="T10" fmla="*/ 14 w 19"/>
                  <a:gd name="T11" fmla="*/ 0 h 132"/>
                  <a:gd name="T12" fmla="*/ 6 w 19"/>
                  <a:gd name="T13" fmla="*/ 0 h 132"/>
                  <a:gd name="T14" fmla="*/ 4 w 19"/>
                  <a:gd name="T15" fmla="*/ 1 h 132"/>
                  <a:gd name="T16" fmla="*/ 4 w 19"/>
                  <a:gd name="T17" fmla="*/ 1 h 132"/>
                  <a:gd name="T18" fmla="*/ 0 w 19"/>
                  <a:gd name="T19" fmla="*/ 129 h 132"/>
                  <a:gd name="T20" fmla="*/ 0 w 19"/>
                  <a:gd name="T21" fmla="*/ 131 h 132"/>
                  <a:gd name="T22" fmla="*/ 1 w 19"/>
                  <a:gd name="T23" fmla="*/ 132 h 132"/>
                  <a:gd name="T24" fmla="*/ 18 w 19"/>
                  <a:gd name="T25" fmla="*/ 132 h 132"/>
                  <a:gd name="T26" fmla="*/ 19 w 19"/>
                  <a:gd name="T27" fmla="*/ 131 h 132"/>
                  <a:gd name="T28" fmla="*/ 19 w 19"/>
                  <a:gd name="T29" fmla="*/ 129 h 132"/>
                  <a:gd name="T30" fmla="*/ 15 w 19"/>
                  <a:gd name="T31" fmla="*/ 1 h 132"/>
                  <a:gd name="T32" fmla="*/ 14 w 19"/>
                  <a:gd name="T3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132">
                    <a:moveTo>
                      <a:pt x="8" y="4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15" y="128"/>
                      <a:pt x="15" y="128"/>
                      <a:pt x="15" y="128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8" y="4"/>
                      <a:pt x="8" y="4"/>
                      <a:pt x="8" y="4"/>
                    </a:cubicBezTo>
                    <a:moveTo>
                      <a:pt x="1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4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1" y="131"/>
                      <a:pt x="1" y="132"/>
                      <a:pt x="1" y="132"/>
                    </a:cubicBezTo>
                    <a:cubicBezTo>
                      <a:pt x="18" y="132"/>
                      <a:pt x="18" y="132"/>
                      <a:pt x="18" y="132"/>
                    </a:cubicBezTo>
                    <a:cubicBezTo>
                      <a:pt x="19" y="131"/>
                      <a:pt x="19" y="131"/>
                      <a:pt x="19" y="131"/>
                    </a:cubicBezTo>
                    <a:cubicBezTo>
                      <a:pt x="19" y="129"/>
                      <a:pt x="19" y="129"/>
                      <a:pt x="19" y="129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4" y="0"/>
                    </a:cubicBezTo>
                  </a:path>
                </a:pathLst>
              </a:custGeom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4" name="Freeform 18">
                <a:extLst>
                  <a:ext uri="{FF2B5EF4-FFF2-40B4-BE49-F238E27FC236}">
                    <a16:creationId xmlns:a16="http://schemas.microsoft.com/office/drawing/2014/main" id="{3FD6E2DB-CF18-471F-8EB8-1DEA3F8F1C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5749" y="4647924"/>
                <a:ext cx="102356" cy="98089"/>
              </a:xfrm>
              <a:custGeom>
                <a:avLst/>
                <a:gdLst>
                  <a:gd name="T0" fmla="*/ 8 w 18"/>
                  <a:gd name="T1" fmla="*/ 0 h 17"/>
                  <a:gd name="T2" fmla="*/ 18 w 18"/>
                  <a:gd name="T3" fmla="*/ 9 h 17"/>
                  <a:gd name="T4" fmla="*/ 8 w 18"/>
                  <a:gd name="T5" fmla="*/ 17 h 17"/>
                  <a:gd name="T6" fmla="*/ 0 w 18"/>
                  <a:gd name="T7" fmla="*/ 9 h 17"/>
                  <a:gd name="T8" fmla="*/ 8 w 18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cubicBezTo>
                      <a:pt x="14" y="0"/>
                      <a:pt x="18" y="4"/>
                      <a:pt x="18" y="9"/>
                    </a:cubicBezTo>
                    <a:cubicBezTo>
                      <a:pt x="18" y="13"/>
                      <a:pt x="14" y="17"/>
                      <a:pt x="8" y="17"/>
                    </a:cubicBezTo>
                    <a:cubicBezTo>
                      <a:pt x="4" y="17"/>
                      <a:pt x="0" y="13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5" name="Oval 19">
                <a:extLst>
                  <a:ext uri="{FF2B5EF4-FFF2-40B4-BE49-F238E27FC236}">
                    <a16:creationId xmlns:a16="http://schemas.microsoft.com/office/drawing/2014/main" id="{4292E385-AA78-47C4-9921-5873F8FC2C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8866" y="4649761"/>
                <a:ext cx="99239" cy="97400"/>
              </a:xfrm>
              <a:prstGeom prst="chord">
                <a:avLst>
                  <a:gd name="adj1" fmla="val 7397068"/>
                  <a:gd name="adj2" fmla="val 4421114"/>
                </a:avLst>
              </a:prstGeom>
              <a:solidFill>
                <a:srgbClr val="F18606"/>
              </a:solidFill>
              <a:ln w="9525">
                <a:noFill/>
                <a:round/>
                <a:headEnd/>
                <a:tailEnd/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6" name="Freeform 20">
                <a:extLst>
                  <a:ext uri="{FF2B5EF4-FFF2-40B4-BE49-F238E27FC236}">
                    <a16:creationId xmlns:a16="http://schemas.microsoft.com/office/drawing/2014/main" id="{5817F912-CB74-4839-BBFE-1EA7A83DD8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17839" y="4640573"/>
                <a:ext cx="113940" cy="113940"/>
              </a:xfrm>
              <a:custGeom>
                <a:avLst/>
                <a:gdLst>
                  <a:gd name="T0" fmla="*/ 23 w 46"/>
                  <a:gd name="T1" fmla="*/ 4 h 46"/>
                  <a:gd name="T2" fmla="*/ 23 w 46"/>
                  <a:gd name="T3" fmla="*/ 6 h 46"/>
                  <a:gd name="T4" fmla="*/ 41 w 46"/>
                  <a:gd name="T5" fmla="*/ 23 h 46"/>
                  <a:gd name="T6" fmla="*/ 23 w 46"/>
                  <a:gd name="T7" fmla="*/ 40 h 46"/>
                  <a:gd name="T8" fmla="*/ 7 w 46"/>
                  <a:gd name="T9" fmla="*/ 23 h 46"/>
                  <a:gd name="T10" fmla="*/ 23 w 46"/>
                  <a:gd name="T11" fmla="*/ 6 h 46"/>
                  <a:gd name="T12" fmla="*/ 23 w 46"/>
                  <a:gd name="T13" fmla="*/ 4 h 46"/>
                  <a:gd name="T14" fmla="*/ 23 w 46"/>
                  <a:gd name="T15" fmla="*/ 0 h 46"/>
                  <a:gd name="T16" fmla="*/ 0 w 46"/>
                  <a:gd name="T17" fmla="*/ 23 h 46"/>
                  <a:gd name="T18" fmla="*/ 23 w 46"/>
                  <a:gd name="T19" fmla="*/ 46 h 46"/>
                  <a:gd name="T20" fmla="*/ 46 w 46"/>
                  <a:gd name="T21" fmla="*/ 23 h 46"/>
                  <a:gd name="T22" fmla="*/ 23 w 46"/>
                  <a:gd name="T23" fmla="*/ 0 h 46"/>
                  <a:gd name="T24" fmla="*/ 23 w 46"/>
                  <a:gd name="T25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46">
                    <a:moveTo>
                      <a:pt x="23" y="4"/>
                    </a:moveTo>
                    <a:cubicBezTo>
                      <a:pt x="23" y="6"/>
                      <a:pt x="23" y="6"/>
                      <a:pt x="23" y="6"/>
                    </a:cubicBezTo>
                    <a:cubicBezTo>
                      <a:pt x="33" y="6"/>
                      <a:pt x="41" y="13"/>
                      <a:pt x="41" y="23"/>
                    </a:cubicBezTo>
                    <a:cubicBezTo>
                      <a:pt x="41" y="32"/>
                      <a:pt x="33" y="40"/>
                      <a:pt x="23" y="40"/>
                    </a:cubicBezTo>
                    <a:cubicBezTo>
                      <a:pt x="14" y="40"/>
                      <a:pt x="7" y="32"/>
                      <a:pt x="7" y="23"/>
                    </a:cubicBezTo>
                    <a:cubicBezTo>
                      <a:pt x="7" y="13"/>
                      <a:pt x="14" y="6"/>
                      <a:pt x="23" y="6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36"/>
                      <a:pt x="11" y="46"/>
                      <a:pt x="23" y="46"/>
                    </a:cubicBezTo>
                    <a:cubicBezTo>
                      <a:pt x="37" y="46"/>
                      <a:pt x="46" y="36"/>
                      <a:pt x="46" y="23"/>
                    </a:cubicBezTo>
                    <a:cubicBezTo>
                      <a:pt x="46" y="10"/>
                      <a:pt x="37" y="0"/>
                      <a:pt x="23" y="0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7" name="Freeform 21">
                <a:extLst>
                  <a:ext uri="{FF2B5EF4-FFF2-40B4-BE49-F238E27FC236}">
                    <a16:creationId xmlns:a16="http://schemas.microsoft.com/office/drawing/2014/main" id="{7683C8AB-683D-41B6-A6EE-F22EE78A68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37391" y="4280410"/>
                <a:ext cx="51457" cy="362037"/>
              </a:xfrm>
              <a:custGeom>
                <a:avLst/>
                <a:gdLst>
                  <a:gd name="T0" fmla="*/ 11 w 21"/>
                  <a:gd name="T1" fmla="*/ 147 h 147"/>
                  <a:gd name="T2" fmla="*/ 11 w 21"/>
                  <a:gd name="T3" fmla="*/ 147 h 147"/>
                  <a:gd name="T4" fmla="*/ 21 w 21"/>
                  <a:gd name="T5" fmla="*/ 147 h 147"/>
                  <a:gd name="T6" fmla="*/ 21 w 21"/>
                  <a:gd name="T7" fmla="*/ 0 h 147"/>
                  <a:gd name="T8" fmla="*/ 19 w 21"/>
                  <a:gd name="T9" fmla="*/ 0 h 147"/>
                  <a:gd name="T10" fmla="*/ 0 w 21"/>
                  <a:gd name="T11" fmla="*/ 113 h 147"/>
                  <a:gd name="T12" fmla="*/ 11 w 21"/>
                  <a:gd name="T13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47">
                    <a:moveTo>
                      <a:pt x="11" y="147"/>
                    </a:moveTo>
                    <a:cubicBezTo>
                      <a:pt x="11" y="147"/>
                      <a:pt x="11" y="147"/>
                      <a:pt x="11" y="147"/>
                    </a:cubicBezTo>
                    <a:cubicBezTo>
                      <a:pt x="21" y="147"/>
                      <a:pt x="21" y="147"/>
                      <a:pt x="21" y="147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7" y="123"/>
                      <a:pt x="11" y="135"/>
                      <a:pt x="11" y="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8" name="Freeform 23">
                <a:extLst>
                  <a:ext uri="{FF2B5EF4-FFF2-40B4-BE49-F238E27FC236}">
                    <a16:creationId xmlns:a16="http://schemas.microsoft.com/office/drawing/2014/main" id="{04939B87-5386-46D9-B7B7-6D585BC29C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17078" y="4714083"/>
                <a:ext cx="316094" cy="200315"/>
              </a:xfrm>
              <a:custGeom>
                <a:avLst/>
                <a:gdLst>
                  <a:gd name="T0" fmla="*/ 4 w 128"/>
                  <a:gd name="T1" fmla="*/ 0 h 81"/>
                  <a:gd name="T2" fmla="*/ 4 w 128"/>
                  <a:gd name="T3" fmla="*/ 0 h 81"/>
                  <a:gd name="T4" fmla="*/ 0 w 128"/>
                  <a:gd name="T5" fmla="*/ 8 h 81"/>
                  <a:gd name="T6" fmla="*/ 126 w 128"/>
                  <a:gd name="T7" fmla="*/ 81 h 81"/>
                  <a:gd name="T8" fmla="*/ 128 w 128"/>
                  <a:gd name="T9" fmla="*/ 80 h 81"/>
                  <a:gd name="T10" fmla="*/ 39 w 128"/>
                  <a:gd name="T11" fmla="*/ 8 h 81"/>
                  <a:gd name="T12" fmla="*/ 4 w 128"/>
                  <a:gd name="T13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81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26" y="81"/>
                      <a:pt x="126" y="81"/>
                      <a:pt x="126" y="81"/>
                    </a:cubicBezTo>
                    <a:cubicBezTo>
                      <a:pt x="128" y="80"/>
                      <a:pt x="128" y="80"/>
                      <a:pt x="128" y="80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27" y="9"/>
                      <a:pt x="15" y="6"/>
                      <a:pt x="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9" name="Freeform 25">
                <a:extLst>
                  <a:ext uri="{FF2B5EF4-FFF2-40B4-BE49-F238E27FC236}">
                    <a16:creationId xmlns:a16="http://schemas.microsoft.com/office/drawing/2014/main" id="{B6AF97B0-B483-4890-8CA1-8FDC895A8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2772" y="4714083"/>
                <a:ext cx="325283" cy="181938"/>
              </a:xfrm>
              <a:custGeom>
                <a:avLst/>
                <a:gdLst>
                  <a:gd name="T0" fmla="*/ 132 w 132"/>
                  <a:gd name="T1" fmla="*/ 6 h 74"/>
                  <a:gd name="T2" fmla="*/ 132 w 132"/>
                  <a:gd name="T3" fmla="*/ 6 h 74"/>
                  <a:gd name="T4" fmla="*/ 128 w 132"/>
                  <a:gd name="T5" fmla="*/ 0 h 74"/>
                  <a:gd name="T6" fmla="*/ 0 w 132"/>
                  <a:gd name="T7" fmla="*/ 73 h 74"/>
                  <a:gd name="T8" fmla="*/ 1 w 132"/>
                  <a:gd name="T9" fmla="*/ 74 h 74"/>
                  <a:gd name="T10" fmla="*/ 108 w 132"/>
                  <a:gd name="T11" fmla="*/ 34 h 74"/>
                  <a:gd name="T12" fmla="*/ 132 w 132"/>
                  <a:gd name="T13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74">
                    <a:moveTo>
                      <a:pt x="132" y="6"/>
                    </a:moveTo>
                    <a:cubicBezTo>
                      <a:pt x="132" y="6"/>
                      <a:pt x="132" y="6"/>
                      <a:pt x="132" y="6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1" y="74"/>
                      <a:pt x="1" y="74"/>
                      <a:pt x="1" y="74"/>
                    </a:cubicBezTo>
                    <a:cubicBezTo>
                      <a:pt x="108" y="34"/>
                      <a:pt x="108" y="34"/>
                      <a:pt x="108" y="34"/>
                    </a:cubicBezTo>
                    <a:cubicBezTo>
                      <a:pt x="112" y="23"/>
                      <a:pt x="121" y="13"/>
                      <a:pt x="132" y="6"/>
                    </a:cubicBezTo>
                    <a:close/>
                  </a:path>
                </a:pathLst>
              </a:custGeom>
              <a:solidFill>
                <a:srgbClr val="F18606"/>
              </a:solidFill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0" name="Freeform 27">
                <a:extLst>
                  <a:ext uri="{FF2B5EF4-FFF2-40B4-BE49-F238E27FC236}">
                    <a16:creationId xmlns:a16="http://schemas.microsoft.com/office/drawing/2014/main" id="{ACB5F6AA-15A4-477D-B199-3865E5909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5406" y="4771052"/>
                <a:ext cx="62484" cy="494355"/>
              </a:xfrm>
              <a:custGeom>
                <a:avLst/>
                <a:gdLst>
                  <a:gd name="T0" fmla="*/ 9 w 34"/>
                  <a:gd name="T1" fmla="*/ 0 h 269"/>
                  <a:gd name="T2" fmla="*/ 0 w 34"/>
                  <a:gd name="T3" fmla="*/ 269 h 269"/>
                  <a:gd name="T4" fmla="*/ 34 w 34"/>
                  <a:gd name="T5" fmla="*/ 269 h 269"/>
                  <a:gd name="T6" fmla="*/ 26 w 34"/>
                  <a:gd name="T7" fmla="*/ 0 h 269"/>
                  <a:gd name="T8" fmla="*/ 9 w 34"/>
                  <a:gd name="T9" fmla="*/ 0 h 269"/>
                  <a:gd name="T10" fmla="*/ 9 w 34"/>
                  <a:gd name="T11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269">
                    <a:moveTo>
                      <a:pt x="9" y="0"/>
                    </a:moveTo>
                    <a:lnTo>
                      <a:pt x="0" y="269"/>
                    </a:lnTo>
                    <a:lnTo>
                      <a:pt x="34" y="269"/>
                    </a:lnTo>
                    <a:lnTo>
                      <a:pt x="26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7E96794-7E78-4321-9D25-D20369211425}"/>
              </a:ext>
            </a:extLst>
          </p:cNvPr>
          <p:cNvSpPr/>
          <p:nvPr/>
        </p:nvSpPr>
        <p:spPr>
          <a:xfrm rot="5400000">
            <a:off x="4512864" y="2312451"/>
            <a:ext cx="0" cy="1463040"/>
          </a:xfrm>
          <a:custGeom>
            <a:avLst/>
            <a:gdLst>
              <a:gd name="connsiteX0" fmla="*/ 0 w 0"/>
              <a:gd name="connsiteY0" fmla="*/ 0 h 998161"/>
              <a:gd name="connsiteX1" fmla="*/ 0 w 0"/>
              <a:gd name="connsiteY1" fmla="*/ 998161 h 99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998161">
                <a:moveTo>
                  <a:pt x="0" y="0"/>
                </a:moveTo>
                <a:lnTo>
                  <a:pt x="0" y="998161"/>
                </a:lnTo>
              </a:path>
            </a:pathLst>
          </a:custGeom>
          <a:noFill/>
          <a:ln w="15875" cap="rnd">
            <a:solidFill>
              <a:schemeClr val="bg1">
                <a:lumMod val="85000"/>
              </a:schemeClr>
            </a:solidFill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8" name="Arc 107">
            <a:extLst>
              <a:ext uri="{FF2B5EF4-FFF2-40B4-BE49-F238E27FC236}">
                <a16:creationId xmlns:a16="http://schemas.microsoft.com/office/drawing/2014/main" id="{94949099-B8D8-4B7A-8B71-E444BDC9E3AD}"/>
              </a:ext>
            </a:extLst>
          </p:cNvPr>
          <p:cNvSpPr/>
          <p:nvPr/>
        </p:nvSpPr>
        <p:spPr>
          <a:xfrm rot="1709551">
            <a:off x="3722532" y="2313077"/>
            <a:ext cx="1524238" cy="1482772"/>
          </a:xfrm>
          <a:prstGeom prst="arc">
            <a:avLst>
              <a:gd name="adj1" fmla="val 20873480"/>
              <a:gd name="adj2" fmla="val 8117642"/>
            </a:avLst>
          </a:prstGeom>
          <a:noFill/>
          <a:ln w="15875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Arc 108">
            <a:extLst>
              <a:ext uri="{FF2B5EF4-FFF2-40B4-BE49-F238E27FC236}">
                <a16:creationId xmlns:a16="http://schemas.microsoft.com/office/drawing/2014/main" id="{9AB10957-8D48-40B8-A8AD-3C9480A89FB8}"/>
              </a:ext>
            </a:extLst>
          </p:cNvPr>
          <p:cNvSpPr/>
          <p:nvPr/>
        </p:nvSpPr>
        <p:spPr>
          <a:xfrm rot="19909613" flipV="1">
            <a:off x="3722466" y="2266550"/>
            <a:ext cx="1524238" cy="1482771"/>
          </a:xfrm>
          <a:prstGeom prst="arc">
            <a:avLst>
              <a:gd name="adj1" fmla="val 20873480"/>
              <a:gd name="adj2" fmla="val 8117642"/>
            </a:avLst>
          </a:prstGeom>
          <a:noFill/>
          <a:ln w="15875">
            <a:solidFill>
              <a:schemeClr val="accent1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47D0162-ACE0-4136-A772-282FF0B6A220}"/>
              </a:ext>
            </a:extLst>
          </p:cNvPr>
          <p:cNvSpPr txBox="1"/>
          <p:nvPr/>
        </p:nvSpPr>
        <p:spPr>
          <a:xfrm>
            <a:off x="3653312" y="2158520"/>
            <a:ext cx="1678668" cy="1230238"/>
          </a:xfrm>
          <a:prstGeom prst="rect">
            <a:avLst/>
          </a:prstGeom>
          <a:noFill/>
        </p:spPr>
        <p:txBody>
          <a:bodyPr wrap="square" lIns="146304" tIns="91440" rIns="146304" bIns="91440" rtlCol="0">
            <a:prstTxWarp prst="textArchUp">
              <a:avLst>
                <a:gd name="adj" fmla="val 14010961"/>
              </a:avLst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E3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Training data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5BBBB47-2AFC-4805-9D1B-DBA5462CD102}"/>
              </a:ext>
            </a:extLst>
          </p:cNvPr>
          <p:cNvSpPr txBox="1"/>
          <p:nvPr/>
        </p:nvSpPr>
        <p:spPr>
          <a:xfrm>
            <a:off x="3667272" y="2550091"/>
            <a:ext cx="1678668" cy="1412358"/>
          </a:xfrm>
          <a:prstGeom prst="rect">
            <a:avLst/>
          </a:prstGeom>
          <a:noFill/>
        </p:spPr>
        <p:txBody>
          <a:bodyPr wrap="square" lIns="146304" tIns="91440" rIns="146304" bIns="91440" rtlCol="0">
            <a:prstTxWarp prst="textArchDown">
              <a:avLst>
                <a:gd name="adj" fmla="val 3564875"/>
              </a:avLst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E3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Smarter models</a:t>
            </a:r>
          </a:p>
        </p:txBody>
      </p:sp>
      <p:sp>
        <p:nvSpPr>
          <p:cNvPr id="112" name="タイトル 1">
            <a:extLst>
              <a:ext uri="{FF2B5EF4-FFF2-40B4-BE49-F238E27FC236}">
                <a16:creationId xmlns:a16="http://schemas.microsoft.com/office/drawing/2014/main" id="{CE1B1278-6C95-6247-B3DE-CD01267A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kumimoji="1" lang="en-US" altLang="ja-JP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Basic Edge + ML</a:t>
            </a:r>
            <a:r>
              <a:rPr kumimoji="1" lang="ja-JP" alt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kumimoji="1" lang="en-US" altLang="ja-JP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Architecture</a:t>
            </a:r>
            <a:endParaRPr kumimoji="1" lang="ja-JP" altLang="en-US" dirty="0">
              <a:latin typeface="Amazon Ember" panose="020B0603020204020204" pitchFamily="34" charset="0"/>
              <a:ea typeface="Meiryo" charset="-128"/>
              <a:cs typeface="Amazon Ember" panose="020B0603020204020204" pitchFamily="34" charset="0"/>
            </a:endParaRPr>
          </a:p>
        </p:txBody>
      </p:sp>
      <p:sp>
        <p:nvSpPr>
          <p:cNvPr id="114" name="Content Placeholder 2">
            <a:extLst>
              <a:ext uri="{FF2B5EF4-FFF2-40B4-BE49-F238E27FC236}">
                <a16:creationId xmlns:a16="http://schemas.microsoft.com/office/drawing/2014/main" id="{5E2F1529-305A-1C46-BDB6-C93B63531609}"/>
              </a:ext>
            </a:extLst>
          </p:cNvPr>
          <p:cNvSpPr txBox="1">
            <a:spLocks/>
          </p:cNvSpPr>
          <p:nvPr/>
        </p:nvSpPr>
        <p:spPr>
          <a:xfrm>
            <a:off x="783489" y="1767729"/>
            <a:ext cx="2541345" cy="42287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Inference on Edge</a:t>
            </a:r>
            <a:endParaRPr kumimoji="0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Amazon Ember Regular" charset="0"/>
            </a:endParaRPr>
          </a:p>
        </p:txBody>
      </p:sp>
      <p:sp>
        <p:nvSpPr>
          <p:cNvPr id="113" name="Content Placeholder 2">
            <a:extLst>
              <a:ext uri="{FF2B5EF4-FFF2-40B4-BE49-F238E27FC236}">
                <a16:creationId xmlns:a16="http://schemas.microsoft.com/office/drawing/2014/main" id="{5E2F1529-305A-1C46-BDB6-C93B63531609}"/>
              </a:ext>
            </a:extLst>
          </p:cNvPr>
          <p:cNvSpPr txBox="1">
            <a:spLocks/>
          </p:cNvSpPr>
          <p:nvPr/>
        </p:nvSpPr>
        <p:spPr>
          <a:xfrm>
            <a:off x="5493021" y="1826214"/>
            <a:ext cx="2432218" cy="42618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Amazon Ember Regular" charset="0"/>
              </a:rPr>
              <a:t>Training on Cloud</a:t>
            </a:r>
            <a:endParaRPr kumimoji="0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41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8" grpId="0" animBg="1"/>
      <p:bldP spid="109" grpId="0" animBg="1"/>
      <p:bldP spid="110" grpId="0"/>
      <p:bldP spid="1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ontent Placeholder 2">
            <a:extLst>
              <a:ext uri="{FF2B5EF4-FFF2-40B4-BE49-F238E27FC236}">
                <a16:creationId xmlns:a16="http://schemas.microsoft.com/office/drawing/2014/main" id="{5E2F1529-305A-1C46-BDB6-C93B63531609}"/>
              </a:ext>
            </a:extLst>
          </p:cNvPr>
          <p:cNvSpPr txBox="1">
            <a:spLocks/>
          </p:cNvSpPr>
          <p:nvPr/>
        </p:nvSpPr>
        <p:spPr>
          <a:xfrm>
            <a:off x="340591" y="1009332"/>
            <a:ext cx="8370271" cy="151386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Device lifecycle</a:t>
            </a:r>
          </a:p>
          <a:p>
            <a:pPr marL="1085850" lvl="1" indent="-34290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ja-JP" sz="16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lifecycle of device tends to be long.(e.g. 5 years)</a:t>
            </a:r>
            <a:br>
              <a:rPr lang="en-US" altLang="ja-JP" sz="16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altLang="ja-JP" sz="16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latest technology may not be available.(e.g. OS/SW)</a:t>
            </a:r>
            <a:br>
              <a:rPr lang="en-US" altLang="ja-JP" sz="16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ja-JP" altLang="en-US" dirty="0">
                <a:solidFill>
                  <a:srgbClr val="0070C0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⇒</a:t>
            </a:r>
            <a:r>
              <a:rPr lang="en-US" altLang="ja-JP" dirty="0">
                <a:solidFill>
                  <a:srgbClr val="0070C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Enable feature enhancement on Cloud</a:t>
            </a:r>
            <a:endParaRPr kumimoji="0" lang="ja-JP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 panose="020B0603020204020204" pitchFamily="34" charset="0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D2C2F8E-7E54-498D-8BEE-47F4D72A16AE}"/>
              </a:ext>
            </a:extLst>
          </p:cNvPr>
          <p:cNvGrpSpPr/>
          <p:nvPr/>
        </p:nvGrpSpPr>
        <p:grpSpPr>
          <a:xfrm>
            <a:off x="2878134" y="3094691"/>
            <a:ext cx="1151585" cy="1098328"/>
            <a:chOff x="5333349" y="1880593"/>
            <a:chExt cx="1625307" cy="1550142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DB308BE-BCE2-4A1C-9BC3-8C82C61DC47D}"/>
                </a:ext>
              </a:extLst>
            </p:cNvPr>
            <p:cNvGrpSpPr/>
            <p:nvPr/>
          </p:nvGrpSpPr>
          <p:grpSpPr>
            <a:xfrm>
              <a:off x="5760208" y="1880593"/>
              <a:ext cx="751893" cy="989582"/>
              <a:chOff x="3946138" y="1576382"/>
              <a:chExt cx="962358" cy="1266580"/>
            </a:xfrm>
          </p:grpSpPr>
          <p:sp>
            <p:nvSpPr>
              <p:cNvPr id="81" name="Line 81">
                <a:extLst>
                  <a:ext uri="{FF2B5EF4-FFF2-40B4-BE49-F238E27FC236}">
                    <a16:creationId xmlns:a16="http://schemas.microsoft.com/office/drawing/2014/main" id="{B86C7CB0-AA12-49FF-80F9-21F9DECDE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6138" y="2003020"/>
                <a:ext cx="94539" cy="0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2" name="Oval 59">
                <a:extLst>
                  <a:ext uri="{FF2B5EF4-FFF2-40B4-BE49-F238E27FC236}">
                    <a16:creationId xmlns:a16="http://schemas.microsoft.com/office/drawing/2014/main" id="{0163569D-B6A9-4277-9FF8-6C502C073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638" y="1784853"/>
                <a:ext cx="519964" cy="51996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3" name="Freeform 60">
                <a:extLst>
                  <a:ext uri="{FF2B5EF4-FFF2-40B4-BE49-F238E27FC236}">
                    <a16:creationId xmlns:a16="http://schemas.microsoft.com/office/drawing/2014/main" id="{88B7E36B-1554-444D-A100-6D2CDCCB7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7629" y="1953326"/>
                <a:ext cx="277556" cy="239984"/>
              </a:xfrm>
              <a:custGeom>
                <a:avLst/>
                <a:gdLst>
                  <a:gd name="T0" fmla="*/ 116 w 229"/>
                  <a:gd name="T1" fmla="*/ 54 h 198"/>
                  <a:gd name="T2" fmla="*/ 154 w 229"/>
                  <a:gd name="T3" fmla="*/ 0 h 198"/>
                  <a:gd name="T4" fmla="*/ 150 w 229"/>
                  <a:gd name="T5" fmla="*/ 50 h 198"/>
                  <a:gd name="T6" fmla="*/ 195 w 229"/>
                  <a:gd name="T7" fmla="*/ 41 h 198"/>
                  <a:gd name="T8" fmla="*/ 178 w 229"/>
                  <a:gd name="T9" fmla="*/ 67 h 198"/>
                  <a:gd name="T10" fmla="*/ 225 w 229"/>
                  <a:gd name="T11" fmla="*/ 75 h 198"/>
                  <a:gd name="T12" fmla="*/ 186 w 229"/>
                  <a:gd name="T13" fmla="*/ 97 h 198"/>
                  <a:gd name="T14" fmla="*/ 229 w 229"/>
                  <a:gd name="T15" fmla="*/ 123 h 198"/>
                  <a:gd name="T16" fmla="*/ 180 w 229"/>
                  <a:gd name="T17" fmla="*/ 118 h 198"/>
                  <a:gd name="T18" fmla="*/ 193 w 229"/>
                  <a:gd name="T19" fmla="*/ 165 h 198"/>
                  <a:gd name="T20" fmla="*/ 150 w 229"/>
                  <a:gd name="T21" fmla="*/ 133 h 198"/>
                  <a:gd name="T22" fmla="*/ 141 w 229"/>
                  <a:gd name="T23" fmla="*/ 181 h 198"/>
                  <a:gd name="T24" fmla="*/ 111 w 229"/>
                  <a:gd name="T25" fmla="*/ 138 h 198"/>
                  <a:gd name="T26" fmla="*/ 90 w 229"/>
                  <a:gd name="T27" fmla="*/ 198 h 198"/>
                  <a:gd name="T28" fmla="*/ 81 w 229"/>
                  <a:gd name="T29" fmla="*/ 144 h 198"/>
                  <a:gd name="T30" fmla="*/ 51 w 229"/>
                  <a:gd name="T31" fmla="*/ 161 h 198"/>
                  <a:gd name="T32" fmla="*/ 60 w 229"/>
                  <a:gd name="T33" fmla="*/ 129 h 198"/>
                  <a:gd name="T34" fmla="*/ 2 w 229"/>
                  <a:gd name="T35" fmla="*/ 133 h 198"/>
                  <a:gd name="T36" fmla="*/ 38 w 229"/>
                  <a:gd name="T37" fmla="*/ 108 h 198"/>
                  <a:gd name="T38" fmla="*/ 0 w 229"/>
                  <a:gd name="T39" fmla="*/ 80 h 198"/>
                  <a:gd name="T40" fmla="*/ 49 w 229"/>
                  <a:gd name="T41" fmla="*/ 71 h 198"/>
                  <a:gd name="T42" fmla="*/ 4 w 229"/>
                  <a:gd name="T43" fmla="*/ 22 h 198"/>
                  <a:gd name="T44" fmla="*/ 77 w 229"/>
                  <a:gd name="T45" fmla="*/ 58 h 198"/>
                  <a:gd name="T46" fmla="*/ 88 w 229"/>
                  <a:gd name="T47" fmla="*/ 22 h 198"/>
                  <a:gd name="T48" fmla="*/ 116 w 229"/>
                  <a:gd name="T49" fmla="*/ 54 h 198"/>
                  <a:gd name="T50" fmla="*/ 116 w 229"/>
                  <a:gd name="T51" fmla="*/ 54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9" h="198">
                    <a:moveTo>
                      <a:pt x="116" y="54"/>
                    </a:moveTo>
                    <a:lnTo>
                      <a:pt x="154" y="0"/>
                    </a:lnTo>
                    <a:lnTo>
                      <a:pt x="150" y="50"/>
                    </a:lnTo>
                    <a:lnTo>
                      <a:pt x="195" y="41"/>
                    </a:lnTo>
                    <a:lnTo>
                      <a:pt x="178" y="67"/>
                    </a:lnTo>
                    <a:lnTo>
                      <a:pt x="225" y="75"/>
                    </a:lnTo>
                    <a:lnTo>
                      <a:pt x="186" y="97"/>
                    </a:lnTo>
                    <a:lnTo>
                      <a:pt x="229" y="123"/>
                    </a:lnTo>
                    <a:lnTo>
                      <a:pt x="180" y="118"/>
                    </a:lnTo>
                    <a:lnTo>
                      <a:pt x="193" y="165"/>
                    </a:lnTo>
                    <a:lnTo>
                      <a:pt x="150" y="133"/>
                    </a:lnTo>
                    <a:lnTo>
                      <a:pt x="141" y="181"/>
                    </a:lnTo>
                    <a:lnTo>
                      <a:pt x="111" y="138"/>
                    </a:lnTo>
                    <a:lnTo>
                      <a:pt x="90" y="198"/>
                    </a:lnTo>
                    <a:lnTo>
                      <a:pt x="81" y="144"/>
                    </a:lnTo>
                    <a:lnTo>
                      <a:pt x="51" y="161"/>
                    </a:lnTo>
                    <a:lnTo>
                      <a:pt x="60" y="129"/>
                    </a:lnTo>
                    <a:lnTo>
                      <a:pt x="2" y="133"/>
                    </a:lnTo>
                    <a:lnTo>
                      <a:pt x="38" y="108"/>
                    </a:lnTo>
                    <a:lnTo>
                      <a:pt x="0" y="80"/>
                    </a:lnTo>
                    <a:lnTo>
                      <a:pt x="49" y="71"/>
                    </a:lnTo>
                    <a:lnTo>
                      <a:pt x="4" y="22"/>
                    </a:lnTo>
                    <a:lnTo>
                      <a:pt x="77" y="58"/>
                    </a:lnTo>
                    <a:lnTo>
                      <a:pt x="88" y="22"/>
                    </a:lnTo>
                    <a:lnTo>
                      <a:pt x="116" y="54"/>
                    </a:lnTo>
                    <a:lnTo>
                      <a:pt x="116" y="5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4" name="Freeform 62">
                <a:extLst>
                  <a:ext uri="{FF2B5EF4-FFF2-40B4-BE49-F238E27FC236}">
                    <a16:creationId xmlns:a16="http://schemas.microsoft.com/office/drawing/2014/main" id="{D1343734-A771-42B2-BCBF-90379DCB4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2532" y="2816297"/>
                <a:ext cx="145445" cy="26665"/>
              </a:xfrm>
              <a:custGeom>
                <a:avLst/>
                <a:gdLst>
                  <a:gd name="T0" fmla="*/ 56 w 56"/>
                  <a:gd name="T1" fmla="*/ 0 h 10"/>
                  <a:gd name="T2" fmla="*/ 56 w 56"/>
                  <a:gd name="T3" fmla="*/ 5 h 10"/>
                  <a:gd name="T4" fmla="*/ 28 w 56"/>
                  <a:gd name="T5" fmla="*/ 10 h 10"/>
                  <a:gd name="T6" fmla="*/ 0 w 56"/>
                  <a:gd name="T7" fmla="*/ 5 h 10"/>
                  <a:gd name="T8" fmla="*/ 0 w 56"/>
                  <a:gd name="T9" fmla="*/ 0 h 10"/>
                  <a:gd name="T10" fmla="*/ 56 w 56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0">
                    <a:moveTo>
                      <a:pt x="56" y="0"/>
                    </a:moveTo>
                    <a:cubicBezTo>
                      <a:pt x="56" y="5"/>
                      <a:pt x="56" y="5"/>
                      <a:pt x="56" y="5"/>
                    </a:cubicBezTo>
                    <a:cubicBezTo>
                      <a:pt x="56" y="8"/>
                      <a:pt x="43" y="10"/>
                      <a:pt x="28" y="10"/>
                    </a:cubicBezTo>
                    <a:cubicBezTo>
                      <a:pt x="13" y="10"/>
                      <a:pt x="0" y="8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6" y="0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rgbClr val="D6D7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5" name="Freeform 64">
                <a:extLst>
                  <a:ext uri="{FF2B5EF4-FFF2-40B4-BE49-F238E27FC236}">
                    <a16:creationId xmlns:a16="http://schemas.microsoft.com/office/drawing/2014/main" id="{DA4993CB-EFA9-426E-8395-7627FC74A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113" y="2575102"/>
                <a:ext cx="310282" cy="82419"/>
              </a:xfrm>
              <a:custGeom>
                <a:avLst/>
                <a:gdLst>
                  <a:gd name="T0" fmla="*/ 102 w 119"/>
                  <a:gd name="T1" fmla="*/ 2 h 32"/>
                  <a:gd name="T2" fmla="*/ 18 w 119"/>
                  <a:gd name="T3" fmla="*/ 0 h 32"/>
                  <a:gd name="T4" fmla="*/ 0 w 119"/>
                  <a:gd name="T5" fmla="*/ 15 h 32"/>
                  <a:gd name="T6" fmla="*/ 18 w 119"/>
                  <a:gd name="T7" fmla="*/ 30 h 32"/>
                  <a:gd name="T8" fmla="*/ 101 w 119"/>
                  <a:gd name="T9" fmla="*/ 31 h 32"/>
                  <a:gd name="T10" fmla="*/ 119 w 119"/>
                  <a:gd name="T11" fmla="*/ 17 h 32"/>
                  <a:gd name="T12" fmla="*/ 102 w 119"/>
                  <a:gd name="T13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32">
                    <a:moveTo>
                      <a:pt x="102" y="2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7"/>
                      <a:pt x="0" y="15"/>
                    </a:cubicBezTo>
                    <a:cubicBezTo>
                      <a:pt x="0" y="23"/>
                      <a:pt x="8" y="30"/>
                      <a:pt x="18" y="30"/>
                    </a:cubicBezTo>
                    <a:cubicBezTo>
                      <a:pt x="101" y="31"/>
                      <a:pt x="101" y="31"/>
                      <a:pt x="101" y="31"/>
                    </a:cubicBezTo>
                    <a:cubicBezTo>
                      <a:pt x="111" y="32"/>
                      <a:pt x="119" y="25"/>
                      <a:pt x="119" y="17"/>
                    </a:cubicBezTo>
                    <a:cubicBezTo>
                      <a:pt x="119" y="8"/>
                      <a:pt x="111" y="2"/>
                      <a:pt x="102" y="2"/>
                    </a:cubicBezTo>
                    <a:close/>
                  </a:path>
                </a:pathLst>
              </a:custGeom>
              <a:noFill/>
              <a:ln w="20638" cap="flat">
                <a:solidFill>
                  <a:srgbClr val="47474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6" name="Freeform 65">
                <a:extLst>
                  <a:ext uri="{FF2B5EF4-FFF2-40B4-BE49-F238E27FC236}">
                    <a16:creationId xmlns:a16="http://schemas.microsoft.com/office/drawing/2014/main" id="{382E8EEE-499B-4F54-BAB7-37B692583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386" y="2691458"/>
                <a:ext cx="295737" cy="78782"/>
              </a:xfrm>
              <a:custGeom>
                <a:avLst/>
                <a:gdLst>
                  <a:gd name="T0" fmla="*/ 97 w 114"/>
                  <a:gd name="T1" fmla="*/ 1 h 30"/>
                  <a:gd name="T2" fmla="*/ 17 w 114"/>
                  <a:gd name="T3" fmla="*/ 0 h 30"/>
                  <a:gd name="T4" fmla="*/ 0 w 114"/>
                  <a:gd name="T5" fmla="*/ 14 h 30"/>
                  <a:gd name="T6" fmla="*/ 17 w 114"/>
                  <a:gd name="T7" fmla="*/ 29 h 30"/>
                  <a:gd name="T8" fmla="*/ 97 w 114"/>
                  <a:gd name="T9" fmla="*/ 30 h 30"/>
                  <a:gd name="T10" fmla="*/ 114 w 114"/>
                  <a:gd name="T11" fmla="*/ 16 h 30"/>
                  <a:gd name="T12" fmla="*/ 97 w 114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" h="30">
                    <a:moveTo>
                      <a:pt x="97" y="1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6"/>
                      <a:pt x="0" y="14"/>
                    </a:cubicBezTo>
                    <a:cubicBezTo>
                      <a:pt x="0" y="22"/>
                      <a:pt x="7" y="29"/>
                      <a:pt x="17" y="29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107" y="30"/>
                      <a:pt x="114" y="24"/>
                      <a:pt x="114" y="16"/>
                    </a:cubicBezTo>
                    <a:cubicBezTo>
                      <a:pt x="114" y="8"/>
                      <a:pt x="107" y="1"/>
                      <a:pt x="97" y="1"/>
                    </a:cubicBezTo>
                    <a:close/>
                  </a:path>
                </a:pathLst>
              </a:custGeom>
              <a:noFill/>
              <a:ln w="20638" cap="flat">
                <a:solidFill>
                  <a:srgbClr val="47474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7" name="Freeform 66">
                <a:extLst>
                  <a:ext uri="{FF2B5EF4-FFF2-40B4-BE49-F238E27FC236}">
                    <a16:creationId xmlns:a16="http://schemas.microsoft.com/office/drawing/2014/main" id="{F8C81443-5EEE-467B-9ECA-BC66385AE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1932" y="2582374"/>
                <a:ext cx="306645" cy="72722"/>
              </a:xfrm>
              <a:custGeom>
                <a:avLst/>
                <a:gdLst>
                  <a:gd name="T0" fmla="*/ 0 w 118"/>
                  <a:gd name="T1" fmla="*/ 14 h 28"/>
                  <a:gd name="T2" fmla="*/ 14 w 118"/>
                  <a:gd name="T3" fmla="*/ 0 h 28"/>
                  <a:gd name="T4" fmla="*/ 104 w 118"/>
                  <a:gd name="T5" fmla="*/ 0 h 28"/>
                  <a:gd name="T6" fmla="*/ 118 w 118"/>
                  <a:gd name="T7" fmla="*/ 14 h 28"/>
                  <a:gd name="T8" fmla="*/ 118 w 118"/>
                  <a:gd name="T9" fmla="*/ 14 h 28"/>
                  <a:gd name="T10" fmla="*/ 104 w 118"/>
                  <a:gd name="T11" fmla="*/ 28 h 28"/>
                  <a:gd name="T12" fmla="*/ 14 w 118"/>
                  <a:gd name="T13" fmla="*/ 28 h 28"/>
                  <a:gd name="T14" fmla="*/ 0 w 118"/>
                  <a:gd name="T15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8" h="28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12" y="0"/>
                      <a:pt x="118" y="6"/>
                      <a:pt x="118" y="14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22"/>
                      <a:pt x="112" y="28"/>
                      <a:pt x="10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2"/>
                      <a:pt x="0" y="14"/>
                    </a:cubicBezTo>
                    <a:close/>
                  </a:path>
                </a:pathLst>
              </a:custGeom>
              <a:solidFill>
                <a:srgbClr val="D6D7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8" name="Freeform 67">
                <a:extLst>
                  <a:ext uri="{FF2B5EF4-FFF2-40B4-BE49-F238E27FC236}">
                    <a16:creationId xmlns:a16="http://schemas.microsoft.com/office/drawing/2014/main" id="{B5EA0983-87BF-4FE5-8E72-DE38678D4E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1932" y="2697517"/>
                <a:ext cx="306645" cy="72722"/>
              </a:xfrm>
              <a:custGeom>
                <a:avLst/>
                <a:gdLst>
                  <a:gd name="T0" fmla="*/ 0 w 118"/>
                  <a:gd name="T1" fmla="*/ 14 h 28"/>
                  <a:gd name="T2" fmla="*/ 14 w 118"/>
                  <a:gd name="T3" fmla="*/ 0 h 28"/>
                  <a:gd name="T4" fmla="*/ 104 w 118"/>
                  <a:gd name="T5" fmla="*/ 0 h 28"/>
                  <a:gd name="T6" fmla="*/ 118 w 118"/>
                  <a:gd name="T7" fmla="*/ 14 h 28"/>
                  <a:gd name="T8" fmla="*/ 118 w 118"/>
                  <a:gd name="T9" fmla="*/ 14 h 28"/>
                  <a:gd name="T10" fmla="*/ 104 w 118"/>
                  <a:gd name="T11" fmla="*/ 28 h 28"/>
                  <a:gd name="T12" fmla="*/ 14 w 118"/>
                  <a:gd name="T13" fmla="*/ 28 h 28"/>
                  <a:gd name="T14" fmla="*/ 0 w 118"/>
                  <a:gd name="T15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8" h="28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12" y="0"/>
                      <a:pt x="118" y="6"/>
                      <a:pt x="118" y="14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22"/>
                      <a:pt x="112" y="28"/>
                      <a:pt x="10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2"/>
                      <a:pt x="0" y="14"/>
                    </a:cubicBezTo>
                    <a:close/>
                  </a:path>
                </a:pathLst>
              </a:custGeom>
              <a:solidFill>
                <a:srgbClr val="D6D7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9" name="Freeform 68">
                <a:extLst>
                  <a:ext uri="{FF2B5EF4-FFF2-40B4-BE49-F238E27FC236}">
                    <a16:creationId xmlns:a16="http://schemas.microsoft.com/office/drawing/2014/main" id="{9857DF99-C2F7-40A6-97AA-93122DEBE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794" y="1714554"/>
                <a:ext cx="696921" cy="824186"/>
              </a:xfrm>
              <a:custGeom>
                <a:avLst/>
                <a:gdLst>
                  <a:gd name="T0" fmla="*/ 136 w 268"/>
                  <a:gd name="T1" fmla="*/ 1 h 317"/>
                  <a:gd name="T2" fmla="*/ 135 w 268"/>
                  <a:gd name="T3" fmla="*/ 1 h 317"/>
                  <a:gd name="T4" fmla="*/ 1 w 268"/>
                  <a:gd name="T5" fmla="*/ 125 h 317"/>
                  <a:gd name="T6" fmla="*/ 46 w 268"/>
                  <a:gd name="T7" fmla="*/ 228 h 317"/>
                  <a:gd name="T8" fmla="*/ 56 w 268"/>
                  <a:gd name="T9" fmla="*/ 251 h 317"/>
                  <a:gd name="T10" fmla="*/ 60 w 268"/>
                  <a:gd name="T11" fmla="*/ 277 h 317"/>
                  <a:gd name="T12" fmla="*/ 77 w 268"/>
                  <a:gd name="T13" fmla="*/ 315 h 317"/>
                  <a:gd name="T14" fmla="*/ 187 w 268"/>
                  <a:gd name="T15" fmla="*/ 317 h 317"/>
                  <a:gd name="T16" fmla="*/ 205 w 268"/>
                  <a:gd name="T17" fmla="*/ 278 h 317"/>
                  <a:gd name="T18" fmla="*/ 219 w 268"/>
                  <a:gd name="T19" fmla="*/ 230 h 317"/>
                  <a:gd name="T20" fmla="*/ 244 w 268"/>
                  <a:gd name="T21" fmla="*/ 190 h 317"/>
                  <a:gd name="T22" fmla="*/ 267 w 268"/>
                  <a:gd name="T23" fmla="*/ 129 h 317"/>
                  <a:gd name="T24" fmla="*/ 136 w 268"/>
                  <a:gd name="T25" fmla="*/ 1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8" h="317">
                    <a:moveTo>
                      <a:pt x="136" y="1"/>
                    </a:moveTo>
                    <a:cubicBezTo>
                      <a:pt x="135" y="1"/>
                      <a:pt x="136" y="1"/>
                      <a:pt x="135" y="1"/>
                    </a:cubicBezTo>
                    <a:cubicBezTo>
                      <a:pt x="62" y="0"/>
                      <a:pt x="1" y="55"/>
                      <a:pt x="1" y="125"/>
                    </a:cubicBezTo>
                    <a:cubicBezTo>
                      <a:pt x="0" y="165"/>
                      <a:pt x="30" y="193"/>
                      <a:pt x="46" y="228"/>
                    </a:cubicBezTo>
                    <a:cubicBezTo>
                      <a:pt x="52" y="237"/>
                      <a:pt x="54" y="244"/>
                      <a:pt x="56" y="251"/>
                    </a:cubicBezTo>
                    <a:cubicBezTo>
                      <a:pt x="59" y="260"/>
                      <a:pt x="60" y="269"/>
                      <a:pt x="60" y="277"/>
                    </a:cubicBezTo>
                    <a:cubicBezTo>
                      <a:pt x="62" y="291"/>
                      <a:pt x="64" y="305"/>
                      <a:pt x="77" y="315"/>
                    </a:cubicBezTo>
                    <a:cubicBezTo>
                      <a:pt x="187" y="317"/>
                      <a:pt x="187" y="317"/>
                      <a:pt x="187" y="317"/>
                    </a:cubicBezTo>
                    <a:cubicBezTo>
                      <a:pt x="202" y="307"/>
                      <a:pt x="203" y="293"/>
                      <a:pt x="205" y="278"/>
                    </a:cubicBezTo>
                    <a:cubicBezTo>
                      <a:pt x="207" y="265"/>
                      <a:pt x="209" y="250"/>
                      <a:pt x="219" y="230"/>
                    </a:cubicBezTo>
                    <a:cubicBezTo>
                      <a:pt x="226" y="216"/>
                      <a:pt x="235" y="203"/>
                      <a:pt x="244" y="190"/>
                    </a:cubicBezTo>
                    <a:cubicBezTo>
                      <a:pt x="257" y="172"/>
                      <a:pt x="267" y="152"/>
                      <a:pt x="267" y="129"/>
                    </a:cubicBezTo>
                    <a:cubicBezTo>
                      <a:pt x="268" y="60"/>
                      <a:pt x="210" y="2"/>
                      <a:pt x="136" y="1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0" name="Freeform 69">
                <a:extLst>
                  <a:ext uri="{FF2B5EF4-FFF2-40B4-BE49-F238E27FC236}">
                    <a16:creationId xmlns:a16="http://schemas.microsoft.com/office/drawing/2014/main" id="{EDA80F09-2130-4D28-8EDC-54F3E1A61F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1320" y="2809025"/>
                <a:ext cx="147869" cy="33937"/>
              </a:xfrm>
              <a:custGeom>
                <a:avLst/>
                <a:gdLst>
                  <a:gd name="T0" fmla="*/ 17 w 57"/>
                  <a:gd name="T1" fmla="*/ 13 h 13"/>
                  <a:gd name="T2" fmla="*/ 40 w 57"/>
                  <a:gd name="T3" fmla="*/ 13 h 13"/>
                  <a:gd name="T4" fmla="*/ 57 w 57"/>
                  <a:gd name="T5" fmla="*/ 1 h 13"/>
                  <a:gd name="T6" fmla="*/ 0 w 57"/>
                  <a:gd name="T7" fmla="*/ 0 h 13"/>
                  <a:gd name="T8" fmla="*/ 17 w 57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13">
                    <a:moveTo>
                      <a:pt x="17" y="13"/>
                    </a:moveTo>
                    <a:cubicBezTo>
                      <a:pt x="40" y="13"/>
                      <a:pt x="40" y="13"/>
                      <a:pt x="40" y="13"/>
                    </a:cubicBezTo>
                    <a:cubicBezTo>
                      <a:pt x="49" y="13"/>
                      <a:pt x="57" y="8"/>
                      <a:pt x="57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7"/>
                      <a:pt x="8" y="12"/>
                      <a:pt x="17" y="13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1" name="Freeform 70">
                <a:extLst>
                  <a:ext uri="{FF2B5EF4-FFF2-40B4-BE49-F238E27FC236}">
                    <a16:creationId xmlns:a16="http://schemas.microsoft.com/office/drawing/2014/main" id="{AAB2F22A-EB48-4B10-B4BD-11D836A24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113" y="2575102"/>
                <a:ext cx="310282" cy="82419"/>
              </a:xfrm>
              <a:custGeom>
                <a:avLst/>
                <a:gdLst>
                  <a:gd name="T0" fmla="*/ 102 w 119"/>
                  <a:gd name="T1" fmla="*/ 2 h 32"/>
                  <a:gd name="T2" fmla="*/ 18 w 119"/>
                  <a:gd name="T3" fmla="*/ 0 h 32"/>
                  <a:gd name="T4" fmla="*/ 0 w 119"/>
                  <a:gd name="T5" fmla="*/ 15 h 32"/>
                  <a:gd name="T6" fmla="*/ 18 w 119"/>
                  <a:gd name="T7" fmla="*/ 30 h 32"/>
                  <a:gd name="T8" fmla="*/ 101 w 119"/>
                  <a:gd name="T9" fmla="*/ 31 h 32"/>
                  <a:gd name="T10" fmla="*/ 119 w 119"/>
                  <a:gd name="T11" fmla="*/ 17 h 32"/>
                  <a:gd name="T12" fmla="*/ 102 w 119"/>
                  <a:gd name="T13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32">
                    <a:moveTo>
                      <a:pt x="102" y="2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7"/>
                      <a:pt x="0" y="15"/>
                    </a:cubicBezTo>
                    <a:cubicBezTo>
                      <a:pt x="0" y="23"/>
                      <a:pt x="8" y="30"/>
                      <a:pt x="18" y="30"/>
                    </a:cubicBezTo>
                    <a:cubicBezTo>
                      <a:pt x="101" y="31"/>
                      <a:pt x="101" y="31"/>
                      <a:pt x="101" y="31"/>
                    </a:cubicBezTo>
                    <a:cubicBezTo>
                      <a:pt x="111" y="32"/>
                      <a:pt x="119" y="25"/>
                      <a:pt x="119" y="17"/>
                    </a:cubicBezTo>
                    <a:cubicBezTo>
                      <a:pt x="119" y="8"/>
                      <a:pt x="111" y="2"/>
                      <a:pt x="102" y="2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2" name="Freeform 71">
                <a:extLst>
                  <a:ext uri="{FF2B5EF4-FFF2-40B4-BE49-F238E27FC236}">
                    <a16:creationId xmlns:a16="http://schemas.microsoft.com/office/drawing/2014/main" id="{E2269CE6-B2C5-48CF-9BCD-0FBF10E192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386" y="2691458"/>
                <a:ext cx="295737" cy="78782"/>
              </a:xfrm>
              <a:custGeom>
                <a:avLst/>
                <a:gdLst>
                  <a:gd name="T0" fmla="*/ 97 w 114"/>
                  <a:gd name="T1" fmla="*/ 1 h 30"/>
                  <a:gd name="T2" fmla="*/ 17 w 114"/>
                  <a:gd name="T3" fmla="*/ 0 h 30"/>
                  <a:gd name="T4" fmla="*/ 0 w 114"/>
                  <a:gd name="T5" fmla="*/ 14 h 30"/>
                  <a:gd name="T6" fmla="*/ 17 w 114"/>
                  <a:gd name="T7" fmla="*/ 29 h 30"/>
                  <a:gd name="T8" fmla="*/ 97 w 114"/>
                  <a:gd name="T9" fmla="*/ 30 h 30"/>
                  <a:gd name="T10" fmla="*/ 114 w 114"/>
                  <a:gd name="T11" fmla="*/ 16 h 30"/>
                  <a:gd name="T12" fmla="*/ 97 w 114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" h="30">
                    <a:moveTo>
                      <a:pt x="97" y="1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6"/>
                      <a:pt x="0" y="14"/>
                    </a:cubicBezTo>
                    <a:cubicBezTo>
                      <a:pt x="0" y="22"/>
                      <a:pt x="7" y="29"/>
                      <a:pt x="17" y="29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107" y="30"/>
                      <a:pt x="114" y="24"/>
                      <a:pt x="114" y="16"/>
                    </a:cubicBezTo>
                    <a:cubicBezTo>
                      <a:pt x="114" y="8"/>
                      <a:pt x="107" y="1"/>
                      <a:pt x="97" y="1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788CB8DA-1E74-46A1-A914-238EAB7EF6FE}"/>
                  </a:ext>
                </a:extLst>
              </p:cNvPr>
              <p:cNvGrpSpPr/>
              <p:nvPr/>
            </p:nvGrpSpPr>
            <p:grpSpPr>
              <a:xfrm>
                <a:off x="4279508" y="2039381"/>
                <a:ext cx="311493" cy="490875"/>
                <a:chOff x="4274601" y="2039381"/>
                <a:chExt cx="311493" cy="490875"/>
              </a:xfrm>
            </p:grpSpPr>
            <p:sp>
              <p:nvSpPr>
                <p:cNvPr id="104" name="Freeform 72">
                  <a:extLst>
                    <a:ext uri="{FF2B5EF4-FFF2-40B4-BE49-F238E27FC236}">
                      <a16:creationId xmlns:a16="http://schemas.microsoft.com/office/drawing/2014/main" id="{A73143AF-CDEA-4CE4-8CCD-6C73D991D3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18220" y="2086650"/>
                  <a:ext cx="67874" cy="443606"/>
                </a:xfrm>
                <a:custGeom>
                  <a:avLst/>
                  <a:gdLst>
                    <a:gd name="T0" fmla="*/ 56 w 56"/>
                    <a:gd name="T1" fmla="*/ 0 h 366"/>
                    <a:gd name="T2" fmla="*/ 0 w 56"/>
                    <a:gd name="T3" fmla="*/ 257 h 366"/>
                    <a:gd name="T4" fmla="*/ 0 w 56"/>
                    <a:gd name="T5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6" h="366">
                      <a:moveTo>
                        <a:pt x="56" y="0"/>
                      </a:moveTo>
                      <a:lnTo>
                        <a:pt x="0" y="257"/>
                      </a:lnTo>
                      <a:lnTo>
                        <a:pt x="0" y="366"/>
                      </a:lnTo>
                    </a:path>
                  </a:pathLst>
                </a:custGeom>
                <a:noFill/>
                <a:ln w="12700" cap="rnd">
                  <a:solidFill>
                    <a:srgbClr val="6D6E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1D516C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Freeform 73">
                  <a:extLst>
                    <a:ext uri="{FF2B5EF4-FFF2-40B4-BE49-F238E27FC236}">
                      <a16:creationId xmlns:a16="http://schemas.microsoft.com/office/drawing/2014/main" id="{8B228FFB-7A2C-4F63-AC9F-817AFD0FF3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4601" y="2086650"/>
                  <a:ext cx="66662" cy="438758"/>
                </a:xfrm>
                <a:custGeom>
                  <a:avLst/>
                  <a:gdLst>
                    <a:gd name="T0" fmla="*/ 0 w 55"/>
                    <a:gd name="T1" fmla="*/ 0 h 362"/>
                    <a:gd name="T2" fmla="*/ 55 w 55"/>
                    <a:gd name="T3" fmla="*/ 257 h 362"/>
                    <a:gd name="T4" fmla="*/ 55 w 55"/>
                    <a:gd name="T5" fmla="*/ 362 h 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5" h="362">
                      <a:moveTo>
                        <a:pt x="0" y="0"/>
                      </a:moveTo>
                      <a:lnTo>
                        <a:pt x="55" y="257"/>
                      </a:lnTo>
                      <a:lnTo>
                        <a:pt x="55" y="362"/>
                      </a:lnTo>
                    </a:path>
                  </a:pathLst>
                </a:custGeom>
                <a:noFill/>
                <a:ln w="12700" cap="rnd">
                  <a:solidFill>
                    <a:srgbClr val="6D6E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1D516C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Freeform 74">
                  <a:extLst>
                    <a:ext uri="{FF2B5EF4-FFF2-40B4-BE49-F238E27FC236}">
                      <a16:creationId xmlns:a16="http://schemas.microsoft.com/office/drawing/2014/main" id="{10E6DEDA-763D-470F-A1AA-D3089824F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9449" y="2039381"/>
                  <a:ext cx="304221" cy="49693"/>
                </a:xfrm>
                <a:custGeom>
                  <a:avLst/>
                  <a:gdLst>
                    <a:gd name="T0" fmla="*/ 0 w 117"/>
                    <a:gd name="T1" fmla="*/ 18 h 19"/>
                    <a:gd name="T2" fmla="*/ 17 w 117"/>
                    <a:gd name="T3" fmla="*/ 10 h 19"/>
                    <a:gd name="T4" fmla="*/ 16 w 117"/>
                    <a:gd name="T5" fmla="*/ 3 h 19"/>
                    <a:gd name="T6" fmla="*/ 9 w 117"/>
                    <a:gd name="T7" fmla="*/ 2 h 19"/>
                    <a:gd name="T8" fmla="*/ 6 w 117"/>
                    <a:gd name="T9" fmla="*/ 9 h 19"/>
                    <a:gd name="T10" fmla="*/ 9 w 117"/>
                    <a:gd name="T11" fmla="*/ 14 h 19"/>
                    <a:gd name="T12" fmla="*/ 12 w 117"/>
                    <a:gd name="T13" fmla="*/ 16 h 19"/>
                    <a:gd name="T14" fmla="*/ 27 w 117"/>
                    <a:gd name="T15" fmla="*/ 16 h 19"/>
                    <a:gd name="T16" fmla="*/ 32 w 117"/>
                    <a:gd name="T17" fmla="*/ 3 h 19"/>
                    <a:gd name="T18" fmla="*/ 30 w 117"/>
                    <a:gd name="T19" fmla="*/ 1 h 19"/>
                    <a:gd name="T20" fmla="*/ 24 w 117"/>
                    <a:gd name="T21" fmla="*/ 4 h 19"/>
                    <a:gd name="T22" fmla="*/ 25 w 117"/>
                    <a:gd name="T23" fmla="*/ 13 h 19"/>
                    <a:gd name="T24" fmla="*/ 33 w 117"/>
                    <a:gd name="T25" fmla="*/ 16 h 19"/>
                    <a:gd name="T26" fmla="*/ 39 w 117"/>
                    <a:gd name="T27" fmla="*/ 17 h 19"/>
                    <a:gd name="T28" fmla="*/ 48 w 117"/>
                    <a:gd name="T29" fmla="*/ 13 h 19"/>
                    <a:gd name="T30" fmla="*/ 50 w 117"/>
                    <a:gd name="T31" fmla="*/ 5 h 19"/>
                    <a:gd name="T32" fmla="*/ 46 w 117"/>
                    <a:gd name="T33" fmla="*/ 1 h 19"/>
                    <a:gd name="T34" fmla="*/ 40 w 117"/>
                    <a:gd name="T35" fmla="*/ 3 h 19"/>
                    <a:gd name="T36" fmla="*/ 41 w 117"/>
                    <a:gd name="T37" fmla="*/ 13 h 19"/>
                    <a:gd name="T38" fmla="*/ 46 w 117"/>
                    <a:gd name="T39" fmla="*/ 16 h 19"/>
                    <a:gd name="T40" fmla="*/ 58 w 117"/>
                    <a:gd name="T41" fmla="*/ 16 h 19"/>
                    <a:gd name="T42" fmla="*/ 63 w 117"/>
                    <a:gd name="T43" fmla="*/ 11 h 19"/>
                    <a:gd name="T44" fmla="*/ 64 w 117"/>
                    <a:gd name="T45" fmla="*/ 3 h 19"/>
                    <a:gd name="T46" fmla="*/ 56 w 117"/>
                    <a:gd name="T47" fmla="*/ 2 h 19"/>
                    <a:gd name="T48" fmla="*/ 54 w 117"/>
                    <a:gd name="T49" fmla="*/ 9 h 19"/>
                    <a:gd name="T50" fmla="*/ 57 w 117"/>
                    <a:gd name="T51" fmla="*/ 15 h 19"/>
                    <a:gd name="T52" fmla="*/ 60 w 117"/>
                    <a:gd name="T53" fmla="*/ 16 h 19"/>
                    <a:gd name="T54" fmla="*/ 65 w 117"/>
                    <a:gd name="T55" fmla="*/ 17 h 19"/>
                    <a:gd name="T56" fmla="*/ 73 w 117"/>
                    <a:gd name="T57" fmla="*/ 16 h 19"/>
                    <a:gd name="T58" fmla="*/ 78 w 117"/>
                    <a:gd name="T59" fmla="*/ 13 h 19"/>
                    <a:gd name="T60" fmla="*/ 78 w 117"/>
                    <a:gd name="T61" fmla="*/ 2 h 19"/>
                    <a:gd name="T62" fmla="*/ 69 w 117"/>
                    <a:gd name="T63" fmla="*/ 5 h 19"/>
                    <a:gd name="T64" fmla="*/ 73 w 117"/>
                    <a:gd name="T65" fmla="*/ 15 h 19"/>
                    <a:gd name="T66" fmla="*/ 83 w 117"/>
                    <a:gd name="T67" fmla="*/ 17 h 19"/>
                    <a:gd name="T68" fmla="*/ 89 w 117"/>
                    <a:gd name="T69" fmla="*/ 16 h 19"/>
                    <a:gd name="T70" fmla="*/ 93 w 117"/>
                    <a:gd name="T71" fmla="*/ 14 h 19"/>
                    <a:gd name="T72" fmla="*/ 95 w 117"/>
                    <a:gd name="T73" fmla="*/ 10 h 19"/>
                    <a:gd name="T74" fmla="*/ 93 w 117"/>
                    <a:gd name="T75" fmla="*/ 3 h 19"/>
                    <a:gd name="T76" fmla="*/ 86 w 117"/>
                    <a:gd name="T77" fmla="*/ 3 h 19"/>
                    <a:gd name="T78" fmla="*/ 84 w 117"/>
                    <a:gd name="T79" fmla="*/ 12 h 19"/>
                    <a:gd name="T80" fmla="*/ 93 w 117"/>
                    <a:gd name="T81" fmla="*/ 17 h 19"/>
                    <a:gd name="T82" fmla="*/ 99 w 117"/>
                    <a:gd name="T83" fmla="*/ 17 h 19"/>
                    <a:gd name="T84" fmla="*/ 111 w 117"/>
                    <a:gd name="T85" fmla="*/ 6 h 19"/>
                    <a:gd name="T86" fmla="*/ 110 w 117"/>
                    <a:gd name="T87" fmla="*/ 3 h 19"/>
                    <a:gd name="T88" fmla="*/ 102 w 117"/>
                    <a:gd name="T89" fmla="*/ 3 h 19"/>
                    <a:gd name="T90" fmla="*/ 100 w 117"/>
                    <a:gd name="T91" fmla="*/ 8 h 19"/>
                    <a:gd name="T92" fmla="*/ 101 w 117"/>
                    <a:gd name="T93" fmla="*/ 13 h 19"/>
                    <a:gd name="T94" fmla="*/ 108 w 117"/>
                    <a:gd name="T95" fmla="*/ 18 h 19"/>
                    <a:gd name="T96" fmla="*/ 117 w 117"/>
                    <a:gd name="T97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17" h="19">
                      <a:moveTo>
                        <a:pt x="0" y="18"/>
                      </a:moveTo>
                      <a:cubicBezTo>
                        <a:pt x="8" y="19"/>
                        <a:pt x="15" y="16"/>
                        <a:pt x="17" y="10"/>
                      </a:cubicBezTo>
                      <a:cubicBezTo>
                        <a:pt x="17" y="8"/>
                        <a:pt x="17" y="5"/>
                        <a:pt x="16" y="3"/>
                      </a:cubicBezTo>
                      <a:cubicBezTo>
                        <a:pt x="14" y="1"/>
                        <a:pt x="11" y="0"/>
                        <a:pt x="9" y="2"/>
                      </a:cubicBezTo>
                      <a:cubicBezTo>
                        <a:pt x="6" y="3"/>
                        <a:pt x="6" y="6"/>
                        <a:pt x="6" y="9"/>
                      </a:cubicBezTo>
                      <a:cubicBezTo>
                        <a:pt x="7" y="11"/>
                        <a:pt x="7" y="13"/>
                        <a:pt x="9" y="14"/>
                      </a:cubicBezTo>
                      <a:cubicBezTo>
                        <a:pt x="10" y="15"/>
                        <a:pt x="11" y="16"/>
                        <a:pt x="12" y="16"/>
                      </a:cubicBezTo>
                      <a:cubicBezTo>
                        <a:pt x="18" y="18"/>
                        <a:pt x="22" y="18"/>
                        <a:pt x="27" y="16"/>
                      </a:cubicBezTo>
                      <a:cubicBezTo>
                        <a:pt x="33" y="13"/>
                        <a:pt x="37" y="8"/>
                        <a:pt x="32" y="3"/>
                      </a:cubicBezTo>
                      <a:cubicBezTo>
                        <a:pt x="32" y="2"/>
                        <a:pt x="31" y="1"/>
                        <a:pt x="30" y="1"/>
                      </a:cubicBezTo>
                      <a:cubicBezTo>
                        <a:pt x="27" y="1"/>
                        <a:pt x="25" y="2"/>
                        <a:pt x="24" y="4"/>
                      </a:cubicBezTo>
                      <a:cubicBezTo>
                        <a:pt x="23" y="7"/>
                        <a:pt x="23" y="11"/>
                        <a:pt x="25" y="13"/>
                      </a:cubicBezTo>
                      <a:cubicBezTo>
                        <a:pt x="27" y="15"/>
                        <a:pt x="30" y="16"/>
                        <a:pt x="33" y="16"/>
                      </a:cubicBezTo>
                      <a:cubicBezTo>
                        <a:pt x="35" y="17"/>
                        <a:pt x="37" y="17"/>
                        <a:pt x="39" y="17"/>
                      </a:cubicBezTo>
                      <a:cubicBezTo>
                        <a:pt x="42" y="16"/>
                        <a:pt x="46" y="15"/>
                        <a:pt x="48" y="13"/>
                      </a:cubicBezTo>
                      <a:cubicBezTo>
                        <a:pt x="49" y="10"/>
                        <a:pt x="50" y="8"/>
                        <a:pt x="50" y="5"/>
                      </a:cubicBezTo>
                      <a:cubicBezTo>
                        <a:pt x="49" y="4"/>
                        <a:pt x="49" y="2"/>
                        <a:pt x="46" y="1"/>
                      </a:cubicBezTo>
                      <a:cubicBezTo>
                        <a:pt x="44" y="0"/>
                        <a:pt x="42" y="1"/>
                        <a:pt x="40" y="3"/>
                      </a:cubicBezTo>
                      <a:cubicBezTo>
                        <a:pt x="38" y="5"/>
                        <a:pt x="38" y="11"/>
                        <a:pt x="41" y="13"/>
                      </a:cubicBezTo>
                      <a:cubicBezTo>
                        <a:pt x="42" y="15"/>
                        <a:pt x="44" y="15"/>
                        <a:pt x="46" y="16"/>
                      </a:cubicBezTo>
                      <a:cubicBezTo>
                        <a:pt x="50" y="17"/>
                        <a:pt x="54" y="18"/>
                        <a:pt x="58" y="16"/>
                      </a:cubicBezTo>
                      <a:cubicBezTo>
                        <a:pt x="60" y="15"/>
                        <a:pt x="62" y="13"/>
                        <a:pt x="63" y="11"/>
                      </a:cubicBezTo>
                      <a:cubicBezTo>
                        <a:pt x="64" y="9"/>
                        <a:pt x="65" y="5"/>
                        <a:pt x="64" y="3"/>
                      </a:cubicBezTo>
                      <a:cubicBezTo>
                        <a:pt x="63" y="1"/>
                        <a:pt x="58" y="0"/>
                        <a:pt x="56" y="2"/>
                      </a:cubicBezTo>
                      <a:cubicBezTo>
                        <a:pt x="54" y="4"/>
                        <a:pt x="54" y="7"/>
                        <a:pt x="54" y="9"/>
                      </a:cubicBezTo>
                      <a:cubicBezTo>
                        <a:pt x="54" y="11"/>
                        <a:pt x="55" y="14"/>
                        <a:pt x="57" y="15"/>
                      </a:cubicBezTo>
                      <a:cubicBezTo>
                        <a:pt x="59" y="16"/>
                        <a:pt x="59" y="16"/>
                        <a:pt x="60" y="16"/>
                      </a:cubicBezTo>
                      <a:cubicBezTo>
                        <a:pt x="62" y="16"/>
                        <a:pt x="63" y="17"/>
                        <a:pt x="65" y="17"/>
                      </a:cubicBezTo>
                      <a:cubicBezTo>
                        <a:pt x="68" y="17"/>
                        <a:pt x="71" y="17"/>
                        <a:pt x="73" y="16"/>
                      </a:cubicBezTo>
                      <a:cubicBezTo>
                        <a:pt x="74" y="16"/>
                        <a:pt x="76" y="15"/>
                        <a:pt x="78" y="13"/>
                      </a:cubicBezTo>
                      <a:cubicBezTo>
                        <a:pt x="80" y="11"/>
                        <a:pt x="81" y="5"/>
                        <a:pt x="78" y="2"/>
                      </a:cubicBezTo>
                      <a:cubicBezTo>
                        <a:pt x="75" y="0"/>
                        <a:pt x="70" y="2"/>
                        <a:pt x="69" y="5"/>
                      </a:cubicBezTo>
                      <a:cubicBezTo>
                        <a:pt x="68" y="8"/>
                        <a:pt x="69" y="13"/>
                        <a:pt x="73" y="15"/>
                      </a:cubicBezTo>
                      <a:cubicBezTo>
                        <a:pt x="76" y="16"/>
                        <a:pt x="79" y="17"/>
                        <a:pt x="83" y="17"/>
                      </a:cubicBezTo>
                      <a:cubicBezTo>
                        <a:pt x="84" y="17"/>
                        <a:pt x="88" y="17"/>
                        <a:pt x="89" y="16"/>
                      </a:cubicBezTo>
                      <a:cubicBezTo>
                        <a:pt x="90" y="15"/>
                        <a:pt x="92" y="15"/>
                        <a:pt x="93" y="14"/>
                      </a:cubicBezTo>
                      <a:cubicBezTo>
                        <a:pt x="94" y="13"/>
                        <a:pt x="94" y="12"/>
                        <a:pt x="95" y="10"/>
                      </a:cubicBezTo>
                      <a:cubicBezTo>
                        <a:pt x="95" y="9"/>
                        <a:pt x="96" y="4"/>
                        <a:pt x="93" y="3"/>
                      </a:cubicBezTo>
                      <a:cubicBezTo>
                        <a:pt x="91" y="1"/>
                        <a:pt x="87" y="1"/>
                        <a:pt x="86" y="3"/>
                      </a:cubicBezTo>
                      <a:cubicBezTo>
                        <a:pt x="83" y="5"/>
                        <a:pt x="84" y="10"/>
                        <a:pt x="84" y="12"/>
                      </a:cubicBezTo>
                      <a:cubicBezTo>
                        <a:pt x="85" y="15"/>
                        <a:pt x="89" y="16"/>
                        <a:pt x="93" y="17"/>
                      </a:cubicBezTo>
                      <a:cubicBezTo>
                        <a:pt x="95" y="18"/>
                        <a:pt x="97" y="18"/>
                        <a:pt x="99" y="17"/>
                      </a:cubicBezTo>
                      <a:cubicBezTo>
                        <a:pt x="106" y="16"/>
                        <a:pt x="111" y="12"/>
                        <a:pt x="111" y="6"/>
                      </a:cubicBezTo>
                      <a:cubicBezTo>
                        <a:pt x="111" y="4"/>
                        <a:pt x="110" y="4"/>
                        <a:pt x="110" y="3"/>
                      </a:cubicBezTo>
                      <a:cubicBezTo>
                        <a:pt x="108" y="1"/>
                        <a:pt x="104" y="1"/>
                        <a:pt x="102" y="3"/>
                      </a:cubicBezTo>
                      <a:cubicBezTo>
                        <a:pt x="100" y="4"/>
                        <a:pt x="100" y="6"/>
                        <a:pt x="100" y="8"/>
                      </a:cubicBezTo>
                      <a:cubicBezTo>
                        <a:pt x="100" y="10"/>
                        <a:pt x="100" y="12"/>
                        <a:pt x="101" y="13"/>
                      </a:cubicBezTo>
                      <a:cubicBezTo>
                        <a:pt x="102" y="15"/>
                        <a:pt x="105" y="17"/>
                        <a:pt x="108" y="18"/>
                      </a:cubicBezTo>
                      <a:cubicBezTo>
                        <a:pt x="111" y="18"/>
                        <a:pt x="114" y="18"/>
                        <a:pt x="117" y="18"/>
                      </a:cubicBezTo>
                    </a:path>
                  </a:pathLst>
                </a:custGeom>
                <a:noFill/>
                <a:ln w="12700" cap="rnd">
                  <a:solidFill>
                    <a:srgbClr val="6D6E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1D516C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4" name="Line 78">
                <a:extLst>
                  <a:ext uri="{FF2B5EF4-FFF2-40B4-BE49-F238E27FC236}">
                    <a16:creationId xmlns:a16="http://schemas.microsoft.com/office/drawing/2014/main" id="{79D4EF0F-D77F-49B1-8A89-24A6FDF500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24893" y="1576382"/>
                <a:ext cx="0" cy="94539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5" name="Line 79">
                <a:extLst>
                  <a:ext uri="{FF2B5EF4-FFF2-40B4-BE49-F238E27FC236}">
                    <a16:creationId xmlns:a16="http://schemas.microsoft.com/office/drawing/2014/main" id="{64BEA005-086E-48B7-A313-F7D60707B6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86121" y="1636984"/>
                <a:ext cx="41209" cy="82419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6" name="Line 80">
                <a:extLst>
                  <a:ext uri="{FF2B5EF4-FFF2-40B4-BE49-F238E27FC236}">
                    <a16:creationId xmlns:a16="http://schemas.microsoft.com/office/drawing/2014/main" id="{33EE82EE-09FD-4FD2-B66A-8525DA4B3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22497" y="1789701"/>
                <a:ext cx="72722" cy="56965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7" name="Line 82">
                <a:extLst>
                  <a:ext uri="{FF2B5EF4-FFF2-40B4-BE49-F238E27FC236}">
                    <a16:creationId xmlns:a16="http://schemas.microsoft.com/office/drawing/2014/main" id="{DA223A1F-8D6F-4787-9BBA-0A5DB7C08D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6136" y="2175129"/>
                <a:ext cx="84843" cy="36361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8" name="Line 83">
                <a:extLst>
                  <a:ext uri="{FF2B5EF4-FFF2-40B4-BE49-F238E27FC236}">
                    <a16:creationId xmlns:a16="http://schemas.microsoft.com/office/drawing/2014/main" id="{E161CFB7-1CD0-4EE2-92F2-E95AA584D7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92795" y="2309665"/>
                <a:ext cx="61814" cy="67874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9" name="Line 84">
                <a:extLst>
                  <a:ext uri="{FF2B5EF4-FFF2-40B4-BE49-F238E27FC236}">
                    <a16:creationId xmlns:a16="http://schemas.microsoft.com/office/drawing/2014/main" id="{9A9EAE55-C780-40F8-9477-F4BF25CAE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0934" y="2312089"/>
                <a:ext cx="64238" cy="65450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0" name="Line 85">
                <a:extLst>
                  <a:ext uri="{FF2B5EF4-FFF2-40B4-BE49-F238E27FC236}">
                    <a16:creationId xmlns:a16="http://schemas.microsoft.com/office/drawing/2014/main" id="{8F0C637F-2A8F-457E-8E23-B1C4885AA3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5169" y="2135131"/>
                <a:ext cx="87267" cy="31513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1" name="Line 86">
                <a:extLst>
                  <a:ext uri="{FF2B5EF4-FFF2-40B4-BE49-F238E27FC236}">
                    <a16:creationId xmlns:a16="http://schemas.microsoft.com/office/drawing/2014/main" id="{34A340BA-6267-4D69-ACDE-CF48D1911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17594" y="1943629"/>
                <a:ext cx="90902" cy="9696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2" name="Line 87">
                <a:extLst>
                  <a:ext uri="{FF2B5EF4-FFF2-40B4-BE49-F238E27FC236}">
                    <a16:creationId xmlns:a16="http://schemas.microsoft.com/office/drawing/2014/main" id="{C4A1D28D-7568-4BB7-9E54-D878DCA8C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4871" y="1741219"/>
                <a:ext cx="66662" cy="64238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3" name="Line 88">
                <a:extLst>
                  <a:ext uri="{FF2B5EF4-FFF2-40B4-BE49-F238E27FC236}">
                    <a16:creationId xmlns:a16="http://schemas.microsoft.com/office/drawing/2014/main" id="{0CA2A69B-C0DD-44B1-9547-951EE71FF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4275" y="1618803"/>
                <a:ext cx="33937" cy="88478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DBE32B2-BF6F-4CC6-B5FB-61CEA2A865DF}"/>
                </a:ext>
              </a:extLst>
            </p:cNvPr>
            <p:cNvSpPr txBox="1"/>
            <p:nvPr/>
          </p:nvSpPr>
          <p:spPr>
            <a:xfrm>
              <a:off x="5333349" y="2935537"/>
              <a:ext cx="1625307" cy="495198"/>
            </a:xfrm>
            <a:prstGeom prst="rect">
              <a:avLst/>
            </a:prstGeom>
            <a:noFill/>
          </p:spPr>
          <p:txBody>
            <a:bodyPr wrap="square" lIns="146304" tIns="91440" rIns="146304" bIns="9144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E36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Inference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60D02D8-FC3B-4959-9AFA-4FFD0DE2DD06}"/>
              </a:ext>
            </a:extLst>
          </p:cNvPr>
          <p:cNvGrpSpPr/>
          <p:nvPr/>
        </p:nvGrpSpPr>
        <p:grpSpPr>
          <a:xfrm>
            <a:off x="5116684" y="3260683"/>
            <a:ext cx="1163588" cy="936510"/>
            <a:chOff x="5317275" y="1950269"/>
            <a:chExt cx="1625307" cy="1308122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B738CDF-69C4-4E2B-917F-FBC1DCCEF902}"/>
                </a:ext>
              </a:extLst>
            </p:cNvPr>
            <p:cNvSpPr txBox="1"/>
            <p:nvPr/>
          </p:nvSpPr>
          <p:spPr>
            <a:xfrm>
              <a:off x="5317275" y="2768301"/>
              <a:ext cx="1625307" cy="490090"/>
            </a:xfrm>
            <a:prstGeom prst="rect">
              <a:avLst/>
            </a:prstGeom>
            <a:noFill/>
          </p:spPr>
          <p:txBody>
            <a:bodyPr wrap="square" lIns="146304" tIns="91440" rIns="146304" bIns="9144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E36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Training</a:t>
              </a:r>
            </a:p>
          </p:txBody>
        </p:sp>
        <p:pic>
          <p:nvPicPr>
            <p:cNvPr id="137" name="Graphic 136">
              <a:extLst>
                <a:ext uri="{FF2B5EF4-FFF2-40B4-BE49-F238E27FC236}">
                  <a16:creationId xmlns:a16="http://schemas.microsoft.com/office/drawing/2014/main" id="{57743B28-2222-4E4E-BDD4-37E112E77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15146" y="1950269"/>
              <a:ext cx="1229566" cy="599284"/>
            </a:xfrm>
            <a:prstGeom prst="rect">
              <a:avLst/>
            </a:prstGeom>
            <a:effectLst/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6FC0841-05D3-47EC-A6B2-BFE1530E0924}"/>
              </a:ext>
            </a:extLst>
          </p:cNvPr>
          <p:cNvSpPr txBox="1"/>
          <p:nvPr/>
        </p:nvSpPr>
        <p:spPr>
          <a:xfrm>
            <a:off x="763219" y="3749790"/>
            <a:ext cx="1625307" cy="517065"/>
          </a:xfrm>
          <a:prstGeom prst="rect">
            <a:avLst/>
          </a:prstGeom>
          <a:noFill/>
        </p:spPr>
        <p:txBody>
          <a:bodyPr wrap="square" lIns="146304" tIns="91440" rIns="146304" bIns="9144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E3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Local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E3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E3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actions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8FE4E57C-5E4E-418C-B520-258F6F27060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32845" y="3144905"/>
            <a:ext cx="469901" cy="592137"/>
            <a:chOff x="967" y="1205"/>
            <a:chExt cx="296" cy="373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980482D3-837D-4C9C-A11F-CA46A668A8A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68" y="1205"/>
              <a:ext cx="295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33422585-B6A4-465F-8BFE-B3411ADEF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" y="1454"/>
              <a:ext cx="295" cy="123"/>
            </a:xfrm>
            <a:custGeom>
              <a:avLst/>
              <a:gdLst>
                <a:gd name="T0" fmla="*/ 35 w 213"/>
                <a:gd name="T1" fmla="*/ 2 h 89"/>
                <a:gd name="T2" fmla="*/ 1 w 213"/>
                <a:gd name="T3" fmla="*/ 88 h 89"/>
                <a:gd name="T4" fmla="*/ 210 w 213"/>
                <a:gd name="T5" fmla="*/ 89 h 89"/>
                <a:gd name="T6" fmla="*/ 212 w 213"/>
                <a:gd name="T7" fmla="*/ 85 h 89"/>
                <a:gd name="T8" fmla="*/ 173 w 213"/>
                <a:gd name="T9" fmla="*/ 0 h 89"/>
                <a:gd name="T10" fmla="*/ 134 w 213"/>
                <a:gd name="T11" fmla="*/ 0 h 89"/>
                <a:gd name="T12" fmla="*/ 101 w 213"/>
                <a:gd name="T13" fmla="*/ 50 h 89"/>
                <a:gd name="T14" fmla="*/ 106 w 213"/>
                <a:gd name="T15" fmla="*/ 51 h 89"/>
                <a:gd name="T16" fmla="*/ 106 w 213"/>
                <a:gd name="T17" fmla="*/ 50 h 89"/>
                <a:gd name="T18" fmla="*/ 73 w 213"/>
                <a:gd name="T19" fmla="*/ 0 h 89"/>
                <a:gd name="T20" fmla="*/ 38 w 213"/>
                <a:gd name="T21" fmla="*/ 0 h 89"/>
                <a:gd name="T22" fmla="*/ 38 w 213"/>
                <a:gd name="T23" fmla="*/ 3 h 89"/>
                <a:gd name="T24" fmla="*/ 62 w 213"/>
                <a:gd name="T25" fmla="*/ 6 h 89"/>
                <a:gd name="T26" fmla="*/ 73 w 213"/>
                <a:gd name="T27" fmla="*/ 3 h 89"/>
                <a:gd name="T28" fmla="*/ 97 w 213"/>
                <a:gd name="T29" fmla="*/ 47 h 89"/>
                <a:gd name="T30" fmla="*/ 101 w 213"/>
                <a:gd name="T31" fmla="*/ 54 h 89"/>
                <a:gd name="T32" fmla="*/ 101 w 213"/>
                <a:gd name="T33" fmla="*/ 54 h 89"/>
                <a:gd name="T34" fmla="*/ 101 w 213"/>
                <a:gd name="T35" fmla="*/ 54 h 89"/>
                <a:gd name="T36" fmla="*/ 103 w 213"/>
                <a:gd name="T37" fmla="*/ 52 h 89"/>
                <a:gd name="T38" fmla="*/ 103 w 213"/>
                <a:gd name="T39" fmla="*/ 52 h 89"/>
                <a:gd name="T40" fmla="*/ 101 w 213"/>
                <a:gd name="T41" fmla="*/ 54 h 89"/>
                <a:gd name="T42" fmla="*/ 101 w 213"/>
                <a:gd name="T43" fmla="*/ 54 h 89"/>
                <a:gd name="T44" fmla="*/ 101 w 213"/>
                <a:gd name="T45" fmla="*/ 54 h 89"/>
                <a:gd name="T46" fmla="*/ 103 w 213"/>
                <a:gd name="T47" fmla="*/ 52 h 89"/>
                <a:gd name="T48" fmla="*/ 105 w 213"/>
                <a:gd name="T49" fmla="*/ 55 h 89"/>
                <a:gd name="T50" fmla="*/ 103 w 213"/>
                <a:gd name="T51" fmla="*/ 52 h 89"/>
                <a:gd name="T52" fmla="*/ 106 w 213"/>
                <a:gd name="T53" fmla="*/ 50 h 89"/>
                <a:gd name="T54" fmla="*/ 106 w 213"/>
                <a:gd name="T55" fmla="*/ 50 h 89"/>
                <a:gd name="T56" fmla="*/ 102 w 213"/>
                <a:gd name="T57" fmla="*/ 49 h 89"/>
                <a:gd name="T58" fmla="*/ 101 w 213"/>
                <a:gd name="T59" fmla="*/ 54 h 89"/>
                <a:gd name="T60" fmla="*/ 101 w 213"/>
                <a:gd name="T61" fmla="*/ 53 h 89"/>
                <a:gd name="T62" fmla="*/ 103 w 213"/>
                <a:gd name="T63" fmla="*/ 52 h 89"/>
                <a:gd name="T64" fmla="*/ 103 w 213"/>
                <a:gd name="T65" fmla="*/ 55 h 89"/>
                <a:gd name="T66" fmla="*/ 136 w 213"/>
                <a:gd name="T67" fmla="*/ 4 h 89"/>
                <a:gd name="T68" fmla="*/ 134 w 213"/>
                <a:gd name="T69" fmla="*/ 6 h 89"/>
                <a:gd name="T70" fmla="*/ 171 w 213"/>
                <a:gd name="T71" fmla="*/ 6 h 89"/>
                <a:gd name="T72" fmla="*/ 8 w 213"/>
                <a:gd name="T73" fmla="*/ 83 h 89"/>
                <a:gd name="T74" fmla="*/ 38 w 213"/>
                <a:gd name="T75" fmla="*/ 3 h 89"/>
                <a:gd name="T76" fmla="*/ 38 w 213"/>
                <a:gd name="T77" fmla="*/ 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3" h="89">
                  <a:moveTo>
                    <a:pt x="38" y="3"/>
                  </a:moveTo>
                  <a:cubicBezTo>
                    <a:pt x="35" y="2"/>
                    <a:pt x="35" y="2"/>
                    <a:pt x="35" y="2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0" y="86"/>
                    <a:pt x="0" y="87"/>
                    <a:pt x="1" y="88"/>
                  </a:cubicBezTo>
                  <a:cubicBezTo>
                    <a:pt x="1" y="88"/>
                    <a:pt x="2" y="89"/>
                    <a:pt x="3" y="89"/>
                  </a:cubicBezTo>
                  <a:cubicBezTo>
                    <a:pt x="210" y="89"/>
                    <a:pt x="210" y="89"/>
                    <a:pt x="210" y="89"/>
                  </a:cubicBezTo>
                  <a:cubicBezTo>
                    <a:pt x="211" y="89"/>
                    <a:pt x="212" y="88"/>
                    <a:pt x="212" y="88"/>
                  </a:cubicBezTo>
                  <a:cubicBezTo>
                    <a:pt x="213" y="87"/>
                    <a:pt x="213" y="86"/>
                    <a:pt x="212" y="85"/>
                  </a:cubicBezTo>
                  <a:cubicBezTo>
                    <a:pt x="175" y="2"/>
                    <a:pt x="175" y="2"/>
                    <a:pt x="175" y="2"/>
                  </a:cubicBezTo>
                  <a:cubicBezTo>
                    <a:pt x="175" y="0"/>
                    <a:pt x="174" y="0"/>
                    <a:pt x="173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3" y="0"/>
                    <a:pt x="132" y="0"/>
                    <a:pt x="131" y="1"/>
                  </a:cubicBezTo>
                  <a:cubicBezTo>
                    <a:pt x="123" y="15"/>
                    <a:pt x="113" y="31"/>
                    <a:pt x="101" y="50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76" y="1"/>
                  </a:cubicBezTo>
                  <a:cubicBezTo>
                    <a:pt x="75" y="0"/>
                    <a:pt x="74" y="0"/>
                    <a:pt x="7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0"/>
                    <a:pt x="36" y="1"/>
                    <a:pt x="35" y="2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86" y="29"/>
                    <a:pt x="93" y="41"/>
                    <a:pt x="97" y="47"/>
                  </a:cubicBezTo>
                  <a:cubicBezTo>
                    <a:pt x="99" y="51"/>
                    <a:pt x="100" y="52"/>
                    <a:pt x="100" y="53"/>
                  </a:cubicBezTo>
                  <a:cubicBezTo>
                    <a:pt x="101" y="53"/>
                    <a:pt x="101" y="53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2" y="55"/>
                    <a:pt x="104" y="56"/>
                    <a:pt x="105" y="55"/>
                  </a:cubicBezTo>
                  <a:cubicBezTo>
                    <a:pt x="107" y="54"/>
                    <a:pt x="107" y="52"/>
                    <a:pt x="106" y="50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5" y="49"/>
                    <a:pt x="104" y="49"/>
                  </a:cubicBezTo>
                  <a:cubicBezTo>
                    <a:pt x="103" y="49"/>
                    <a:pt x="103" y="49"/>
                    <a:pt x="102" y="49"/>
                  </a:cubicBezTo>
                  <a:cubicBezTo>
                    <a:pt x="101" y="50"/>
                    <a:pt x="101" y="50"/>
                    <a:pt x="100" y="51"/>
                  </a:cubicBezTo>
                  <a:cubicBezTo>
                    <a:pt x="100" y="52"/>
                    <a:pt x="100" y="53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1" y="54"/>
                    <a:pt x="102" y="55"/>
                    <a:pt x="103" y="55"/>
                  </a:cubicBezTo>
                  <a:cubicBezTo>
                    <a:pt x="104" y="55"/>
                    <a:pt x="106" y="55"/>
                    <a:pt x="106" y="54"/>
                  </a:cubicBezTo>
                  <a:cubicBezTo>
                    <a:pt x="118" y="34"/>
                    <a:pt x="128" y="18"/>
                    <a:pt x="136" y="4"/>
                  </a:cubicBezTo>
                  <a:cubicBezTo>
                    <a:pt x="134" y="3"/>
                    <a:pt x="134" y="3"/>
                    <a:pt x="134" y="3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46" y="6"/>
                    <a:pt x="146" y="6"/>
                    <a:pt x="146" y="6"/>
                  </a:cubicBezTo>
                  <a:cubicBezTo>
                    <a:pt x="171" y="6"/>
                    <a:pt x="171" y="6"/>
                    <a:pt x="171" y="6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3"/>
                    <a:pt x="38" y="3"/>
                    <a:pt x="38" y="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7EEC25BC-3A8C-4459-A2B0-458CE7AD11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1" y="1211"/>
              <a:ext cx="218" cy="306"/>
            </a:xfrm>
            <a:custGeom>
              <a:avLst/>
              <a:gdLst>
                <a:gd name="T0" fmla="*/ 77 w 157"/>
                <a:gd name="T1" fmla="*/ 142 h 222"/>
                <a:gd name="T2" fmla="*/ 12 w 157"/>
                <a:gd name="T3" fmla="*/ 76 h 222"/>
                <a:gd name="T4" fmla="*/ 77 w 157"/>
                <a:gd name="T5" fmla="*/ 10 h 222"/>
                <a:gd name="T6" fmla="*/ 145 w 157"/>
                <a:gd name="T7" fmla="*/ 76 h 222"/>
                <a:gd name="T8" fmla="*/ 77 w 157"/>
                <a:gd name="T9" fmla="*/ 142 h 222"/>
                <a:gd name="T10" fmla="*/ 78 w 157"/>
                <a:gd name="T11" fmla="*/ 0 h 222"/>
                <a:gd name="T12" fmla="*/ 0 w 157"/>
                <a:gd name="T13" fmla="*/ 79 h 222"/>
                <a:gd name="T14" fmla="*/ 6 w 157"/>
                <a:gd name="T15" fmla="*/ 110 h 222"/>
                <a:gd name="T16" fmla="*/ 46 w 157"/>
                <a:gd name="T17" fmla="*/ 176 h 222"/>
                <a:gd name="T18" fmla="*/ 48 w 157"/>
                <a:gd name="T19" fmla="*/ 176 h 222"/>
                <a:gd name="T20" fmla="*/ 51 w 157"/>
                <a:gd name="T21" fmla="*/ 177 h 222"/>
                <a:gd name="T22" fmla="*/ 78 w 157"/>
                <a:gd name="T23" fmla="*/ 222 h 222"/>
                <a:gd name="T24" fmla="*/ 106 w 157"/>
                <a:gd name="T25" fmla="*/ 177 h 222"/>
                <a:gd name="T26" fmla="*/ 109 w 157"/>
                <a:gd name="T27" fmla="*/ 176 h 222"/>
                <a:gd name="T28" fmla="*/ 111 w 157"/>
                <a:gd name="T29" fmla="*/ 176 h 222"/>
                <a:gd name="T30" fmla="*/ 150 w 157"/>
                <a:gd name="T31" fmla="*/ 110 h 222"/>
                <a:gd name="T32" fmla="*/ 157 w 157"/>
                <a:gd name="T33" fmla="*/ 79 h 222"/>
                <a:gd name="T34" fmla="*/ 78 w 157"/>
                <a:gd name="T3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7" h="222">
                  <a:moveTo>
                    <a:pt x="77" y="142"/>
                  </a:moveTo>
                  <a:cubicBezTo>
                    <a:pt x="40" y="142"/>
                    <a:pt x="12" y="113"/>
                    <a:pt x="12" y="76"/>
                  </a:cubicBezTo>
                  <a:cubicBezTo>
                    <a:pt x="12" y="40"/>
                    <a:pt x="40" y="10"/>
                    <a:pt x="77" y="10"/>
                  </a:cubicBezTo>
                  <a:cubicBezTo>
                    <a:pt x="115" y="10"/>
                    <a:pt x="145" y="40"/>
                    <a:pt x="145" y="76"/>
                  </a:cubicBezTo>
                  <a:cubicBezTo>
                    <a:pt x="145" y="113"/>
                    <a:pt x="115" y="142"/>
                    <a:pt x="77" y="142"/>
                  </a:cubicBezTo>
                  <a:moveTo>
                    <a:pt x="78" y="0"/>
                  </a:moveTo>
                  <a:cubicBezTo>
                    <a:pt x="35" y="0"/>
                    <a:pt x="0" y="36"/>
                    <a:pt x="0" y="79"/>
                  </a:cubicBezTo>
                  <a:cubicBezTo>
                    <a:pt x="0" y="89"/>
                    <a:pt x="3" y="102"/>
                    <a:pt x="6" y="110"/>
                  </a:cubicBezTo>
                  <a:cubicBezTo>
                    <a:pt x="24" y="138"/>
                    <a:pt x="37" y="160"/>
                    <a:pt x="46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49" y="176"/>
                    <a:pt x="50" y="176"/>
                    <a:pt x="51" y="177"/>
                  </a:cubicBezTo>
                  <a:cubicBezTo>
                    <a:pt x="68" y="205"/>
                    <a:pt x="75" y="217"/>
                    <a:pt x="78" y="222"/>
                  </a:cubicBezTo>
                  <a:cubicBezTo>
                    <a:pt x="89" y="205"/>
                    <a:pt x="98" y="190"/>
                    <a:pt x="106" y="177"/>
                  </a:cubicBezTo>
                  <a:cubicBezTo>
                    <a:pt x="107" y="176"/>
                    <a:pt x="108" y="176"/>
                    <a:pt x="109" y="176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50" y="111"/>
                    <a:pt x="150" y="110"/>
                    <a:pt x="150" y="110"/>
                  </a:cubicBezTo>
                  <a:cubicBezTo>
                    <a:pt x="154" y="102"/>
                    <a:pt x="157" y="89"/>
                    <a:pt x="157" y="79"/>
                  </a:cubicBezTo>
                  <a:cubicBezTo>
                    <a:pt x="157" y="36"/>
                    <a:pt x="122" y="0"/>
                    <a:pt x="7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7C43C460-C9EF-4034-AD70-8D4252AB7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" y="1454"/>
              <a:ext cx="90" cy="72"/>
            </a:xfrm>
            <a:custGeom>
              <a:avLst/>
              <a:gdLst>
                <a:gd name="T0" fmla="*/ 65 w 65"/>
                <a:gd name="T1" fmla="*/ 0 h 52"/>
                <a:gd name="T2" fmla="*/ 63 w 65"/>
                <a:gd name="T3" fmla="*/ 0 h 52"/>
                <a:gd name="T4" fmla="*/ 60 w 65"/>
                <a:gd name="T5" fmla="*/ 1 h 52"/>
                <a:gd name="T6" fmla="*/ 32 w 65"/>
                <a:gd name="T7" fmla="*/ 46 h 52"/>
                <a:gd name="T8" fmla="*/ 5 w 65"/>
                <a:gd name="T9" fmla="*/ 1 h 52"/>
                <a:gd name="T10" fmla="*/ 2 w 65"/>
                <a:gd name="T11" fmla="*/ 0 h 52"/>
                <a:gd name="T12" fmla="*/ 0 w 65"/>
                <a:gd name="T13" fmla="*/ 0 h 52"/>
                <a:gd name="T14" fmla="*/ 2 w 65"/>
                <a:gd name="T15" fmla="*/ 3 h 52"/>
                <a:gd name="T16" fmla="*/ 32 w 65"/>
                <a:gd name="T17" fmla="*/ 52 h 52"/>
                <a:gd name="T18" fmla="*/ 63 w 65"/>
                <a:gd name="T19" fmla="*/ 3 h 52"/>
                <a:gd name="T20" fmla="*/ 65 w 65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52">
                  <a:moveTo>
                    <a:pt x="65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2" y="0"/>
                    <a:pt x="61" y="0"/>
                    <a:pt x="60" y="1"/>
                  </a:cubicBezTo>
                  <a:cubicBezTo>
                    <a:pt x="52" y="14"/>
                    <a:pt x="43" y="29"/>
                    <a:pt x="32" y="46"/>
                  </a:cubicBezTo>
                  <a:cubicBezTo>
                    <a:pt x="29" y="41"/>
                    <a:pt x="22" y="29"/>
                    <a:pt x="5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44" y="33"/>
                    <a:pt x="54" y="16"/>
                    <a:pt x="63" y="3"/>
                  </a:cubicBezTo>
                  <a:cubicBezTo>
                    <a:pt x="63" y="2"/>
                    <a:pt x="64" y="1"/>
                    <a:pt x="65" y="0"/>
                  </a:cubicBezTo>
                </a:path>
              </a:pathLst>
            </a:custGeom>
            <a:solidFill>
              <a:srgbClr val="936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8491701F-4DCB-489F-80D9-43936278C3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7" y="1206"/>
              <a:ext cx="226" cy="325"/>
            </a:xfrm>
            <a:custGeom>
              <a:avLst/>
              <a:gdLst>
                <a:gd name="T0" fmla="*/ 80 w 163"/>
                <a:gd name="T1" fmla="*/ 142 h 235"/>
                <a:gd name="T2" fmla="*/ 18 w 163"/>
                <a:gd name="T3" fmla="*/ 79 h 235"/>
                <a:gd name="T4" fmla="*/ 80 w 163"/>
                <a:gd name="T5" fmla="*/ 16 h 235"/>
                <a:gd name="T6" fmla="*/ 145 w 163"/>
                <a:gd name="T7" fmla="*/ 79 h 235"/>
                <a:gd name="T8" fmla="*/ 80 w 163"/>
                <a:gd name="T9" fmla="*/ 142 h 235"/>
                <a:gd name="T10" fmla="*/ 80 w 163"/>
                <a:gd name="T11" fmla="*/ 148 h 235"/>
                <a:gd name="T12" fmla="*/ 151 w 163"/>
                <a:gd name="T13" fmla="*/ 79 h 235"/>
                <a:gd name="T14" fmla="*/ 80 w 163"/>
                <a:gd name="T15" fmla="*/ 10 h 235"/>
                <a:gd name="T16" fmla="*/ 12 w 163"/>
                <a:gd name="T17" fmla="*/ 79 h 235"/>
                <a:gd name="T18" fmla="*/ 80 w 163"/>
                <a:gd name="T19" fmla="*/ 148 h 235"/>
                <a:gd name="T20" fmla="*/ 160 w 163"/>
                <a:gd name="T21" fmla="*/ 82 h 235"/>
                <a:gd name="T22" fmla="*/ 151 w 163"/>
                <a:gd name="T23" fmla="*/ 112 h 235"/>
                <a:gd name="T24" fmla="*/ 151 w 163"/>
                <a:gd name="T25" fmla="*/ 112 h 235"/>
                <a:gd name="T26" fmla="*/ 79 w 163"/>
                <a:gd name="T27" fmla="*/ 229 h 235"/>
                <a:gd name="T28" fmla="*/ 84 w 163"/>
                <a:gd name="T29" fmla="*/ 230 h 235"/>
                <a:gd name="T30" fmla="*/ 84 w 163"/>
                <a:gd name="T31" fmla="*/ 229 h 235"/>
                <a:gd name="T32" fmla="*/ 12 w 163"/>
                <a:gd name="T33" fmla="*/ 112 h 235"/>
                <a:gd name="T34" fmla="*/ 12 w 163"/>
                <a:gd name="T35" fmla="*/ 112 h 235"/>
                <a:gd name="T36" fmla="*/ 28 w 163"/>
                <a:gd name="T37" fmla="*/ 29 h 235"/>
                <a:gd name="T38" fmla="*/ 135 w 163"/>
                <a:gd name="T39" fmla="*/ 29 h 235"/>
                <a:gd name="T40" fmla="*/ 160 w 163"/>
                <a:gd name="T41" fmla="*/ 82 h 235"/>
                <a:gd name="T42" fmla="*/ 81 w 163"/>
                <a:gd name="T43" fmla="*/ 0 h 235"/>
                <a:gd name="T44" fmla="*/ 7 w 163"/>
                <a:gd name="T45" fmla="*/ 115 h 235"/>
                <a:gd name="T46" fmla="*/ 49 w 163"/>
                <a:gd name="T47" fmla="*/ 183 h 235"/>
                <a:gd name="T48" fmla="*/ 78 w 163"/>
                <a:gd name="T49" fmla="*/ 232 h 235"/>
                <a:gd name="T50" fmla="*/ 79 w 163"/>
                <a:gd name="T51" fmla="*/ 233 h 235"/>
                <a:gd name="T52" fmla="*/ 79 w 163"/>
                <a:gd name="T53" fmla="*/ 233 h 235"/>
                <a:gd name="T54" fmla="*/ 79 w 163"/>
                <a:gd name="T55" fmla="*/ 233 h 235"/>
                <a:gd name="T56" fmla="*/ 81 w 163"/>
                <a:gd name="T57" fmla="*/ 231 h 235"/>
                <a:gd name="T58" fmla="*/ 81 w 163"/>
                <a:gd name="T59" fmla="*/ 231 h 235"/>
                <a:gd name="T60" fmla="*/ 79 w 163"/>
                <a:gd name="T61" fmla="*/ 233 h 235"/>
                <a:gd name="T62" fmla="*/ 79 w 163"/>
                <a:gd name="T63" fmla="*/ 233 h 235"/>
                <a:gd name="T64" fmla="*/ 79 w 163"/>
                <a:gd name="T65" fmla="*/ 233 h 235"/>
                <a:gd name="T66" fmla="*/ 81 w 163"/>
                <a:gd name="T67" fmla="*/ 231 h 235"/>
                <a:gd name="T68" fmla="*/ 83 w 163"/>
                <a:gd name="T69" fmla="*/ 234 h 235"/>
                <a:gd name="T70" fmla="*/ 81 w 163"/>
                <a:gd name="T71" fmla="*/ 231 h 235"/>
                <a:gd name="T72" fmla="*/ 84 w 163"/>
                <a:gd name="T73" fmla="*/ 229 h 235"/>
                <a:gd name="T74" fmla="*/ 84 w 163"/>
                <a:gd name="T75" fmla="*/ 229 h 235"/>
                <a:gd name="T76" fmla="*/ 80 w 163"/>
                <a:gd name="T77" fmla="*/ 228 h 235"/>
                <a:gd name="T78" fmla="*/ 79 w 163"/>
                <a:gd name="T79" fmla="*/ 233 h 235"/>
                <a:gd name="T80" fmla="*/ 79 w 163"/>
                <a:gd name="T81" fmla="*/ 232 h 235"/>
                <a:gd name="T82" fmla="*/ 81 w 163"/>
                <a:gd name="T83" fmla="*/ 231 h 235"/>
                <a:gd name="T84" fmla="*/ 81 w 163"/>
                <a:gd name="T85" fmla="*/ 234 h 235"/>
                <a:gd name="T86" fmla="*/ 114 w 163"/>
                <a:gd name="T87" fmla="*/ 183 h 235"/>
                <a:gd name="T88" fmla="*/ 155 w 163"/>
                <a:gd name="T89" fmla="*/ 116 h 235"/>
                <a:gd name="T90" fmla="*/ 156 w 163"/>
                <a:gd name="T91" fmla="*/ 115 h 235"/>
                <a:gd name="T92" fmla="*/ 156 w 163"/>
                <a:gd name="T93" fmla="*/ 115 h 235"/>
                <a:gd name="T94" fmla="*/ 155 w 163"/>
                <a:gd name="T95" fmla="*/ 115 h 235"/>
                <a:gd name="T96" fmla="*/ 156 w 163"/>
                <a:gd name="T97" fmla="*/ 115 h 235"/>
                <a:gd name="T98" fmla="*/ 160 w 163"/>
                <a:gd name="T99" fmla="*/ 82 h 235"/>
                <a:gd name="T100" fmla="*/ 151 w 163"/>
                <a:gd name="T101" fmla="*/ 79 h 235"/>
                <a:gd name="T102" fmla="*/ 80 w 163"/>
                <a:gd name="T103" fmla="*/ 10 h 235"/>
                <a:gd name="T104" fmla="*/ 12 w 163"/>
                <a:gd name="T105" fmla="*/ 79 h 235"/>
                <a:gd name="T106" fmla="*/ 80 w 163"/>
                <a:gd name="T107" fmla="*/ 148 h 235"/>
                <a:gd name="T108" fmla="*/ 151 w 163"/>
                <a:gd name="T109" fmla="*/ 79 h 235"/>
                <a:gd name="T110" fmla="*/ 145 w 163"/>
                <a:gd name="T111" fmla="*/ 79 h 235"/>
                <a:gd name="T112" fmla="*/ 80 w 163"/>
                <a:gd name="T113" fmla="*/ 142 h 235"/>
                <a:gd name="T114" fmla="*/ 18 w 163"/>
                <a:gd name="T115" fmla="*/ 79 h 235"/>
                <a:gd name="T116" fmla="*/ 80 w 163"/>
                <a:gd name="T117" fmla="*/ 16 h 235"/>
                <a:gd name="T118" fmla="*/ 145 w 163"/>
                <a:gd name="T119" fmla="*/ 79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3" h="235">
                  <a:moveTo>
                    <a:pt x="80" y="145"/>
                  </a:moveTo>
                  <a:cubicBezTo>
                    <a:pt x="80" y="142"/>
                    <a:pt x="80" y="142"/>
                    <a:pt x="80" y="142"/>
                  </a:cubicBezTo>
                  <a:cubicBezTo>
                    <a:pt x="63" y="142"/>
                    <a:pt x="47" y="135"/>
                    <a:pt x="36" y="124"/>
                  </a:cubicBezTo>
                  <a:cubicBezTo>
                    <a:pt x="25" y="112"/>
                    <a:pt x="18" y="97"/>
                    <a:pt x="18" y="79"/>
                  </a:cubicBezTo>
                  <a:cubicBezTo>
                    <a:pt x="18" y="62"/>
                    <a:pt x="25" y="46"/>
                    <a:pt x="36" y="35"/>
                  </a:cubicBezTo>
                  <a:cubicBezTo>
                    <a:pt x="47" y="23"/>
                    <a:pt x="63" y="16"/>
                    <a:pt x="80" y="16"/>
                  </a:cubicBezTo>
                  <a:cubicBezTo>
                    <a:pt x="98" y="16"/>
                    <a:pt x="114" y="24"/>
                    <a:pt x="126" y="35"/>
                  </a:cubicBezTo>
                  <a:cubicBezTo>
                    <a:pt x="137" y="46"/>
                    <a:pt x="145" y="62"/>
                    <a:pt x="145" y="79"/>
                  </a:cubicBezTo>
                  <a:cubicBezTo>
                    <a:pt x="145" y="97"/>
                    <a:pt x="137" y="112"/>
                    <a:pt x="126" y="124"/>
                  </a:cubicBezTo>
                  <a:cubicBezTo>
                    <a:pt x="114" y="135"/>
                    <a:pt x="98" y="142"/>
                    <a:pt x="80" y="142"/>
                  </a:cubicBezTo>
                  <a:cubicBezTo>
                    <a:pt x="80" y="145"/>
                    <a:pt x="80" y="145"/>
                    <a:pt x="80" y="145"/>
                  </a:cubicBezTo>
                  <a:cubicBezTo>
                    <a:pt x="80" y="148"/>
                    <a:pt x="80" y="148"/>
                    <a:pt x="80" y="148"/>
                  </a:cubicBezTo>
                  <a:cubicBezTo>
                    <a:pt x="100" y="148"/>
                    <a:pt x="117" y="140"/>
                    <a:pt x="130" y="128"/>
                  </a:cubicBezTo>
                  <a:cubicBezTo>
                    <a:pt x="143" y="116"/>
                    <a:pt x="151" y="98"/>
                    <a:pt x="151" y="79"/>
                  </a:cubicBezTo>
                  <a:cubicBezTo>
                    <a:pt x="151" y="60"/>
                    <a:pt x="143" y="43"/>
                    <a:pt x="130" y="31"/>
                  </a:cubicBezTo>
                  <a:cubicBezTo>
                    <a:pt x="117" y="18"/>
                    <a:pt x="100" y="10"/>
                    <a:pt x="80" y="10"/>
                  </a:cubicBezTo>
                  <a:cubicBezTo>
                    <a:pt x="61" y="10"/>
                    <a:pt x="44" y="18"/>
                    <a:pt x="32" y="31"/>
                  </a:cubicBezTo>
                  <a:cubicBezTo>
                    <a:pt x="20" y="43"/>
                    <a:pt x="12" y="60"/>
                    <a:pt x="12" y="79"/>
                  </a:cubicBezTo>
                  <a:cubicBezTo>
                    <a:pt x="12" y="98"/>
                    <a:pt x="20" y="116"/>
                    <a:pt x="32" y="128"/>
                  </a:cubicBezTo>
                  <a:cubicBezTo>
                    <a:pt x="44" y="140"/>
                    <a:pt x="61" y="148"/>
                    <a:pt x="80" y="148"/>
                  </a:cubicBezTo>
                  <a:lnTo>
                    <a:pt x="80" y="145"/>
                  </a:lnTo>
                  <a:close/>
                  <a:moveTo>
                    <a:pt x="160" y="82"/>
                  </a:moveTo>
                  <a:cubicBezTo>
                    <a:pt x="157" y="82"/>
                    <a:pt x="157" y="82"/>
                    <a:pt x="157" y="82"/>
                  </a:cubicBezTo>
                  <a:cubicBezTo>
                    <a:pt x="157" y="91"/>
                    <a:pt x="154" y="104"/>
                    <a:pt x="151" y="112"/>
                  </a:cubicBezTo>
                  <a:cubicBezTo>
                    <a:pt x="153" y="113"/>
                    <a:pt x="153" y="113"/>
                    <a:pt x="153" y="113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51" y="112"/>
                    <a:pt x="151" y="112"/>
                    <a:pt x="109" y="180"/>
                  </a:cubicBezTo>
                  <a:cubicBezTo>
                    <a:pt x="101" y="194"/>
                    <a:pt x="91" y="210"/>
                    <a:pt x="79" y="229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84" y="230"/>
                    <a:pt x="84" y="230"/>
                    <a:pt x="84" y="230"/>
                  </a:cubicBezTo>
                  <a:cubicBezTo>
                    <a:pt x="84" y="229"/>
                    <a:pt x="84" y="229"/>
                    <a:pt x="84" y="229"/>
                  </a:cubicBezTo>
                  <a:cubicBezTo>
                    <a:pt x="84" y="229"/>
                    <a:pt x="84" y="229"/>
                    <a:pt x="84" y="229"/>
                  </a:cubicBezTo>
                  <a:cubicBezTo>
                    <a:pt x="84" y="229"/>
                    <a:pt x="84" y="229"/>
                    <a:pt x="54" y="180"/>
                  </a:cubicBezTo>
                  <a:cubicBezTo>
                    <a:pt x="44" y="164"/>
                    <a:pt x="30" y="142"/>
                    <a:pt x="12" y="112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9" y="104"/>
                    <a:pt x="6" y="91"/>
                    <a:pt x="6" y="82"/>
                  </a:cubicBezTo>
                  <a:cubicBezTo>
                    <a:pt x="6" y="61"/>
                    <a:pt x="15" y="42"/>
                    <a:pt x="28" y="29"/>
                  </a:cubicBezTo>
                  <a:cubicBezTo>
                    <a:pt x="42" y="15"/>
                    <a:pt x="61" y="6"/>
                    <a:pt x="81" y="6"/>
                  </a:cubicBezTo>
                  <a:cubicBezTo>
                    <a:pt x="102" y="6"/>
                    <a:pt x="121" y="15"/>
                    <a:pt x="135" y="29"/>
                  </a:cubicBezTo>
                  <a:cubicBezTo>
                    <a:pt x="148" y="42"/>
                    <a:pt x="157" y="61"/>
                    <a:pt x="157" y="82"/>
                  </a:cubicBezTo>
                  <a:cubicBezTo>
                    <a:pt x="160" y="82"/>
                    <a:pt x="160" y="82"/>
                    <a:pt x="160" y="82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37"/>
                    <a:pt x="126" y="0"/>
                    <a:pt x="81" y="0"/>
                  </a:cubicBezTo>
                  <a:cubicBezTo>
                    <a:pt x="36" y="0"/>
                    <a:pt x="0" y="37"/>
                    <a:pt x="0" y="82"/>
                  </a:cubicBezTo>
                  <a:cubicBezTo>
                    <a:pt x="0" y="93"/>
                    <a:pt x="3" y="105"/>
                    <a:pt x="7" y="115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25" y="145"/>
                    <a:pt x="39" y="167"/>
                    <a:pt x="49" y="183"/>
                  </a:cubicBezTo>
                  <a:cubicBezTo>
                    <a:pt x="64" y="208"/>
                    <a:pt x="71" y="220"/>
                    <a:pt x="75" y="227"/>
                  </a:cubicBezTo>
                  <a:cubicBezTo>
                    <a:pt x="77" y="230"/>
                    <a:pt x="78" y="231"/>
                    <a:pt x="78" y="232"/>
                  </a:cubicBezTo>
                  <a:cubicBezTo>
                    <a:pt x="79" y="232"/>
                    <a:pt x="79" y="232"/>
                    <a:pt x="79" y="233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0" y="234"/>
                    <a:pt x="82" y="235"/>
                    <a:pt x="83" y="234"/>
                  </a:cubicBezTo>
                  <a:cubicBezTo>
                    <a:pt x="85" y="233"/>
                    <a:pt x="85" y="231"/>
                    <a:pt x="84" y="229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84" y="229"/>
                    <a:pt x="84" y="229"/>
                    <a:pt x="84" y="229"/>
                  </a:cubicBezTo>
                  <a:cubicBezTo>
                    <a:pt x="84" y="229"/>
                    <a:pt x="84" y="229"/>
                    <a:pt x="84" y="229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84" y="229"/>
                    <a:pt x="84" y="229"/>
                    <a:pt x="84" y="229"/>
                  </a:cubicBezTo>
                  <a:cubicBezTo>
                    <a:pt x="84" y="229"/>
                    <a:pt x="83" y="228"/>
                    <a:pt x="82" y="228"/>
                  </a:cubicBezTo>
                  <a:cubicBezTo>
                    <a:pt x="81" y="228"/>
                    <a:pt x="81" y="228"/>
                    <a:pt x="80" y="228"/>
                  </a:cubicBezTo>
                  <a:cubicBezTo>
                    <a:pt x="79" y="229"/>
                    <a:pt x="79" y="229"/>
                    <a:pt x="78" y="230"/>
                  </a:cubicBezTo>
                  <a:cubicBezTo>
                    <a:pt x="78" y="231"/>
                    <a:pt x="78" y="232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2"/>
                    <a:pt x="79" y="232"/>
                    <a:pt x="79" y="232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2"/>
                    <a:pt x="79" y="232"/>
                    <a:pt x="79" y="232"/>
                  </a:cubicBezTo>
                  <a:cubicBezTo>
                    <a:pt x="79" y="233"/>
                    <a:pt x="80" y="234"/>
                    <a:pt x="81" y="234"/>
                  </a:cubicBezTo>
                  <a:cubicBezTo>
                    <a:pt x="82" y="234"/>
                    <a:pt x="84" y="234"/>
                    <a:pt x="84" y="233"/>
                  </a:cubicBezTo>
                  <a:cubicBezTo>
                    <a:pt x="96" y="213"/>
                    <a:pt x="106" y="197"/>
                    <a:pt x="114" y="183"/>
                  </a:cubicBezTo>
                  <a:cubicBezTo>
                    <a:pt x="135" y="149"/>
                    <a:pt x="146" y="132"/>
                    <a:pt x="151" y="124"/>
                  </a:cubicBezTo>
                  <a:cubicBezTo>
                    <a:pt x="153" y="119"/>
                    <a:pt x="155" y="117"/>
                    <a:pt x="155" y="116"/>
                  </a:cubicBezTo>
                  <a:cubicBezTo>
                    <a:pt x="156" y="116"/>
                    <a:pt x="156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60" y="105"/>
                    <a:pt x="163" y="93"/>
                    <a:pt x="163" y="82"/>
                  </a:cubicBezTo>
                  <a:lnTo>
                    <a:pt x="160" y="82"/>
                  </a:lnTo>
                  <a:close/>
                  <a:moveTo>
                    <a:pt x="148" y="79"/>
                  </a:moveTo>
                  <a:cubicBezTo>
                    <a:pt x="151" y="79"/>
                    <a:pt x="151" y="79"/>
                    <a:pt x="151" y="79"/>
                  </a:cubicBezTo>
                  <a:cubicBezTo>
                    <a:pt x="151" y="60"/>
                    <a:pt x="143" y="43"/>
                    <a:pt x="130" y="31"/>
                  </a:cubicBezTo>
                  <a:cubicBezTo>
                    <a:pt x="117" y="18"/>
                    <a:pt x="100" y="10"/>
                    <a:pt x="80" y="10"/>
                  </a:cubicBezTo>
                  <a:cubicBezTo>
                    <a:pt x="61" y="10"/>
                    <a:pt x="44" y="18"/>
                    <a:pt x="32" y="31"/>
                  </a:cubicBezTo>
                  <a:cubicBezTo>
                    <a:pt x="20" y="43"/>
                    <a:pt x="12" y="60"/>
                    <a:pt x="12" y="79"/>
                  </a:cubicBezTo>
                  <a:cubicBezTo>
                    <a:pt x="12" y="98"/>
                    <a:pt x="20" y="116"/>
                    <a:pt x="32" y="128"/>
                  </a:cubicBezTo>
                  <a:cubicBezTo>
                    <a:pt x="44" y="140"/>
                    <a:pt x="61" y="148"/>
                    <a:pt x="80" y="148"/>
                  </a:cubicBezTo>
                  <a:cubicBezTo>
                    <a:pt x="100" y="148"/>
                    <a:pt x="117" y="140"/>
                    <a:pt x="130" y="128"/>
                  </a:cubicBezTo>
                  <a:cubicBezTo>
                    <a:pt x="143" y="116"/>
                    <a:pt x="151" y="98"/>
                    <a:pt x="151" y="79"/>
                  </a:cubicBezTo>
                  <a:cubicBezTo>
                    <a:pt x="148" y="79"/>
                    <a:pt x="148" y="79"/>
                    <a:pt x="148" y="79"/>
                  </a:cubicBezTo>
                  <a:cubicBezTo>
                    <a:pt x="145" y="79"/>
                    <a:pt x="145" y="79"/>
                    <a:pt x="145" y="79"/>
                  </a:cubicBezTo>
                  <a:cubicBezTo>
                    <a:pt x="145" y="97"/>
                    <a:pt x="137" y="112"/>
                    <a:pt x="126" y="124"/>
                  </a:cubicBezTo>
                  <a:cubicBezTo>
                    <a:pt x="114" y="135"/>
                    <a:pt x="98" y="142"/>
                    <a:pt x="80" y="142"/>
                  </a:cubicBezTo>
                  <a:cubicBezTo>
                    <a:pt x="63" y="142"/>
                    <a:pt x="47" y="135"/>
                    <a:pt x="36" y="124"/>
                  </a:cubicBezTo>
                  <a:cubicBezTo>
                    <a:pt x="25" y="112"/>
                    <a:pt x="18" y="97"/>
                    <a:pt x="18" y="79"/>
                  </a:cubicBezTo>
                  <a:cubicBezTo>
                    <a:pt x="18" y="62"/>
                    <a:pt x="25" y="46"/>
                    <a:pt x="36" y="35"/>
                  </a:cubicBezTo>
                  <a:cubicBezTo>
                    <a:pt x="47" y="23"/>
                    <a:pt x="63" y="16"/>
                    <a:pt x="80" y="16"/>
                  </a:cubicBezTo>
                  <a:cubicBezTo>
                    <a:pt x="98" y="16"/>
                    <a:pt x="114" y="24"/>
                    <a:pt x="126" y="35"/>
                  </a:cubicBezTo>
                  <a:cubicBezTo>
                    <a:pt x="137" y="46"/>
                    <a:pt x="145" y="62"/>
                    <a:pt x="145" y="79"/>
                  </a:cubicBezTo>
                  <a:lnTo>
                    <a:pt x="148" y="7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A4C0DF6-B8AD-4668-84B8-D4D951E0B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" y="1262"/>
              <a:ext cx="98" cy="102"/>
            </a:xfrm>
            <a:custGeom>
              <a:avLst/>
              <a:gdLst>
                <a:gd name="T0" fmla="*/ 57 w 71"/>
                <a:gd name="T1" fmla="*/ 58 h 74"/>
                <a:gd name="T2" fmla="*/ 57 w 71"/>
                <a:gd name="T3" fmla="*/ 58 h 74"/>
                <a:gd name="T4" fmla="*/ 64 w 71"/>
                <a:gd name="T5" fmla="*/ 56 h 74"/>
                <a:gd name="T6" fmla="*/ 66 w 71"/>
                <a:gd name="T7" fmla="*/ 55 h 74"/>
                <a:gd name="T8" fmla="*/ 67 w 71"/>
                <a:gd name="T9" fmla="*/ 56 h 74"/>
                <a:gd name="T10" fmla="*/ 71 w 71"/>
                <a:gd name="T11" fmla="*/ 66 h 74"/>
                <a:gd name="T12" fmla="*/ 71 w 71"/>
                <a:gd name="T13" fmla="*/ 67 h 74"/>
                <a:gd name="T14" fmla="*/ 50 w 71"/>
                <a:gd name="T15" fmla="*/ 74 h 74"/>
                <a:gd name="T16" fmla="*/ 35 w 71"/>
                <a:gd name="T17" fmla="*/ 36 h 74"/>
                <a:gd name="T18" fmla="*/ 34 w 71"/>
                <a:gd name="T19" fmla="*/ 37 h 74"/>
                <a:gd name="T20" fmla="*/ 14 w 71"/>
                <a:gd name="T21" fmla="*/ 72 h 74"/>
                <a:gd name="T22" fmla="*/ 13 w 71"/>
                <a:gd name="T23" fmla="*/ 72 h 74"/>
                <a:gd name="T24" fmla="*/ 1 w 71"/>
                <a:gd name="T25" fmla="*/ 72 h 74"/>
                <a:gd name="T26" fmla="*/ 0 w 71"/>
                <a:gd name="T27" fmla="*/ 72 h 74"/>
                <a:gd name="T28" fmla="*/ 1 w 71"/>
                <a:gd name="T29" fmla="*/ 71 h 74"/>
                <a:gd name="T30" fmla="*/ 28 w 71"/>
                <a:gd name="T31" fmla="*/ 23 h 74"/>
                <a:gd name="T32" fmla="*/ 29 w 71"/>
                <a:gd name="T33" fmla="*/ 21 h 74"/>
                <a:gd name="T34" fmla="*/ 26 w 71"/>
                <a:gd name="T35" fmla="*/ 13 h 74"/>
                <a:gd name="T36" fmla="*/ 25 w 71"/>
                <a:gd name="T37" fmla="*/ 12 h 74"/>
                <a:gd name="T38" fmla="*/ 16 w 71"/>
                <a:gd name="T39" fmla="*/ 12 h 74"/>
                <a:gd name="T40" fmla="*/ 15 w 71"/>
                <a:gd name="T41" fmla="*/ 12 h 74"/>
                <a:gd name="T42" fmla="*/ 15 w 71"/>
                <a:gd name="T43" fmla="*/ 1 h 74"/>
                <a:gd name="T44" fmla="*/ 16 w 71"/>
                <a:gd name="T45" fmla="*/ 1 h 74"/>
                <a:gd name="T46" fmla="*/ 33 w 71"/>
                <a:gd name="T47" fmla="*/ 0 h 74"/>
                <a:gd name="T48" fmla="*/ 34 w 71"/>
                <a:gd name="T49" fmla="*/ 1 h 74"/>
                <a:gd name="T50" fmla="*/ 57 w 71"/>
                <a:gd name="T51" fmla="*/ 58 h 74"/>
                <a:gd name="T52" fmla="*/ 57 w 71"/>
                <a:gd name="T53" fmla="*/ 5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" h="74">
                  <a:moveTo>
                    <a:pt x="57" y="58"/>
                  </a:moveTo>
                  <a:cubicBezTo>
                    <a:pt x="57" y="58"/>
                    <a:pt x="57" y="58"/>
                    <a:pt x="57" y="58"/>
                  </a:cubicBezTo>
                  <a:cubicBezTo>
                    <a:pt x="59" y="58"/>
                    <a:pt x="61" y="57"/>
                    <a:pt x="64" y="56"/>
                  </a:cubicBezTo>
                  <a:cubicBezTo>
                    <a:pt x="64" y="56"/>
                    <a:pt x="65" y="56"/>
                    <a:pt x="66" y="55"/>
                  </a:cubicBezTo>
                  <a:cubicBezTo>
                    <a:pt x="66" y="55"/>
                    <a:pt x="67" y="55"/>
                    <a:pt x="67" y="56"/>
                  </a:cubicBezTo>
                  <a:cubicBezTo>
                    <a:pt x="68" y="59"/>
                    <a:pt x="70" y="63"/>
                    <a:pt x="71" y="66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64" y="69"/>
                    <a:pt x="57" y="72"/>
                    <a:pt x="50" y="74"/>
                  </a:cubicBezTo>
                  <a:cubicBezTo>
                    <a:pt x="45" y="61"/>
                    <a:pt x="40" y="49"/>
                    <a:pt x="35" y="36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28" y="49"/>
                    <a:pt x="21" y="60"/>
                    <a:pt x="14" y="72"/>
                  </a:cubicBezTo>
                  <a:cubicBezTo>
                    <a:pt x="14" y="72"/>
                    <a:pt x="14" y="72"/>
                    <a:pt x="13" y="72"/>
                  </a:cubicBezTo>
                  <a:cubicBezTo>
                    <a:pt x="9" y="72"/>
                    <a:pt x="5" y="72"/>
                    <a:pt x="1" y="72"/>
                  </a:cubicBezTo>
                  <a:cubicBezTo>
                    <a:pt x="1" y="72"/>
                    <a:pt x="1" y="72"/>
                    <a:pt x="0" y="72"/>
                  </a:cubicBezTo>
                  <a:cubicBezTo>
                    <a:pt x="0" y="72"/>
                    <a:pt x="0" y="71"/>
                    <a:pt x="1" y="71"/>
                  </a:cubicBezTo>
                  <a:cubicBezTo>
                    <a:pt x="10" y="55"/>
                    <a:pt x="19" y="39"/>
                    <a:pt x="28" y="23"/>
                  </a:cubicBezTo>
                  <a:cubicBezTo>
                    <a:pt x="29" y="22"/>
                    <a:pt x="29" y="22"/>
                    <a:pt x="29" y="21"/>
                  </a:cubicBezTo>
                  <a:cubicBezTo>
                    <a:pt x="28" y="18"/>
                    <a:pt x="27" y="16"/>
                    <a:pt x="26" y="13"/>
                  </a:cubicBezTo>
                  <a:cubicBezTo>
                    <a:pt x="26" y="13"/>
                    <a:pt x="25" y="12"/>
                    <a:pt x="25" y="12"/>
                  </a:cubicBezTo>
                  <a:cubicBezTo>
                    <a:pt x="22" y="12"/>
                    <a:pt x="19" y="12"/>
                    <a:pt x="16" y="12"/>
                  </a:cubicBezTo>
                  <a:cubicBezTo>
                    <a:pt x="16" y="12"/>
                    <a:pt x="15" y="12"/>
                    <a:pt x="15" y="12"/>
                  </a:cubicBezTo>
                  <a:cubicBezTo>
                    <a:pt x="15" y="8"/>
                    <a:pt x="15" y="5"/>
                    <a:pt x="15" y="1"/>
                  </a:cubicBezTo>
                  <a:cubicBezTo>
                    <a:pt x="15" y="1"/>
                    <a:pt x="15" y="1"/>
                    <a:pt x="16" y="1"/>
                  </a:cubicBezTo>
                  <a:cubicBezTo>
                    <a:pt x="22" y="1"/>
                    <a:pt x="27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42" y="20"/>
                    <a:pt x="49" y="39"/>
                    <a:pt x="57" y="58"/>
                  </a:cubicBezTo>
                  <a:cubicBezTo>
                    <a:pt x="57" y="58"/>
                    <a:pt x="57" y="58"/>
                    <a:pt x="57" y="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A1A4F25-9A05-4F0A-A79C-15FE9ADDEB86}"/>
              </a:ext>
            </a:extLst>
          </p:cNvPr>
          <p:cNvSpPr txBox="1"/>
          <p:nvPr/>
        </p:nvSpPr>
        <p:spPr>
          <a:xfrm>
            <a:off x="1656446" y="3844616"/>
            <a:ext cx="1625307" cy="683264"/>
          </a:xfrm>
          <a:prstGeom prst="rect">
            <a:avLst/>
          </a:prstGeom>
          <a:noFill/>
        </p:spPr>
        <p:txBody>
          <a:bodyPr wrap="square" lIns="146304" tIns="91440" rIns="146304" bIns="9144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E3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Edge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ja-JP" sz="1200" dirty="0">
                <a:solidFill>
                  <a:srgbClr val="002E3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(Old HW/SW)</a:t>
            </a:r>
          </a:p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E36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A65AC8-E570-4C35-B2C3-26D332A44E9D}"/>
              </a:ext>
            </a:extLst>
          </p:cNvPr>
          <p:cNvSpPr txBox="1"/>
          <p:nvPr/>
        </p:nvSpPr>
        <p:spPr>
          <a:xfrm>
            <a:off x="5944605" y="3847791"/>
            <a:ext cx="1625307" cy="517065"/>
          </a:xfrm>
          <a:prstGeom prst="rect">
            <a:avLst/>
          </a:prstGeom>
          <a:noFill/>
        </p:spPr>
        <p:txBody>
          <a:bodyPr wrap="square" lIns="146304" tIns="91440" rIns="146304" bIns="9144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E3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Cloud</a:t>
            </a:r>
          </a:p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2E3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(Latest HW/SW)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E36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DC78BA-1743-438A-95DE-669E48956819}"/>
              </a:ext>
            </a:extLst>
          </p:cNvPr>
          <p:cNvGrpSpPr/>
          <p:nvPr/>
        </p:nvGrpSpPr>
        <p:grpSpPr>
          <a:xfrm>
            <a:off x="6350058" y="3271401"/>
            <a:ext cx="906732" cy="340126"/>
            <a:chOff x="7575827" y="1399140"/>
            <a:chExt cx="1120343" cy="420254"/>
          </a:xfrm>
        </p:grpSpPr>
        <p:sp>
          <p:nvSpPr>
            <p:cNvPr id="44" name="Freeform 128">
              <a:extLst>
                <a:ext uri="{FF2B5EF4-FFF2-40B4-BE49-F238E27FC236}">
                  <a16:creationId xmlns:a16="http://schemas.microsoft.com/office/drawing/2014/main" id="{96A88215-A733-4A99-93D6-4E50D39B8815}"/>
                </a:ext>
              </a:extLst>
            </p:cNvPr>
            <p:cNvSpPr>
              <a:spLocks noChangeAspect="1"/>
            </p:cNvSpPr>
            <p:nvPr/>
          </p:nvSpPr>
          <p:spPr bwMode="white">
            <a:xfrm>
              <a:off x="8168319" y="1527802"/>
              <a:ext cx="527851" cy="291592"/>
            </a:xfrm>
            <a:custGeom>
              <a:avLst/>
              <a:gdLst>
                <a:gd name="T0" fmla="*/ 396 w 509"/>
                <a:gd name="T1" fmla="*/ 281 h 281"/>
                <a:gd name="T2" fmla="*/ 57 w 509"/>
                <a:gd name="T3" fmla="*/ 281 h 281"/>
                <a:gd name="T4" fmla="*/ 0 w 509"/>
                <a:gd name="T5" fmla="*/ 223 h 281"/>
                <a:gd name="T6" fmla="*/ 43 w 509"/>
                <a:gd name="T7" fmla="*/ 168 h 281"/>
                <a:gd name="T8" fmla="*/ 110 w 509"/>
                <a:gd name="T9" fmla="*/ 116 h 281"/>
                <a:gd name="T10" fmla="*/ 232 w 509"/>
                <a:gd name="T11" fmla="*/ 0 h 281"/>
                <a:gd name="T12" fmla="*/ 343 w 509"/>
                <a:gd name="T13" fmla="*/ 70 h 281"/>
                <a:gd name="T14" fmla="*/ 396 w 509"/>
                <a:gd name="T15" fmla="*/ 56 h 281"/>
                <a:gd name="T16" fmla="*/ 509 w 509"/>
                <a:gd name="T17" fmla="*/ 169 h 281"/>
                <a:gd name="T18" fmla="*/ 396 w 509"/>
                <a:gd name="T1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281">
                  <a:moveTo>
                    <a:pt x="396" y="281"/>
                  </a:moveTo>
                  <a:cubicBezTo>
                    <a:pt x="57" y="281"/>
                    <a:pt x="57" y="281"/>
                    <a:pt x="57" y="281"/>
                  </a:cubicBezTo>
                  <a:cubicBezTo>
                    <a:pt x="26" y="281"/>
                    <a:pt x="0" y="255"/>
                    <a:pt x="0" y="223"/>
                  </a:cubicBezTo>
                  <a:cubicBezTo>
                    <a:pt x="0" y="196"/>
                    <a:pt x="18" y="174"/>
                    <a:pt x="43" y="168"/>
                  </a:cubicBezTo>
                  <a:cubicBezTo>
                    <a:pt x="55" y="140"/>
                    <a:pt x="80" y="120"/>
                    <a:pt x="110" y="116"/>
                  </a:cubicBezTo>
                  <a:cubicBezTo>
                    <a:pt x="113" y="52"/>
                    <a:pt x="167" y="0"/>
                    <a:pt x="232" y="0"/>
                  </a:cubicBezTo>
                  <a:cubicBezTo>
                    <a:pt x="280" y="0"/>
                    <a:pt x="323" y="28"/>
                    <a:pt x="343" y="70"/>
                  </a:cubicBezTo>
                  <a:cubicBezTo>
                    <a:pt x="359" y="61"/>
                    <a:pt x="377" y="56"/>
                    <a:pt x="396" y="56"/>
                  </a:cubicBezTo>
                  <a:cubicBezTo>
                    <a:pt x="458" y="56"/>
                    <a:pt x="509" y="107"/>
                    <a:pt x="509" y="169"/>
                  </a:cubicBezTo>
                  <a:cubicBezTo>
                    <a:pt x="509" y="230"/>
                    <a:pt x="458" y="281"/>
                    <a:pt x="396" y="281"/>
                  </a:cubicBezTo>
                  <a:close/>
                </a:path>
              </a:pathLst>
            </a:custGeom>
            <a:solidFill>
              <a:srgbClr val="CFECF4"/>
            </a:solidFill>
            <a:ln w="22225"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" name="Freeform 128">
              <a:extLst>
                <a:ext uri="{FF2B5EF4-FFF2-40B4-BE49-F238E27FC236}">
                  <a16:creationId xmlns:a16="http://schemas.microsoft.com/office/drawing/2014/main" id="{39EC59BD-8434-4081-8297-345491F69E62}"/>
                </a:ext>
              </a:extLst>
            </p:cNvPr>
            <p:cNvSpPr>
              <a:spLocks noChangeAspect="1"/>
            </p:cNvSpPr>
            <p:nvPr/>
          </p:nvSpPr>
          <p:spPr bwMode="white">
            <a:xfrm>
              <a:off x="7575827" y="1413762"/>
              <a:ext cx="527851" cy="291592"/>
            </a:xfrm>
            <a:custGeom>
              <a:avLst/>
              <a:gdLst>
                <a:gd name="T0" fmla="*/ 396 w 509"/>
                <a:gd name="T1" fmla="*/ 281 h 281"/>
                <a:gd name="T2" fmla="*/ 57 w 509"/>
                <a:gd name="T3" fmla="*/ 281 h 281"/>
                <a:gd name="T4" fmla="*/ 0 w 509"/>
                <a:gd name="T5" fmla="*/ 223 h 281"/>
                <a:gd name="T6" fmla="*/ 43 w 509"/>
                <a:gd name="T7" fmla="*/ 168 h 281"/>
                <a:gd name="T8" fmla="*/ 110 w 509"/>
                <a:gd name="T9" fmla="*/ 116 h 281"/>
                <a:gd name="T10" fmla="*/ 232 w 509"/>
                <a:gd name="T11" fmla="*/ 0 h 281"/>
                <a:gd name="T12" fmla="*/ 343 w 509"/>
                <a:gd name="T13" fmla="*/ 70 h 281"/>
                <a:gd name="T14" fmla="*/ 396 w 509"/>
                <a:gd name="T15" fmla="*/ 56 h 281"/>
                <a:gd name="T16" fmla="*/ 509 w 509"/>
                <a:gd name="T17" fmla="*/ 169 h 281"/>
                <a:gd name="T18" fmla="*/ 396 w 509"/>
                <a:gd name="T1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281">
                  <a:moveTo>
                    <a:pt x="396" y="281"/>
                  </a:moveTo>
                  <a:cubicBezTo>
                    <a:pt x="57" y="281"/>
                    <a:pt x="57" y="281"/>
                    <a:pt x="57" y="281"/>
                  </a:cubicBezTo>
                  <a:cubicBezTo>
                    <a:pt x="26" y="281"/>
                    <a:pt x="0" y="255"/>
                    <a:pt x="0" y="223"/>
                  </a:cubicBezTo>
                  <a:cubicBezTo>
                    <a:pt x="0" y="196"/>
                    <a:pt x="18" y="174"/>
                    <a:pt x="43" y="168"/>
                  </a:cubicBezTo>
                  <a:cubicBezTo>
                    <a:pt x="55" y="140"/>
                    <a:pt x="80" y="120"/>
                    <a:pt x="110" y="116"/>
                  </a:cubicBezTo>
                  <a:cubicBezTo>
                    <a:pt x="113" y="52"/>
                    <a:pt x="167" y="0"/>
                    <a:pt x="232" y="0"/>
                  </a:cubicBezTo>
                  <a:cubicBezTo>
                    <a:pt x="280" y="0"/>
                    <a:pt x="323" y="28"/>
                    <a:pt x="343" y="70"/>
                  </a:cubicBezTo>
                  <a:cubicBezTo>
                    <a:pt x="359" y="61"/>
                    <a:pt x="377" y="56"/>
                    <a:pt x="396" y="56"/>
                  </a:cubicBezTo>
                  <a:cubicBezTo>
                    <a:pt x="458" y="56"/>
                    <a:pt x="509" y="107"/>
                    <a:pt x="509" y="169"/>
                  </a:cubicBezTo>
                  <a:cubicBezTo>
                    <a:pt x="509" y="230"/>
                    <a:pt x="458" y="281"/>
                    <a:pt x="396" y="281"/>
                  </a:cubicBezTo>
                  <a:close/>
                </a:path>
              </a:pathLst>
            </a:custGeom>
            <a:solidFill>
              <a:srgbClr val="CFECF4"/>
            </a:solidFill>
            <a:ln w="22225"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" name="Freeform 128">
              <a:extLst>
                <a:ext uri="{FF2B5EF4-FFF2-40B4-BE49-F238E27FC236}">
                  <a16:creationId xmlns:a16="http://schemas.microsoft.com/office/drawing/2014/main" id="{650E034F-C06C-4B5F-93DE-9F26F8202643}"/>
                </a:ext>
              </a:extLst>
            </p:cNvPr>
            <p:cNvSpPr>
              <a:spLocks noChangeAspect="1"/>
            </p:cNvSpPr>
            <p:nvPr/>
          </p:nvSpPr>
          <p:spPr bwMode="white">
            <a:xfrm>
              <a:off x="7698579" y="1399140"/>
              <a:ext cx="760759" cy="420254"/>
            </a:xfrm>
            <a:custGeom>
              <a:avLst/>
              <a:gdLst>
                <a:gd name="T0" fmla="*/ 396 w 509"/>
                <a:gd name="T1" fmla="*/ 281 h 281"/>
                <a:gd name="T2" fmla="*/ 57 w 509"/>
                <a:gd name="T3" fmla="*/ 281 h 281"/>
                <a:gd name="T4" fmla="*/ 0 w 509"/>
                <a:gd name="T5" fmla="*/ 223 h 281"/>
                <a:gd name="T6" fmla="*/ 43 w 509"/>
                <a:gd name="T7" fmla="*/ 168 h 281"/>
                <a:gd name="T8" fmla="*/ 110 w 509"/>
                <a:gd name="T9" fmla="*/ 116 h 281"/>
                <a:gd name="T10" fmla="*/ 232 w 509"/>
                <a:gd name="T11" fmla="*/ 0 h 281"/>
                <a:gd name="T12" fmla="*/ 343 w 509"/>
                <a:gd name="T13" fmla="*/ 70 h 281"/>
                <a:gd name="T14" fmla="*/ 396 w 509"/>
                <a:gd name="T15" fmla="*/ 56 h 281"/>
                <a:gd name="T16" fmla="*/ 509 w 509"/>
                <a:gd name="T17" fmla="*/ 169 h 281"/>
                <a:gd name="T18" fmla="*/ 396 w 509"/>
                <a:gd name="T1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281">
                  <a:moveTo>
                    <a:pt x="396" y="281"/>
                  </a:moveTo>
                  <a:cubicBezTo>
                    <a:pt x="57" y="281"/>
                    <a:pt x="57" y="281"/>
                    <a:pt x="57" y="281"/>
                  </a:cubicBezTo>
                  <a:cubicBezTo>
                    <a:pt x="26" y="281"/>
                    <a:pt x="0" y="255"/>
                    <a:pt x="0" y="223"/>
                  </a:cubicBezTo>
                  <a:cubicBezTo>
                    <a:pt x="0" y="196"/>
                    <a:pt x="18" y="174"/>
                    <a:pt x="43" y="168"/>
                  </a:cubicBezTo>
                  <a:cubicBezTo>
                    <a:pt x="55" y="140"/>
                    <a:pt x="80" y="120"/>
                    <a:pt x="110" y="116"/>
                  </a:cubicBezTo>
                  <a:cubicBezTo>
                    <a:pt x="113" y="52"/>
                    <a:pt x="167" y="0"/>
                    <a:pt x="232" y="0"/>
                  </a:cubicBezTo>
                  <a:cubicBezTo>
                    <a:pt x="280" y="0"/>
                    <a:pt x="323" y="28"/>
                    <a:pt x="343" y="70"/>
                  </a:cubicBezTo>
                  <a:cubicBezTo>
                    <a:pt x="359" y="61"/>
                    <a:pt x="377" y="56"/>
                    <a:pt x="396" y="56"/>
                  </a:cubicBezTo>
                  <a:cubicBezTo>
                    <a:pt x="458" y="56"/>
                    <a:pt x="509" y="107"/>
                    <a:pt x="509" y="169"/>
                  </a:cubicBezTo>
                  <a:cubicBezTo>
                    <a:pt x="509" y="230"/>
                    <a:pt x="458" y="281"/>
                    <a:pt x="396" y="281"/>
                  </a:cubicBez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chemeClr val="tx2"/>
              </a:solidFill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1FD1A005-70D8-4DA9-A6A8-437F10D11101}"/>
              </a:ext>
            </a:extLst>
          </p:cNvPr>
          <p:cNvGrpSpPr/>
          <p:nvPr/>
        </p:nvGrpSpPr>
        <p:grpSpPr>
          <a:xfrm>
            <a:off x="2189041" y="3020665"/>
            <a:ext cx="560116" cy="784553"/>
            <a:chOff x="906826" y="1655559"/>
            <a:chExt cx="1022806" cy="1432641"/>
          </a:xfrm>
        </p:grpSpPr>
        <p:grpSp>
          <p:nvGrpSpPr>
            <p:cNvPr id="188" name="Group 15">
              <a:extLst>
                <a:ext uri="{FF2B5EF4-FFF2-40B4-BE49-F238E27FC236}">
                  <a16:creationId xmlns:a16="http://schemas.microsoft.com/office/drawing/2014/main" id="{DECCA60B-DDC0-4E56-A2D1-E65FCDD6A3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62864" y="2464392"/>
              <a:ext cx="188319" cy="623808"/>
              <a:chOff x="1978" y="3125"/>
              <a:chExt cx="80" cy="265"/>
            </a:xfrm>
          </p:grpSpPr>
          <p:sp>
            <p:nvSpPr>
              <p:cNvPr id="189" name="Freeform 25">
                <a:extLst>
                  <a:ext uri="{FF2B5EF4-FFF2-40B4-BE49-F238E27FC236}">
                    <a16:creationId xmlns:a16="http://schemas.microsoft.com/office/drawing/2014/main" id="{B1B52D93-5332-4CD4-99AA-CCF93B53E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8" y="3232"/>
                <a:ext cx="80" cy="158"/>
              </a:xfrm>
              <a:custGeom>
                <a:avLst/>
                <a:gdLst>
                  <a:gd name="T0" fmla="*/ 43 w 56"/>
                  <a:gd name="T1" fmla="*/ 63 h 114"/>
                  <a:gd name="T2" fmla="*/ 43 w 56"/>
                  <a:gd name="T3" fmla="*/ 0 h 114"/>
                  <a:gd name="T4" fmla="*/ 14 w 56"/>
                  <a:gd name="T5" fmla="*/ 0 h 114"/>
                  <a:gd name="T6" fmla="*/ 14 w 56"/>
                  <a:gd name="T7" fmla="*/ 63 h 114"/>
                  <a:gd name="T8" fmla="*/ 0 w 56"/>
                  <a:gd name="T9" fmla="*/ 86 h 114"/>
                  <a:gd name="T10" fmla="*/ 28 w 56"/>
                  <a:gd name="T11" fmla="*/ 114 h 114"/>
                  <a:gd name="T12" fmla="*/ 56 w 56"/>
                  <a:gd name="T13" fmla="*/ 86 h 114"/>
                  <a:gd name="T14" fmla="*/ 43 w 56"/>
                  <a:gd name="T15" fmla="*/ 6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114">
                    <a:moveTo>
                      <a:pt x="43" y="63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6" y="68"/>
                      <a:pt x="0" y="76"/>
                      <a:pt x="0" y="86"/>
                    </a:cubicBezTo>
                    <a:cubicBezTo>
                      <a:pt x="0" y="101"/>
                      <a:pt x="13" y="114"/>
                      <a:pt x="28" y="114"/>
                    </a:cubicBezTo>
                    <a:cubicBezTo>
                      <a:pt x="43" y="114"/>
                      <a:pt x="56" y="101"/>
                      <a:pt x="56" y="86"/>
                    </a:cubicBezTo>
                    <a:cubicBezTo>
                      <a:pt x="56" y="76"/>
                      <a:pt x="50" y="68"/>
                      <a:pt x="43" y="6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0" name="Freeform 16">
                <a:extLst>
                  <a:ext uri="{FF2B5EF4-FFF2-40B4-BE49-F238E27FC236}">
                    <a16:creationId xmlns:a16="http://schemas.microsoft.com/office/drawing/2014/main" id="{A4C44879-B60F-448D-BC0B-31FF2E987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8" y="3125"/>
                <a:ext cx="80" cy="265"/>
              </a:xfrm>
              <a:custGeom>
                <a:avLst/>
                <a:gdLst>
                  <a:gd name="T0" fmla="*/ 43 w 56"/>
                  <a:gd name="T1" fmla="*/ 141 h 192"/>
                  <a:gd name="T2" fmla="*/ 43 w 56"/>
                  <a:gd name="T3" fmla="*/ 15 h 192"/>
                  <a:gd name="T4" fmla="*/ 28 w 56"/>
                  <a:gd name="T5" fmla="*/ 0 h 192"/>
                  <a:gd name="T6" fmla="*/ 14 w 56"/>
                  <a:gd name="T7" fmla="*/ 15 h 192"/>
                  <a:gd name="T8" fmla="*/ 14 w 56"/>
                  <a:gd name="T9" fmla="*/ 141 h 192"/>
                  <a:gd name="T10" fmla="*/ 0 w 56"/>
                  <a:gd name="T11" fmla="*/ 164 h 192"/>
                  <a:gd name="T12" fmla="*/ 28 w 56"/>
                  <a:gd name="T13" fmla="*/ 192 h 192"/>
                  <a:gd name="T14" fmla="*/ 56 w 56"/>
                  <a:gd name="T15" fmla="*/ 164 h 192"/>
                  <a:gd name="T16" fmla="*/ 43 w 56"/>
                  <a:gd name="T17" fmla="*/ 14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192">
                    <a:moveTo>
                      <a:pt x="43" y="141"/>
                    </a:moveTo>
                    <a:cubicBezTo>
                      <a:pt x="43" y="15"/>
                      <a:pt x="43" y="15"/>
                      <a:pt x="43" y="15"/>
                    </a:cubicBezTo>
                    <a:cubicBezTo>
                      <a:pt x="43" y="7"/>
                      <a:pt x="36" y="0"/>
                      <a:pt x="28" y="0"/>
                    </a:cubicBezTo>
                    <a:cubicBezTo>
                      <a:pt x="20" y="0"/>
                      <a:pt x="14" y="7"/>
                      <a:pt x="14" y="15"/>
                    </a:cubicBezTo>
                    <a:cubicBezTo>
                      <a:pt x="14" y="141"/>
                      <a:pt x="14" y="141"/>
                      <a:pt x="14" y="141"/>
                    </a:cubicBezTo>
                    <a:cubicBezTo>
                      <a:pt x="6" y="146"/>
                      <a:pt x="0" y="154"/>
                      <a:pt x="0" y="164"/>
                    </a:cubicBezTo>
                    <a:cubicBezTo>
                      <a:pt x="0" y="179"/>
                      <a:pt x="13" y="192"/>
                      <a:pt x="28" y="192"/>
                    </a:cubicBezTo>
                    <a:cubicBezTo>
                      <a:pt x="43" y="192"/>
                      <a:pt x="56" y="179"/>
                      <a:pt x="56" y="164"/>
                    </a:cubicBezTo>
                    <a:cubicBezTo>
                      <a:pt x="56" y="154"/>
                      <a:pt x="50" y="146"/>
                      <a:pt x="43" y="141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1" name="Line 17">
                <a:extLst>
                  <a:ext uri="{FF2B5EF4-FFF2-40B4-BE49-F238E27FC236}">
                    <a16:creationId xmlns:a16="http://schemas.microsoft.com/office/drawing/2014/main" id="{93F793ED-123B-4F7B-A5F4-536396F53B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3158"/>
                <a:ext cx="23" cy="0"/>
              </a:xfrm>
              <a:prstGeom prst="line">
                <a:avLst/>
              </a:prstGeom>
              <a:solidFill>
                <a:srgbClr val="0FA1C9"/>
              </a:solidFill>
              <a:ln w="12700">
                <a:solidFill>
                  <a:schemeClr val="tx2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2" name="Line 18">
                <a:extLst>
                  <a:ext uri="{FF2B5EF4-FFF2-40B4-BE49-F238E27FC236}">
                    <a16:creationId xmlns:a16="http://schemas.microsoft.com/office/drawing/2014/main" id="{17C3F404-0674-4C56-8FCF-F002E03093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3180"/>
                <a:ext cx="23" cy="0"/>
              </a:xfrm>
              <a:prstGeom prst="line">
                <a:avLst/>
              </a:prstGeom>
              <a:solidFill>
                <a:srgbClr val="0FA1C9"/>
              </a:solidFill>
              <a:ln w="12700">
                <a:solidFill>
                  <a:schemeClr val="tx2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3" name="Line 19">
                <a:extLst>
                  <a:ext uri="{FF2B5EF4-FFF2-40B4-BE49-F238E27FC236}">
                    <a16:creationId xmlns:a16="http://schemas.microsoft.com/office/drawing/2014/main" id="{53A89AA1-0E7F-4EF6-891C-B6617A5FD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3202"/>
                <a:ext cx="23" cy="0"/>
              </a:xfrm>
              <a:prstGeom prst="line">
                <a:avLst/>
              </a:prstGeom>
              <a:solidFill>
                <a:srgbClr val="0FA1C9"/>
              </a:solidFill>
              <a:ln w="12700">
                <a:solidFill>
                  <a:schemeClr val="tx2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4" name="Line 20">
                <a:extLst>
                  <a:ext uri="{FF2B5EF4-FFF2-40B4-BE49-F238E27FC236}">
                    <a16:creationId xmlns:a16="http://schemas.microsoft.com/office/drawing/2014/main" id="{70A27EF9-1D7C-4701-B0F4-FE0B07217A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3224"/>
                <a:ext cx="23" cy="0"/>
              </a:xfrm>
              <a:prstGeom prst="line">
                <a:avLst/>
              </a:prstGeom>
              <a:solidFill>
                <a:srgbClr val="0FA1C9"/>
              </a:solidFill>
              <a:ln w="12700">
                <a:solidFill>
                  <a:schemeClr val="tx2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5" name="Line 21">
                <a:extLst>
                  <a:ext uri="{FF2B5EF4-FFF2-40B4-BE49-F238E27FC236}">
                    <a16:creationId xmlns:a16="http://schemas.microsoft.com/office/drawing/2014/main" id="{C97879FE-0CEA-4608-9185-69283594D9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3246"/>
                <a:ext cx="23" cy="0"/>
              </a:xfrm>
              <a:prstGeom prst="line">
                <a:avLst/>
              </a:prstGeom>
              <a:solidFill>
                <a:srgbClr val="0FA1C9"/>
              </a:solidFill>
              <a:ln w="12700">
                <a:solidFill>
                  <a:schemeClr val="tx2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6" name="Line 22">
                <a:extLst>
                  <a:ext uri="{FF2B5EF4-FFF2-40B4-BE49-F238E27FC236}">
                    <a16:creationId xmlns:a16="http://schemas.microsoft.com/office/drawing/2014/main" id="{BD9AAFA4-3E08-448C-A96E-C7BDDBE9EB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3268"/>
                <a:ext cx="23" cy="0"/>
              </a:xfrm>
              <a:prstGeom prst="line">
                <a:avLst/>
              </a:prstGeom>
              <a:solidFill>
                <a:srgbClr val="0FA1C9"/>
              </a:solidFill>
              <a:ln w="12700">
                <a:solidFill>
                  <a:schemeClr val="tx2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7" name="Line 23">
                <a:extLst>
                  <a:ext uri="{FF2B5EF4-FFF2-40B4-BE49-F238E27FC236}">
                    <a16:creationId xmlns:a16="http://schemas.microsoft.com/office/drawing/2014/main" id="{92D7A900-D2F0-4282-810C-3CF15E7437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3290"/>
                <a:ext cx="23" cy="0"/>
              </a:xfrm>
              <a:prstGeom prst="line">
                <a:avLst/>
              </a:prstGeom>
              <a:solidFill>
                <a:srgbClr val="0FA1C9"/>
              </a:solidFill>
              <a:ln w="12700">
                <a:solidFill>
                  <a:schemeClr val="tx2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8" name="Freeform 24">
                <a:extLst>
                  <a:ext uri="{FF2B5EF4-FFF2-40B4-BE49-F238E27FC236}">
                    <a16:creationId xmlns:a16="http://schemas.microsoft.com/office/drawing/2014/main" id="{7272DC5A-9280-4C28-9D5C-D346323D7F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1" y="3329"/>
                <a:ext cx="31" cy="32"/>
              </a:xfrm>
              <a:custGeom>
                <a:avLst/>
                <a:gdLst>
                  <a:gd name="T0" fmla="*/ 0 w 22"/>
                  <a:gd name="T1" fmla="*/ 0 h 23"/>
                  <a:gd name="T2" fmla="*/ 11 w 22"/>
                  <a:gd name="T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2" h="23">
                    <a:moveTo>
                      <a:pt x="0" y="0"/>
                    </a:moveTo>
                    <a:cubicBezTo>
                      <a:pt x="0" y="0"/>
                      <a:pt x="22" y="1"/>
                      <a:pt x="11" y="23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A2D91B51-7303-4E79-A20D-E07440F65DED}"/>
                </a:ext>
              </a:extLst>
            </p:cNvPr>
            <p:cNvGrpSpPr/>
            <p:nvPr/>
          </p:nvGrpSpPr>
          <p:grpSpPr>
            <a:xfrm>
              <a:off x="906826" y="1655559"/>
              <a:ext cx="660465" cy="673228"/>
              <a:chOff x="3983579" y="1479332"/>
              <a:chExt cx="643068" cy="655494"/>
            </a:xfrm>
          </p:grpSpPr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8A0AB68E-1517-4E98-A566-FC4EEFABD0C2}"/>
                  </a:ext>
                </a:extLst>
              </p:cNvPr>
              <p:cNvSpPr/>
              <p:nvPr/>
            </p:nvSpPr>
            <p:spPr>
              <a:xfrm>
                <a:off x="4081501" y="1720871"/>
                <a:ext cx="545146" cy="411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201" name="Group 21">
                <a:extLst>
                  <a:ext uri="{FF2B5EF4-FFF2-40B4-BE49-F238E27FC236}">
                    <a16:creationId xmlns:a16="http://schemas.microsoft.com/office/drawing/2014/main" id="{0EF6627C-C1DC-4883-BC0B-52C99ADEE00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83579" y="1479332"/>
                <a:ext cx="643068" cy="655494"/>
                <a:chOff x="1522" y="1890"/>
                <a:chExt cx="828" cy="844"/>
              </a:xfrm>
            </p:grpSpPr>
            <p:sp>
              <p:nvSpPr>
                <p:cNvPr id="202" name="Freeform 22">
                  <a:extLst>
                    <a:ext uri="{FF2B5EF4-FFF2-40B4-BE49-F238E27FC236}">
                      <a16:creationId xmlns:a16="http://schemas.microsoft.com/office/drawing/2014/main" id="{2FFB1BFB-8B35-49D4-A256-AA6068B36C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22" y="2201"/>
                  <a:ext cx="828" cy="533"/>
                </a:xfrm>
                <a:custGeom>
                  <a:avLst/>
                  <a:gdLst>
                    <a:gd name="T0" fmla="*/ 365 w 379"/>
                    <a:gd name="T1" fmla="*/ 243 h 243"/>
                    <a:gd name="T2" fmla="*/ 14 w 379"/>
                    <a:gd name="T3" fmla="*/ 243 h 243"/>
                    <a:gd name="T4" fmla="*/ 0 w 379"/>
                    <a:gd name="T5" fmla="*/ 229 h 243"/>
                    <a:gd name="T6" fmla="*/ 0 w 379"/>
                    <a:gd name="T7" fmla="*/ 14 h 243"/>
                    <a:gd name="T8" fmla="*/ 14 w 379"/>
                    <a:gd name="T9" fmla="*/ 0 h 243"/>
                    <a:gd name="T10" fmla="*/ 365 w 379"/>
                    <a:gd name="T11" fmla="*/ 0 h 243"/>
                    <a:gd name="T12" fmla="*/ 379 w 379"/>
                    <a:gd name="T13" fmla="*/ 14 h 243"/>
                    <a:gd name="T14" fmla="*/ 379 w 379"/>
                    <a:gd name="T15" fmla="*/ 229 h 243"/>
                    <a:gd name="T16" fmla="*/ 365 w 379"/>
                    <a:gd name="T17" fmla="*/ 243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9" h="243">
                      <a:moveTo>
                        <a:pt x="365" y="243"/>
                      </a:moveTo>
                      <a:cubicBezTo>
                        <a:pt x="14" y="243"/>
                        <a:pt x="14" y="243"/>
                        <a:pt x="14" y="243"/>
                      </a:cubicBezTo>
                      <a:cubicBezTo>
                        <a:pt x="6" y="243"/>
                        <a:pt x="0" y="236"/>
                        <a:pt x="0" y="229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365" y="0"/>
                        <a:pt x="365" y="0"/>
                        <a:pt x="365" y="0"/>
                      </a:cubicBezTo>
                      <a:cubicBezTo>
                        <a:pt x="372" y="0"/>
                        <a:pt x="379" y="6"/>
                        <a:pt x="379" y="14"/>
                      </a:cubicBezTo>
                      <a:cubicBezTo>
                        <a:pt x="379" y="229"/>
                        <a:pt x="379" y="229"/>
                        <a:pt x="379" y="229"/>
                      </a:cubicBezTo>
                      <a:cubicBezTo>
                        <a:pt x="379" y="236"/>
                        <a:pt x="372" y="243"/>
                        <a:pt x="365" y="2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Freeform 24">
                  <a:extLst>
                    <a:ext uri="{FF2B5EF4-FFF2-40B4-BE49-F238E27FC236}">
                      <a16:creationId xmlns:a16="http://schemas.microsoft.com/office/drawing/2014/main" id="{9C10822C-F181-46ED-94AB-3EC1C0890D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2" y="2254"/>
                  <a:ext cx="89" cy="90"/>
                </a:xfrm>
                <a:custGeom>
                  <a:avLst/>
                  <a:gdLst>
                    <a:gd name="T0" fmla="*/ 37 w 41"/>
                    <a:gd name="T1" fmla="*/ 41 h 41"/>
                    <a:gd name="T2" fmla="*/ 3 w 41"/>
                    <a:gd name="T3" fmla="*/ 41 h 41"/>
                    <a:gd name="T4" fmla="*/ 0 w 41"/>
                    <a:gd name="T5" fmla="*/ 37 h 41"/>
                    <a:gd name="T6" fmla="*/ 0 w 41"/>
                    <a:gd name="T7" fmla="*/ 3 h 41"/>
                    <a:gd name="T8" fmla="*/ 3 w 41"/>
                    <a:gd name="T9" fmla="*/ 0 h 41"/>
                    <a:gd name="T10" fmla="*/ 37 w 41"/>
                    <a:gd name="T11" fmla="*/ 0 h 41"/>
                    <a:gd name="T12" fmla="*/ 41 w 41"/>
                    <a:gd name="T13" fmla="*/ 3 h 41"/>
                    <a:gd name="T14" fmla="*/ 41 w 41"/>
                    <a:gd name="T15" fmla="*/ 37 h 41"/>
                    <a:gd name="T16" fmla="*/ 37 w 41"/>
                    <a:gd name="T17" fmla="*/ 4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" h="41">
                      <a:moveTo>
                        <a:pt x="37" y="41"/>
                      </a:moveTo>
                      <a:cubicBezTo>
                        <a:pt x="3" y="41"/>
                        <a:pt x="3" y="41"/>
                        <a:pt x="3" y="41"/>
                      </a:cubicBezTo>
                      <a:cubicBezTo>
                        <a:pt x="1" y="41"/>
                        <a:pt x="0" y="39"/>
                        <a:pt x="0" y="37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9" y="0"/>
                        <a:pt x="41" y="1"/>
                        <a:pt x="41" y="3"/>
                      </a:cubicBezTo>
                      <a:cubicBezTo>
                        <a:pt x="41" y="37"/>
                        <a:pt x="41" y="37"/>
                        <a:pt x="41" y="37"/>
                      </a:cubicBezTo>
                      <a:cubicBezTo>
                        <a:pt x="41" y="39"/>
                        <a:pt x="39" y="41"/>
                        <a:pt x="37" y="4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Line 33">
                  <a:extLst>
                    <a:ext uri="{FF2B5EF4-FFF2-40B4-BE49-F238E27FC236}">
                      <a16:creationId xmlns:a16="http://schemas.microsoft.com/office/drawing/2014/main" id="{3D4B2DD5-C0D5-4F3A-9337-00BC670B95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62" y="2414"/>
                  <a:ext cx="166" cy="0"/>
                </a:xfrm>
                <a:prstGeom prst="line">
                  <a:avLst/>
                </a:pr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Line 34">
                  <a:extLst>
                    <a:ext uri="{FF2B5EF4-FFF2-40B4-BE49-F238E27FC236}">
                      <a16:creationId xmlns:a16="http://schemas.microsoft.com/office/drawing/2014/main" id="{AE12E71D-EB37-469E-9489-7FAFEC6697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32" y="2206"/>
                  <a:ext cx="0" cy="206"/>
                </a:xfrm>
                <a:prstGeom prst="line">
                  <a:avLst/>
                </a:pr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Line 35">
                  <a:extLst>
                    <a:ext uri="{FF2B5EF4-FFF2-40B4-BE49-F238E27FC236}">
                      <a16:creationId xmlns:a16="http://schemas.microsoft.com/office/drawing/2014/main" id="{E8944662-70B3-4F52-97F3-F40F1E5EEA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11" y="2206"/>
                  <a:ext cx="0" cy="103"/>
                </a:xfrm>
                <a:prstGeom prst="line">
                  <a:avLst/>
                </a:pr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Freeform 36">
                  <a:extLst>
                    <a:ext uri="{FF2B5EF4-FFF2-40B4-BE49-F238E27FC236}">
                      <a16:creationId xmlns:a16="http://schemas.microsoft.com/office/drawing/2014/main" id="{CE8C7BDE-FB3A-4CA1-8C7E-D0F7451F10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6" y="2206"/>
                  <a:ext cx="179" cy="414"/>
                </a:xfrm>
                <a:custGeom>
                  <a:avLst/>
                  <a:gdLst>
                    <a:gd name="T0" fmla="*/ 0 w 179"/>
                    <a:gd name="T1" fmla="*/ 0 h 414"/>
                    <a:gd name="T2" fmla="*/ 0 w 179"/>
                    <a:gd name="T3" fmla="*/ 232 h 414"/>
                    <a:gd name="T4" fmla="*/ 179 w 179"/>
                    <a:gd name="T5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9" h="414">
                      <a:moveTo>
                        <a:pt x="0" y="0"/>
                      </a:moveTo>
                      <a:lnTo>
                        <a:pt x="0" y="232"/>
                      </a:lnTo>
                      <a:lnTo>
                        <a:pt x="179" y="414"/>
                      </a:ln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Line 37">
                  <a:extLst>
                    <a:ext uri="{FF2B5EF4-FFF2-40B4-BE49-F238E27FC236}">
                      <a16:creationId xmlns:a16="http://schemas.microsoft.com/office/drawing/2014/main" id="{612F272E-FDC3-48EC-B5AA-690FCF7177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30" y="2510"/>
                  <a:ext cx="45" cy="44"/>
                </a:xfrm>
                <a:prstGeom prst="line">
                  <a:avLst/>
                </a:pr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Freeform 38">
                  <a:extLst>
                    <a:ext uri="{FF2B5EF4-FFF2-40B4-BE49-F238E27FC236}">
                      <a16:creationId xmlns:a16="http://schemas.microsoft.com/office/drawing/2014/main" id="{F37C35D7-BA8F-48CD-842A-B2DEBA9A59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40" y="2464"/>
                  <a:ext cx="166" cy="270"/>
                </a:xfrm>
                <a:custGeom>
                  <a:avLst/>
                  <a:gdLst>
                    <a:gd name="T0" fmla="*/ 0 w 166"/>
                    <a:gd name="T1" fmla="*/ 0 h 270"/>
                    <a:gd name="T2" fmla="*/ 166 w 166"/>
                    <a:gd name="T3" fmla="*/ 169 h 270"/>
                    <a:gd name="T4" fmla="*/ 166 w 166"/>
                    <a:gd name="T5" fmla="*/ 270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66" h="270">
                      <a:moveTo>
                        <a:pt x="0" y="0"/>
                      </a:moveTo>
                      <a:lnTo>
                        <a:pt x="166" y="169"/>
                      </a:lnTo>
                      <a:lnTo>
                        <a:pt x="166" y="270"/>
                      </a:ln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Freeform 39">
                  <a:extLst>
                    <a:ext uri="{FF2B5EF4-FFF2-40B4-BE49-F238E27FC236}">
                      <a16:creationId xmlns:a16="http://schemas.microsoft.com/office/drawing/2014/main" id="{A8F63D6F-6725-40E6-931B-C8E8E536C1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22" y="2576"/>
                  <a:ext cx="146" cy="63"/>
                </a:xfrm>
                <a:custGeom>
                  <a:avLst/>
                  <a:gdLst>
                    <a:gd name="T0" fmla="*/ 0 w 146"/>
                    <a:gd name="T1" fmla="*/ 0 h 63"/>
                    <a:gd name="T2" fmla="*/ 85 w 146"/>
                    <a:gd name="T3" fmla="*/ 0 h 63"/>
                    <a:gd name="T4" fmla="*/ 146 w 146"/>
                    <a:gd name="T5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6" h="63">
                      <a:moveTo>
                        <a:pt x="0" y="0"/>
                      </a:moveTo>
                      <a:lnTo>
                        <a:pt x="85" y="0"/>
                      </a:lnTo>
                      <a:lnTo>
                        <a:pt x="146" y="63"/>
                      </a:ln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Freeform 40">
                  <a:extLst>
                    <a:ext uri="{FF2B5EF4-FFF2-40B4-BE49-F238E27FC236}">
                      <a16:creationId xmlns:a16="http://schemas.microsoft.com/office/drawing/2014/main" id="{9D57AD26-5C09-466D-AEFF-ABF02B9858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5" y="2604"/>
                  <a:ext cx="240" cy="60"/>
                </a:xfrm>
                <a:custGeom>
                  <a:avLst/>
                  <a:gdLst>
                    <a:gd name="T0" fmla="*/ 0 w 240"/>
                    <a:gd name="T1" fmla="*/ 0 h 60"/>
                    <a:gd name="T2" fmla="*/ 0 w 240"/>
                    <a:gd name="T3" fmla="*/ 60 h 60"/>
                    <a:gd name="T4" fmla="*/ 240 w 240"/>
                    <a:gd name="T5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0" h="60">
                      <a:moveTo>
                        <a:pt x="0" y="0"/>
                      </a:moveTo>
                      <a:lnTo>
                        <a:pt x="0" y="60"/>
                      </a:lnTo>
                      <a:lnTo>
                        <a:pt x="240" y="60"/>
                      </a:ln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Freeform 41">
                  <a:extLst>
                    <a:ext uri="{FF2B5EF4-FFF2-40B4-BE49-F238E27FC236}">
                      <a16:creationId xmlns:a16="http://schemas.microsoft.com/office/drawing/2014/main" id="{2B68E1A9-E405-4D67-8EC3-7C21E16286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8" y="2532"/>
                  <a:ext cx="182" cy="68"/>
                </a:xfrm>
                <a:custGeom>
                  <a:avLst/>
                  <a:gdLst>
                    <a:gd name="T0" fmla="*/ 182 w 182"/>
                    <a:gd name="T1" fmla="*/ 68 h 68"/>
                    <a:gd name="T2" fmla="*/ 0 w 182"/>
                    <a:gd name="T3" fmla="*/ 66 h 68"/>
                    <a:gd name="T4" fmla="*/ 0 w 182"/>
                    <a:gd name="T5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2" h="68">
                      <a:moveTo>
                        <a:pt x="182" y="68"/>
                      </a:moveTo>
                      <a:lnTo>
                        <a:pt x="0" y="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Freeform 42">
                  <a:extLst>
                    <a:ext uri="{FF2B5EF4-FFF2-40B4-BE49-F238E27FC236}">
                      <a16:creationId xmlns:a16="http://schemas.microsoft.com/office/drawing/2014/main" id="{2E7D0629-04FF-493B-AE25-EBE951EDAA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3" y="2081"/>
                  <a:ext cx="129" cy="72"/>
                </a:xfrm>
                <a:custGeom>
                  <a:avLst/>
                  <a:gdLst>
                    <a:gd name="T0" fmla="*/ 59 w 59"/>
                    <a:gd name="T1" fmla="*/ 33 h 33"/>
                    <a:gd name="T2" fmla="*/ 59 w 59"/>
                    <a:gd name="T3" fmla="*/ 32 h 33"/>
                    <a:gd name="T4" fmla="*/ 30 w 59"/>
                    <a:gd name="T5" fmla="*/ 0 h 33"/>
                    <a:gd name="T6" fmla="*/ 0 w 59"/>
                    <a:gd name="T7" fmla="*/ 32 h 33"/>
                    <a:gd name="T8" fmla="*/ 0 w 59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33">
                      <a:moveTo>
                        <a:pt x="59" y="33"/>
                      </a:moveTo>
                      <a:cubicBezTo>
                        <a:pt x="59" y="33"/>
                        <a:pt x="59" y="32"/>
                        <a:pt x="59" y="32"/>
                      </a:cubicBezTo>
                      <a:cubicBezTo>
                        <a:pt x="59" y="14"/>
                        <a:pt x="46" y="0"/>
                        <a:pt x="30" y="0"/>
                      </a:cubicBezTo>
                      <a:cubicBezTo>
                        <a:pt x="13" y="0"/>
                        <a:pt x="0" y="14"/>
                        <a:pt x="0" y="32"/>
                      </a:cubicBezTo>
                      <a:cubicBezTo>
                        <a:pt x="0" y="32"/>
                        <a:pt x="0" y="33"/>
                        <a:pt x="0" y="33"/>
                      </a:cubicBez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Freeform 43">
                  <a:extLst>
                    <a:ext uri="{FF2B5EF4-FFF2-40B4-BE49-F238E27FC236}">
                      <a16:creationId xmlns:a16="http://schemas.microsoft.com/office/drawing/2014/main" id="{6D85BA80-39F8-4F6B-8F40-839C2598D1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2" y="1989"/>
                  <a:ext cx="251" cy="134"/>
                </a:xfrm>
                <a:custGeom>
                  <a:avLst/>
                  <a:gdLst>
                    <a:gd name="T0" fmla="*/ 115 w 115"/>
                    <a:gd name="T1" fmla="*/ 61 h 61"/>
                    <a:gd name="T2" fmla="*/ 115 w 115"/>
                    <a:gd name="T3" fmla="*/ 59 h 61"/>
                    <a:gd name="T4" fmla="*/ 58 w 115"/>
                    <a:gd name="T5" fmla="*/ 0 h 61"/>
                    <a:gd name="T6" fmla="*/ 0 w 115"/>
                    <a:gd name="T7" fmla="*/ 59 h 61"/>
                    <a:gd name="T8" fmla="*/ 0 w 115"/>
                    <a:gd name="T9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5" h="61">
                      <a:moveTo>
                        <a:pt x="115" y="61"/>
                      </a:moveTo>
                      <a:cubicBezTo>
                        <a:pt x="115" y="60"/>
                        <a:pt x="115" y="59"/>
                        <a:pt x="115" y="59"/>
                      </a:cubicBezTo>
                      <a:cubicBezTo>
                        <a:pt x="115" y="26"/>
                        <a:pt x="89" y="0"/>
                        <a:pt x="58" y="0"/>
                      </a:cubicBezTo>
                      <a:cubicBezTo>
                        <a:pt x="26" y="0"/>
                        <a:pt x="0" y="26"/>
                        <a:pt x="0" y="59"/>
                      </a:cubicBezTo>
                      <a:cubicBezTo>
                        <a:pt x="0" y="59"/>
                        <a:pt x="0" y="60"/>
                        <a:pt x="0" y="61"/>
                      </a:cubicBez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Freeform 44">
                  <a:extLst>
                    <a:ext uri="{FF2B5EF4-FFF2-40B4-BE49-F238E27FC236}">
                      <a16:creationId xmlns:a16="http://schemas.microsoft.com/office/drawing/2014/main" id="{4FE8F23C-EED6-4C3C-BC81-39C50BB434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1" y="1890"/>
                  <a:ext cx="373" cy="198"/>
                </a:xfrm>
                <a:custGeom>
                  <a:avLst/>
                  <a:gdLst>
                    <a:gd name="T0" fmla="*/ 171 w 171"/>
                    <a:gd name="T1" fmla="*/ 90 h 90"/>
                    <a:gd name="T2" fmla="*/ 171 w 171"/>
                    <a:gd name="T3" fmla="*/ 87 h 90"/>
                    <a:gd name="T4" fmla="*/ 86 w 171"/>
                    <a:gd name="T5" fmla="*/ 0 h 90"/>
                    <a:gd name="T6" fmla="*/ 0 w 171"/>
                    <a:gd name="T7" fmla="*/ 87 h 90"/>
                    <a:gd name="T8" fmla="*/ 0 w 171"/>
                    <a:gd name="T9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1" h="90">
                      <a:moveTo>
                        <a:pt x="171" y="90"/>
                      </a:moveTo>
                      <a:cubicBezTo>
                        <a:pt x="171" y="89"/>
                        <a:pt x="171" y="88"/>
                        <a:pt x="171" y="87"/>
                      </a:cubicBezTo>
                      <a:cubicBezTo>
                        <a:pt x="171" y="39"/>
                        <a:pt x="133" y="0"/>
                        <a:pt x="86" y="0"/>
                      </a:cubicBezTo>
                      <a:cubicBezTo>
                        <a:pt x="38" y="0"/>
                        <a:pt x="0" y="39"/>
                        <a:pt x="0" y="87"/>
                      </a:cubicBezTo>
                      <a:cubicBezTo>
                        <a:pt x="0" y="88"/>
                        <a:pt x="0" y="89"/>
                        <a:pt x="0" y="90"/>
                      </a:cubicBez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16" name="Freeform 23">
                  <a:extLst>
                    <a:ext uri="{FF2B5EF4-FFF2-40B4-BE49-F238E27FC236}">
                      <a16:creationId xmlns:a16="http://schemas.microsoft.com/office/drawing/2014/main" id="{13D0E15C-DA4C-495B-BD6C-416F88921F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7" y="2265"/>
                  <a:ext cx="267" cy="267"/>
                </a:xfrm>
                <a:custGeom>
                  <a:avLst/>
                  <a:gdLst>
                    <a:gd name="T0" fmla="*/ 116 w 122"/>
                    <a:gd name="T1" fmla="*/ 122 h 122"/>
                    <a:gd name="T2" fmla="*/ 7 w 122"/>
                    <a:gd name="T3" fmla="*/ 122 h 122"/>
                    <a:gd name="T4" fmla="*/ 0 w 122"/>
                    <a:gd name="T5" fmla="*/ 116 h 122"/>
                    <a:gd name="T6" fmla="*/ 0 w 122"/>
                    <a:gd name="T7" fmla="*/ 7 h 122"/>
                    <a:gd name="T8" fmla="*/ 7 w 122"/>
                    <a:gd name="T9" fmla="*/ 0 h 122"/>
                    <a:gd name="T10" fmla="*/ 116 w 122"/>
                    <a:gd name="T11" fmla="*/ 0 h 122"/>
                    <a:gd name="T12" fmla="*/ 122 w 122"/>
                    <a:gd name="T13" fmla="*/ 7 h 122"/>
                    <a:gd name="T14" fmla="*/ 122 w 122"/>
                    <a:gd name="T15" fmla="*/ 116 h 122"/>
                    <a:gd name="T16" fmla="*/ 116 w 122"/>
                    <a:gd name="T17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2" h="122">
                      <a:moveTo>
                        <a:pt x="116" y="122"/>
                      </a:moveTo>
                      <a:cubicBezTo>
                        <a:pt x="7" y="122"/>
                        <a:pt x="7" y="122"/>
                        <a:pt x="7" y="122"/>
                      </a:cubicBezTo>
                      <a:cubicBezTo>
                        <a:pt x="3" y="122"/>
                        <a:pt x="0" y="119"/>
                        <a:pt x="0" y="1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19" y="0"/>
                        <a:pt x="122" y="3"/>
                        <a:pt x="122" y="7"/>
                      </a:cubicBezTo>
                      <a:cubicBezTo>
                        <a:pt x="122" y="116"/>
                        <a:pt x="122" y="116"/>
                        <a:pt x="122" y="116"/>
                      </a:cubicBezTo>
                      <a:cubicBezTo>
                        <a:pt x="122" y="119"/>
                        <a:pt x="119" y="122"/>
                        <a:pt x="116" y="12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Freeform 25">
                  <a:extLst>
                    <a:ext uri="{FF2B5EF4-FFF2-40B4-BE49-F238E27FC236}">
                      <a16:creationId xmlns:a16="http://schemas.microsoft.com/office/drawing/2014/main" id="{8BCA7536-34AC-4D6F-BCF9-08DDD3061C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7" y="2600"/>
                  <a:ext cx="88" cy="88"/>
                </a:xfrm>
                <a:custGeom>
                  <a:avLst/>
                  <a:gdLst>
                    <a:gd name="T0" fmla="*/ 37 w 40"/>
                    <a:gd name="T1" fmla="*/ 40 h 40"/>
                    <a:gd name="T2" fmla="*/ 3 w 40"/>
                    <a:gd name="T3" fmla="*/ 40 h 40"/>
                    <a:gd name="T4" fmla="*/ 0 w 40"/>
                    <a:gd name="T5" fmla="*/ 37 h 40"/>
                    <a:gd name="T6" fmla="*/ 0 w 40"/>
                    <a:gd name="T7" fmla="*/ 3 h 40"/>
                    <a:gd name="T8" fmla="*/ 3 w 40"/>
                    <a:gd name="T9" fmla="*/ 0 h 40"/>
                    <a:gd name="T10" fmla="*/ 37 w 40"/>
                    <a:gd name="T11" fmla="*/ 0 h 40"/>
                    <a:gd name="T12" fmla="*/ 40 w 40"/>
                    <a:gd name="T13" fmla="*/ 3 h 40"/>
                    <a:gd name="T14" fmla="*/ 40 w 40"/>
                    <a:gd name="T15" fmla="*/ 37 h 40"/>
                    <a:gd name="T16" fmla="*/ 37 w 40"/>
                    <a:gd name="T17" fmla="*/ 4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" h="40">
                      <a:moveTo>
                        <a:pt x="37" y="40"/>
                      </a:moveTo>
                      <a:cubicBezTo>
                        <a:pt x="3" y="40"/>
                        <a:pt x="3" y="40"/>
                        <a:pt x="3" y="40"/>
                      </a:cubicBezTo>
                      <a:cubicBezTo>
                        <a:pt x="1" y="40"/>
                        <a:pt x="0" y="39"/>
                        <a:pt x="0" y="37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9" y="0"/>
                        <a:pt x="40" y="1"/>
                        <a:pt x="40" y="3"/>
                      </a:cubicBezTo>
                      <a:cubicBezTo>
                        <a:pt x="40" y="37"/>
                        <a:pt x="40" y="37"/>
                        <a:pt x="40" y="37"/>
                      </a:cubicBezTo>
                      <a:cubicBezTo>
                        <a:pt x="40" y="39"/>
                        <a:pt x="39" y="40"/>
                        <a:pt x="37" y="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Oval 26">
                  <a:extLst>
                    <a:ext uri="{FF2B5EF4-FFF2-40B4-BE49-F238E27FC236}">
                      <a16:creationId xmlns:a16="http://schemas.microsoft.com/office/drawing/2014/main" id="{2B118A71-A3F0-4DDD-8B67-5601AA3AE7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5" y="2302"/>
                  <a:ext cx="50" cy="5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Oval 27">
                  <a:extLst>
                    <a:ext uri="{FF2B5EF4-FFF2-40B4-BE49-F238E27FC236}">
                      <a16:creationId xmlns:a16="http://schemas.microsoft.com/office/drawing/2014/main" id="{6158EA35-60EF-46A4-B617-5537749E17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8" y="2425"/>
                  <a:ext cx="50" cy="5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Oval 28">
                  <a:extLst>
                    <a:ext uri="{FF2B5EF4-FFF2-40B4-BE49-F238E27FC236}">
                      <a16:creationId xmlns:a16="http://schemas.microsoft.com/office/drawing/2014/main" id="{E30643D6-418D-410B-8CF8-53CFBB5AE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8" y="2624"/>
                  <a:ext cx="51" cy="5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Oval 29">
                  <a:extLst>
                    <a:ext uri="{FF2B5EF4-FFF2-40B4-BE49-F238E27FC236}">
                      <a16:creationId xmlns:a16="http://schemas.microsoft.com/office/drawing/2014/main" id="{7171E983-591C-4EE0-86DE-ACC703ADD2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2" y="2473"/>
                  <a:ext cx="51" cy="5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Oval 30">
                  <a:extLst>
                    <a:ext uri="{FF2B5EF4-FFF2-40B4-BE49-F238E27FC236}">
                      <a16:creationId xmlns:a16="http://schemas.microsoft.com/office/drawing/2014/main" id="{7EF97861-53C5-41D2-9065-518E23734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2" y="2604"/>
                  <a:ext cx="50" cy="5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Oval 31">
                  <a:extLst>
                    <a:ext uri="{FF2B5EF4-FFF2-40B4-BE49-F238E27FC236}">
                      <a16:creationId xmlns:a16="http://schemas.microsoft.com/office/drawing/2014/main" id="{BE83B4B7-3083-4830-B8AB-C80DD53FDD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81" y="2569"/>
                  <a:ext cx="50" cy="5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Oval 32">
                  <a:extLst>
                    <a:ext uri="{FF2B5EF4-FFF2-40B4-BE49-F238E27FC236}">
                      <a16:creationId xmlns:a16="http://schemas.microsoft.com/office/drawing/2014/main" id="{DA464F0A-184D-405C-8620-F41846AD3E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1" y="2388"/>
                  <a:ext cx="50" cy="5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8A23CCFD-5822-4416-9FDB-CB35A3584073}"/>
                </a:ext>
              </a:extLst>
            </p:cNvPr>
            <p:cNvGrpSpPr/>
            <p:nvPr/>
          </p:nvGrpSpPr>
          <p:grpSpPr>
            <a:xfrm>
              <a:off x="1370907" y="2292094"/>
              <a:ext cx="558725" cy="742542"/>
              <a:chOff x="9212772" y="4280410"/>
              <a:chExt cx="741161" cy="984997"/>
            </a:xfrm>
          </p:grpSpPr>
          <p:sp>
            <p:nvSpPr>
              <p:cNvPr id="226" name="Freeform 6">
                <a:extLst>
                  <a:ext uri="{FF2B5EF4-FFF2-40B4-BE49-F238E27FC236}">
                    <a16:creationId xmlns:a16="http://schemas.microsoft.com/office/drawing/2014/main" id="{DE1C2140-35B3-4341-9A4A-E9634B7EF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1234" y="4579928"/>
                <a:ext cx="53295" cy="53295"/>
              </a:xfrm>
              <a:custGeom>
                <a:avLst/>
                <a:gdLst>
                  <a:gd name="T0" fmla="*/ 11 w 22"/>
                  <a:gd name="T1" fmla="*/ 0 h 22"/>
                  <a:gd name="T2" fmla="*/ 0 w 22"/>
                  <a:gd name="T3" fmla="*/ 11 h 22"/>
                  <a:gd name="T4" fmla="*/ 11 w 22"/>
                  <a:gd name="T5" fmla="*/ 22 h 22"/>
                  <a:gd name="T6" fmla="*/ 22 w 22"/>
                  <a:gd name="T7" fmla="*/ 11 h 22"/>
                  <a:gd name="T8" fmla="*/ 11 w 22"/>
                  <a:gd name="T9" fmla="*/ 0 h 22"/>
                  <a:gd name="T10" fmla="*/ 11 w 22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22">
                    <a:moveTo>
                      <a:pt x="11" y="0"/>
                    </a:moveTo>
                    <a:cubicBezTo>
                      <a:pt x="4" y="0"/>
                      <a:pt x="0" y="4"/>
                      <a:pt x="0" y="11"/>
                    </a:cubicBezTo>
                    <a:cubicBezTo>
                      <a:pt x="0" y="16"/>
                      <a:pt x="4" y="22"/>
                      <a:pt x="11" y="22"/>
                    </a:cubicBezTo>
                    <a:cubicBezTo>
                      <a:pt x="16" y="22"/>
                      <a:pt x="22" y="16"/>
                      <a:pt x="22" y="11"/>
                    </a:cubicBezTo>
                    <a:cubicBezTo>
                      <a:pt x="22" y="4"/>
                      <a:pt x="16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accent6"/>
              </a:solidFill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7" name="Freeform 8">
                <a:extLst>
                  <a:ext uri="{FF2B5EF4-FFF2-40B4-BE49-F238E27FC236}">
                    <a16:creationId xmlns:a16="http://schemas.microsoft.com/office/drawing/2014/main" id="{16248334-6DD4-4090-8A6C-F64A782A69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8586" y="4397121"/>
                <a:ext cx="18377" cy="178262"/>
              </a:xfrm>
              <a:custGeom>
                <a:avLst/>
                <a:gdLst>
                  <a:gd name="T0" fmla="*/ 8 w 8"/>
                  <a:gd name="T1" fmla="*/ 0 h 73"/>
                  <a:gd name="T2" fmla="*/ 0 w 8"/>
                  <a:gd name="T3" fmla="*/ 51 h 73"/>
                  <a:gd name="T4" fmla="*/ 7 w 8"/>
                  <a:gd name="T5" fmla="*/ 73 h 73"/>
                  <a:gd name="T6" fmla="*/ 8 w 8"/>
                  <a:gd name="T7" fmla="*/ 73 h 73"/>
                  <a:gd name="T8" fmla="*/ 8 w 8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3">
                    <a:moveTo>
                      <a:pt x="8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4" y="58"/>
                      <a:pt x="7" y="65"/>
                      <a:pt x="7" y="73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chemeClr val="accent6"/>
              </a:solidFill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8" name="Freeform 10">
                <a:extLst>
                  <a:ext uri="{FF2B5EF4-FFF2-40B4-BE49-F238E27FC236}">
                    <a16:creationId xmlns:a16="http://schemas.microsoft.com/office/drawing/2014/main" id="{616DD32D-6758-42A1-8A1A-B461520EEA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99562" y="4609877"/>
                <a:ext cx="154371" cy="95563"/>
              </a:xfrm>
              <a:custGeom>
                <a:avLst/>
                <a:gdLst>
                  <a:gd name="T0" fmla="*/ 0 w 63"/>
                  <a:gd name="T1" fmla="*/ 0 h 39"/>
                  <a:gd name="T2" fmla="*/ 0 w 63"/>
                  <a:gd name="T3" fmla="*/ 3 h 39"/>
                  <a:gd name="T4" fmla="*/ 63 w 63"/>
                  <a:gd name="T5" fmla="*/ 39 h 39"/>
                  <a:gd name="T6" fmla="*/ 22 w 63"/>
                  <a:gd name="T7" fmla="*/ 6 h 39"/>
                  <a:gd name="T8" fmla="*/ 19 w 63"/>
                  <a:gd name="T9" fmla="*/ 6 h 39"/>
                  <a:gd name="T10" fmla="*/ 0 w 63"/>
                  <a:gd name="T1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9">
                    <a:moveTo>
                      <a:pt x="0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1" y="6"/>
                      <a:pt x="21" y="6"/>
                      <a:pt x="19" y="6"/>
                    </a:cubicBezTo>
                    <a:cubicBezTo>
                      <a:pt x="13" y="6"/>
                      <a:pt x="7" y="4"/>
                      <a:pt x="0" y="0"/>
                    </a:cubicBezTo>
                  </a:path>
                </a:pathLst>
              </a:custGeom>
              <a:solidFill>
                <a:schemeClr val="accent6"/>
              </a:solidFill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9" name="Freeform 12">
                <a:extLst>
                  <a:ext uri="{FF2B5EF4-FFF2-40B4-BE49-F238E27FC236}">
                    <a16:creationId xmlns:a16="http://schemas.microsoft.com/office/drawing/2014/main" id="{D7932996-8DEB-4B66-B346-D173B156FC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4479" y="4609877"/>
                <a:ext cx="161723" cy="91887"/>
              </a:xfrm>
              <a:custGeom>
                <a:avLst/>
                <a:gdLst>
                  <a:gd name="T0" fmla="*/ 64 w 66"/>
                  <a:gd name="T1" fmla="*/ 0 h 37"/>
                  <a:gd name="T2" fmla="*/ 0 w 66"/>
                  <a:gd name="T3" fmla="*/ 37 h 37"/>
                  <a:gd name="T4" fmla="*/ 51 w 66"/>
                  <a:gd name="T5" fmla="*/ 18 h 37"/>
                  <a:gd name="T6" fmla="*/ 66 w 66"/>
                  <a:gd name="T7" fmla="*/ 2 h 37"/>
                  <a:gd name="T8" fmla="*/ 64 w 66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37">
                    <a:moveTo>
                      <a:pt x="64" y="0"/>
                    </a:moveTo>
                    <a:cubicBezTo>
                      <a:pt x="0" y="37"/>
                      <a:pt x="0" y="37"/>
                      <a:pt x="0" y="37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3" y="13"/>
                      <a:pt x="59" y="6"/>
                      <a:pt x="66" y="2"/>
                    </a:cubicBezTo>
                    <a:cubicBezTo>
                      <a:pt x="64" y="0"/>
                      <a:pt x="64" y="0"/>
                      <a:pt x="64" y="0"/>
                    </a:cubicBezTo>
                  </a:path>
                </a:pathLst>
              </a:custGeom>
              <a:solidFill>
                <a:schemeClr val="accent6"/>
              </a:solidFill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0" name="Freeform 14">
                <a:extLst>
                  <a:ext uri="{FF2B5EF4-FFF2-40B4-BE49-F238E27FC236}">
                    <a16:creationId xmlns:a16="http://schemas.microsoft.com/office/drawing/2014/main" id="{F8DC0A4F-51F6-4F80-A622-400B4F3AA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60423" y="4662625"/>
                <a:ext cx="27567" cy="305066"/>
              </a:xfrm>
              <a:custGeom>
                <a:avLst/>
                <a:gdLst>
                  <a:gd name="T0" fmla="*/ 11 w 15"/>
                  <a:gd name="T1" fmla="*/ 0 h 166"/>
                  <a:gd name="T2" fmla="*/ 5 w 15"/>
                  <a:gd name="T3" fmla="*/ 0 h 166"/>
                  <a:gd name="T4" fmla="*/ 0 w 15"/>
                  <a:gd name="T5" fmla="*/ 166 h 166"/>
                  <a:gd name="T6" fmla="*/ 15 w 15"/>
                  <a:gd name="T7" fmla="*/ 166 h 166"/>
                  <a:gd name="T8" fmla="*/ 11 w 15"/>
                  <a:gd name="T9" fmla="*/ 0 h 166"/>
                  <a:gd name="T10" fmla="*/ 11 w 15"/>
                  <a:gd name="T11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66">
                    <a:moveTo>
                      <a:pt x="11" y="0"/>
                    </a:moveTo>
                    <a:lnTo>
                      <a:pt x="5" y="0"/>
                    </a:lnTo>
                    <a:lnTo>
                      <a:pt x="0" y="166"/>
                    </a:lnTo>
                    <a:lnTo>
                      <a:pt x="15" y="166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1" name="Freeform 15">
                <a:extLst>
                  <a:ext uri="{FF2B5EF4-FFF2-40B4-BE49-F238E27FC236}">
                    <a16:creationId xmlns:a16="http://schemas.microsoft.com/office/drawing/2014/main" id="{4CAC955F-3D66-40A6-BC14-F9DDC4A641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60423" y="4662625"/>
                <a:ext cx="27567" cy="305066"/>
              </a:xfrm>
              <a:custGeom>
                <a:avLst/>
                <a:gdLst>
                  <a:gd name="T0" fmla="*/ 11 w 15"/>
                  <a:gd name="T1" fmla="*/ 0 h 166"/>
                  <a:gd name="T2" fmla="*/ 5 w 15"/>
                  <a:gd name="T3" fmla="*/ 0 h 166"/>
                  <a:gd name="T4" fmla="*/ 0 w 15"/>
                  <a:gd name="T5" fmla="*/ 166 h 166"/>
                  <a:gd name="T6" fmla="*/ 15 w 15"/>
                  <a:gd name="T7" fmla="*/ 166 h 166"/>
                  <a:gd name="T8" fmla="*/ 11 w 15"/>
                  <a:gd name="T9" fmla="*/ 0 h 166"/>
                  <a:gd name="T10" fmla="*/ 11 w 15"/>
                  <a:gd name="T11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66">
                    <a:moveTo>
                      <a:pt x="11" y="0"/>
                    </a:moveTo>
                    <a:lnTo>
                      <a:pt x="5" y="0"/>
                    </a:lnTo>
                    <a:lnTo>
                      <a:pt x="0" y="166"/>
                    </a:lnTo>
                    <a:lnTo>
                      <a:pt x="15" y="166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588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2" name="Freeform 16">
                <a:extLst>
                  <a:ext uri="{FF2B5EF4-FFF2-40B4-BE49-F238E27FC236}">
                    <a16:creationId xmlns:a16="http://schemas.microsoft.com/office/drawing/2014/main" id="{95869841-E383-49A0-875C-5C8147B75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60423" y="4662625"/>
                <a:ext cx="27567" cy="305066"/>
              </a:xfrm>
              <a:custGeom>
                <a:avLst/>
                <a:gdLst>
                  <a:gd name="T0" fmla="*/ 11 w 15"/>
                  <a:gd name="T1" fmla="*/ 0 h 166"/>
                  <a:gd name="T2" fmla="*/ 5 w 15"/>
                  <a:gd name="T3" fmla="*/ 0 h 166"/>
                  <a:gd name="T4" fmla="*/ 0 w 15"/>
                  <a:gd name="T5" fmla="*/ 166 h 166"/>
                  <a:gd name="T6" fmla="*/ 15 w 15"/>
                  <a:gd name="T7" fmla="*/ 166 h 166"/>
                  <a:gd name="T8" fmla="*/ 11 w 15"/>
                  <a:gd name="T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6">
                    <a:moveTo>
                      <a:pt x="11" y="0"/>
                    </a:moveTo>
                    <a:lnTo>
                      <a:pt x="5" y="0"/>
                    </a:lnTo>
                    <a:lnTo>
                      <a:pt x="0" y="166"/>
                    </a:lnTo>
                    <a:lnTo>
                      <a:pt x="15" y="166"/>
                    </a:lnTo>
                    <a:lnTo>
                      <a:pt x="11" y="0"/>
                    </a:lnTo>
                  </a:path>
                </a:pathLst>
              </a:custGeom>
              <a:solidFill>
                <a:schemeClr val="accent6"/>
              </a:solidFill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3" name="Freeform 17">
                <a:extLst>
                  <a:ext uri="{FF2B5EF4-FFF2-40B4-BE49-F238E27FC236}">
                    <a16:creationId xmlns:a16="http://schemas.microsoft.com/office/drawing/2014/main" id="{9B5829E9-2BB6-441D-9B0C-B3F83C8DAB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51234" y="4653437"/>
                <a:ext cx="45944" cy="323444"/>
              </a:xfrm>
              <a:custGeom>
                <a:avLst/>
                <a:gdLst>
                  <a:gd name="T0" fmla="*/ 8 w 19"/>
                  <a:gd name="T1" fmla="*/ 4 h 132"/>
                  <a:gd name="T2" fmla="*/ 12 w 19"/>
                  <a:gd name="T3" fmla="*/ 4 h 132"/>
                  <a:gd name="T4" fmla="*/ 15 w 19"/>
                  <a:gd name="T5" fmla="*/ 128 h 132"/>
                  <a:gd name="T6" fmla="*/ 4 w 19"/>
                  <a:gd name="T7" fmla="*/ 128 h 132"/>
                  <a:gd name="T8" fmla="*/ 8 w 19"/>
                  <a:gd name="T9" fmla="*/ 4 h 132"/>
                  <a:gd name="T10" fmla="*/ 14 w 19"/>
                  <a:gd name="T11" fmla="*/ 0 h 132"/>
                  <a:gd name="T12" fmla="*/ 6 w 19"/>
                  <a:gd name="T13" fmla="*/ 0 h 132"/>
                  <a:gd name="T14" fmla="*/ 4 w 19"/>
                  <a:gd name="T15" fmla="*/ 1 h 132"/>
                  <a:gd name="T16" fmla="*/ 4 w 19"/>
                  <a:gd name="T17" fmla="*/ 1 h 132"/>
                  <a:gd name="T18" fmla="*/ 0 w 19"/>
                  <a:gd name="T19" fmla="*/ 129 h 132"/>
                  <a:gd name="T20" fmla="*/ 0 w 19"/>
                  <a:gd name="T21" fmla="*/ 131 h 132"/>
                  <a:gd name="T22" fmla="*/ 1 w 19"/>
                  <a:gd name="T23" fmla="*/ 132 h 132"/>
                  <a:gd name="T24" fmla="*/ 18 w 19"/>
                  <a:gd name="T25" fmla="*/ 132 h 132"/>
                  <a:gd name="T26" fmla="*/ 19 w 19"/>
                  <a:gd name="T27" fmla="*/ 131 h 132"/>
                  <a:gd name="T28" fmla="*/ 19 w 19"/>
                  <a:gd name="T29" fmla="*/ 129 h 132"/>
                  <a:gd name="T30" fmla="*/ 15 w 19"/>
                  <a:gd name="T31" fmla="*/ 1 h 132"/>
                  <a:gd name="T32" fmla="*/ 14 w 19"/>
                  <a:gd name="T3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132">
                    <a:moveTo>
                      <a:pt x="8" y="4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15" y="128"/>
                      <a:pt x="15" y="128"/>
                      <a:pt x="15" y="128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8" y="4"/>
                      <a:pt x="8" y="4"/>
                      <a:pt x="8" y="4"/>
                    </a:cubicBezTo>
                    <a:moveTo>
                      <a:pt x="1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4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1" y="131"/>
                      <a:pt x="1" y="132"/>
                      <a:pt x="1" y="132"/>
                    </a:cubicBezTo>
                    <a:cubicBezTo>
                      <a:pt x="18" y="132"/>
                      <a:pt x="18" y="132"/>
                      <a:pt x="18" y="132"/>
                    </a:cubicBezTo>
                    <a:cubicBezTo>
                      <a:pt x="19" y="131"/>
                      <a:pt x="19" y="131"/>
                      <a:pt x="19" y="131"/>
                    </a:cubicBezTo>
                    <a:cubicBezTo>
                      <a:pt x="19" y="129"/>
                      <a:pt x="19" y="129"/>
                      <a:pt x="19" y="129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4" y="0"/>
                    </a:cubicBezTo>
                  </a:path>
                </a:pathLst>
              </a:custGeom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4" name="Freeform 18">
                <a:extLst>
                  <a:ext uri="{FF2B5EF4-FFF2-40B4-BE49-F238E27FC236}">
                    <a16:creationId xmlns:a16="http://schemas.microsoft.com/office/drawing/2014/main" id="{3FD6E2DB-CF18-471F-8EB8-1DEA3F8F1C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5749" y="4647924"/>
                <a:ext cx="102356" cy="98089"/>
              </a:xfrm>
              <a:custGeom>
                <a:avLst/>
                <a:gdLst>
                  <a:gd name="T0" fmla="*/ 8 w 18"/>
                  <a:gd name="T1" fmla="*/ 0 h 17"/>
                  <a:gd name="T2" fmla="*/ 18 w 18"/>
                  <a:gd name="T3" fmla="*/ 9 h 17"/>
                  <a:gd name="T4" fmla="*/ 8 w 18"/>
                  <a:gd name="T5" fmla="*/ 17 h 17"/>
                  <a:gd name="T6" fmla="*/ 0 w 18"/>
                  <a:gd name="T7" fmla="*/ 9 h 17"/>
                  <a:gd name="T8" fmla="*/ 8 w 18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cubicBezTo>
                      <a:pt x="14" y="0"/>
                      <a:pt x="18" y="4"/>
                      <a:pt x="18" y="9"/>
                    </a:cubicBezTo>
                    <a:cubicBezTo>
                      <a:pt x="18" y="13"/>
                      <a:pt x="14" y="17"/>
                      <a:pt x="8" y="17"/>
                    </a:cubicBezTo>
                    <a:cubicBezTo>
                      <a:pt x="4" y="17"/>
                      <a:pt x="0" y="13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5" name="Oval 19">
                <a:extLst>
                  <a:ext uri="{FF2B5EF4-FFF2-40B4-BE49-F238E27FC236}">
                    <a16:creationId xmlns:a16="http://schemas.microsoft.com/office/drawing/2014/main" id="{4292E385-AA78-47C4-9921-5873F8FC2C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8866" y="4649761"/>
                <a:ext cx="99239" cy="97400"/>
              </a:xfrm>
              <a:prstGeom prst="chord">
                <a:avLst>
                  <a:gd name="adj1" fmla="val 7397068"/>
                  <a:gd name="adj2" fmla="val 4421114"/>
                </a:avLst>
              </a:prstGeom>
              <a:solidFill>
                <a:srgbClr val="F18606"/>
              </a:solidFill>
              <a:ln w="9525">
                <a:noFill/>
                <a:round/>
                <a:headEnd/>
                <a:tailEnd/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6" name="Freeform 20">
                <a:extLst>
                  <a:ext uri="{FF2B5EF4-FFF2-40B4-BE49-F238E27FC236}">
                    <a16:creationId xmlns:a16="http://schemas.microsoft.com/office/drawing/2014/main" id="{5817F912-CB74-4839-BBFE-1EA7A83DD8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17839" y="4640573"/>
                <a:ext cx="113940" cy="113940"/>
              </a:xfrm>
              <a:custGeom>
                <a:avLst/>
                <a:gdLst>
                  <a:gd name="T0" fmla="*/ 23 w 46"/>
                  <a:gd name="T1" fmla="*/ 4 h 46"/>
                  <a:gd name="T2" fmla="*/ 23 w 46"/>
                  <a:gd name="T3" fmla="*/ 6 h 46"/>
                  <a:gd name="T4" fmla="*/ 41 w 46"/>
                  <a:gd name="T5" fmla="*/ 23 h 46"/>
                  <a:gd name="T6" fmla="*/ 23 w 46"/>
                  <a:gd name="T7" fmla="*/ 40 h 46"/>
                  <a:gd name="T8" fmla="*/ 7 w 46"/>
                  <a:gd name="T9" fmla="*/ 23 h 46"/>
                  <a:gd name="T10" fmla="*/ 23 w 46"/>
                  <a:gd name="T11" fmla="*/ 6 h 46"/>
                  <a:gd name="T12" fmla="*/ 23 w 46"/>
                  <a:gd name="T13" fmla="*/ 4 h 46"/>
                  <a:gd name="T14" fmla="*/ 23 w 46"/>
                  <a:gd name="T15" fmla="*/ 0 h 46"/>
                  <a:gd name="T16" fmla="*/ 0 w 46"/>
                  <a:gd name="T17" fmla="*/ 23 h 46"/>
                  <a:gd name="T18" fmla="*/ 23 w 46"/>
                  <a:gd name="T19" fmla="*/ 46 h 46"/>
                  <a:gd name="T20" fmla="*/ 46 w 46"/>
                  <a:gd name="T21" fmla="*/ 23 h 46"/>
                  <a:gd name="T22" fmla="*/ 23 w 46"/>
                  <a:gd name="T23" fmla="*/ 0 h 46"/>
                  <a:gd name="T24" fmla="*/ 23 w 46"/>
                  <a:gd name="T25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46">
                    <a:moveTo>
                      <a:pt x="23" y="4"/>
                    </a:moveTo>
                    <a:cubicBezTo>
                      <a:pt x="23" y="6"/>
                      <a:pt x="23" y="6"/>
                      <a:pt x="23" y="6"/>
                    </a:cubicBezTo>
                    <a:cubicBezTo>
                      <a:pt x="33" y="6"/>
                      <a:pt x="41" y="13"/>
                      <a:pt x="41" y="23"/>
                    </a:cubicBezTo>
                    <a:cubicBezTo>
                      <a:pt x="41" y="32"/>
                      <a:pt x="33" y="40"/>
                      <a:pt x="23" y="40"/>
                    </a:cubicBezTo>
                    <a:cubicBezTo>
                      <a:pt x="14" y="40"/>
                      <a:pt x="7" y="32"/>
                      <a:pt x="7" y="23"/>
                    </a:cubicBezTo>
                    <a:cubicBezTo>
                      <a:pt x="7" y="13"/>
                      <a:pt x="14" y="6"/>
                      <a:pt x="23" y="6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36"/>
                      <a:pt x="11" y="46"/>
                      <a:pt x="23" y="46"/>
                    </a:cubicBezTo>
                    <a:cubicBezTo>
                      <a:pt x="37" y="46"/>
                      <a:pt x="46" y="36"/>
                      <a:pt x="46" y="23"/>
                    </a:cubicBezTo>
                    <a:cubicBezTo>
                      <a:pt x="46" y="10"/>
                      <a:pt x="37" y="0"/>
                      <a:pt x="23" y="0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7" name="Freeform 21">
                <a:extLst>
                  <a:ext uri="{FF2B5EF4-FFF2-40B4-BE49-F238E27FC236}">
                    <a16:creationId xmlns:a16="http://schemas.microsoft.com/office/drawing/2014/main" id="{7683C8AB-683D-41B6-A6EE-F22EE78A68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37391" y="4280410"/>
                <a:ext cx="51457" cy="362037"/>
              </a:xfrm>
              <a:custGeom>
                <a:avLst/>
                <a:gdLst>
                  <a:gd name="T0" fmla="*/ 11 w 21"/>
                  <a:gd name="T1" fmla="*/ 147 h 147"/>
                  <a:gd name="T2" fmla="*/ 11 w 21"/>
                  <a:gd name="T3" fmla="*/ 147 h 147"/>
                  <a:gd name="T4" fmla="*/ 21 w 21"/>
                  <a:gd name="T5" fmla="*/ 147 h 147"/>
                  <a:gd name="T6" fmla="*/ 21 w 21"/>
                  <a:gd name="T7" fmla="*/ 0 h 147"/>
                  <a:gd name="T8" fmla="*/ 19 w 21"/>
                  <a:gd name="T9" fmla="*/ 0 h 147"/>
                  <a:gd name="T10" fmla="*/ 0 w 21"/>
                  <a:gd name="T11" fmla="*/ 113 h 147"/>
                  <a:gd name="T12" fmla="*/ 11 w 21"/>
                  <a:gd name="T13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47">
                    <a:moveTo>
                      <a:pt x="11" y="147"/>
                    </a:moveTo>
                    <a:cubicBezTo>
                      <a:pt x="11" y="147"/>
                      <a:pt x="11" y="147"/>
                      <a:pt x="11" y="147"/>
                    </a:cubicBezTo>
                    <a:cubicBezTo>
                      <a:pt x="21" y="147"/>
                      <a:pt x="21" y="147"/>
                      <a:pt x="21" y="147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7" y="123"/>
                      <a:pt x="11" y="135"/>
                      <a:pt x="11" y="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8" name="Freeform 23">
                <a:extLst>
                  <a:ext uri="{FF2B5EF4-FFF2-40B4-BE49-F238E27FC236}">
                    <a16:creationId xmlns:a16="http://schemas.microsoft.com/office/drawing/2014/main" id="{04939B87-5386-46D9-B7B7-6D585BC29C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17078" y="4714083"/>
                <a:ext cx="316094" cy="200315"/>
              </a:xfrm>
              <a:custGeom>
                <a:avLst/>
                <a:gdLst>
                  <a:gd name="T0" fmla="*/ 4 w 128"/>
                  <a:gd name="T1" fmla="*/ 0 h 81"/>
                  <a:gd name="T2" fmla="*/ 4 w 128"/>
                  <a:gd name="T3" fmla="*/ 0 h 81"/>
                  <a:gd name="T4" fmla="*/ 0 w 128"/>
                  <a:gd name="T5" fmla="*/ 8 h 81"/>
                  <a:gd name="T6" fmla="*/ 126 w 128"/>
                  <a:gd name="T7" fmla="*/ 81 h 81"/>
                  <a:gd name="T8" fmla="*/ 128 w 128"/>
                  <a:gd name="T9" fmla="*/ 80 h 81"/>
                  <a:gd name="T10" fmla="*/ 39 w 128"/>
                  <a:gd name="T11" fmla="*/ 8 h 81"/>
                  <a:gd name="T12" fmla="*/ 4 w 128"/>
                  <a:gd name="T13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81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26" y="81"/>
                      <a:pt x="126" y="81"/>
                      <a:pt x="126" y="81"/>
                    </a:cubicBezTo>
                    <a:cubicBezTo>
                      <a:pt x="128" y="80"/>
                      <a:pt x="128" y="80"/>
                      <a:pt x="128" y="80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27" y="9"/>
                      <a:pt x="15" y="6"/>
                      <a:pt x="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9" name="Freeform 25">
                <a:extLst>
                  <a:ext uri="{FF2B5EF4-FFF2-40B4-BE49-F238E27FC236}">
                    <a16:creationId xmlns:a16="http://schemas.microsoft.com/office/drawing/2014/main" id="{B6AF97B0-B483-4890-8CA1-8FDC895A8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2772" y="4714083"/>
                <a:ext cx="325283" cy="181938"/>
              </a:xfrm>
              <a:custGeom>
                <a:avLst/>
                <a:gdLst>
                  <a:gd name="T0" fmla="*/ 132 w 132"/>
                  <a:gd name="T1" fmla="*/ 6 h 74"/>
                  <a:gd name="T2" fmla="*/ 132 w 132"/>
                  <a:gd name="T3" fmla="*/ 6 h 74"/>
                  <a:gd name="T4" fmla="*/ 128 w 132"/>
                  <a:gd name="T5" fmla="*/ 0 h 74"/>
                  <a:gd name="T6" fmla="*/ 0 w 132"/>
                  <a:gd name="T7" fmla="*/ 73 h 74"/>
                  <a:gd name="T8" fmla="*/ 1 w 132"/>
                  <a:gd name="T9" fmla="*/ 74 h 74"/>
                  <a:gd name="T10" fmla="*/ 108 w 132"/>
                  <a:gd name="T11" fmla="*/ 34 h 74"/>
                  <a:gd name="T12" fmla="*/ 132 w 132"/>
                  <a:gd name="T13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74">
                    <a:moveTo>
                      <a:pt x="132" y="6"/>
                    </a:moveTo>
                    <a:cubicBezTo>
                      <a:pt x="132" y="6"/>
                      <a:pt x="132" y="6"/>
                      <a:pt x="132" y="6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1" y="74"/>
                      <a:pt x="1" y="74"/>
                      <a:pt x="1" y="74"/>
                    </a:cubicBezTo>
                    <a:cubicBezTo>
                      <a:pt x="108" y="34"/>
                      <a:pt x="108" y="34"/>
                      <a:pt x="108" y="34"/>
                    </a:cubicBezTo>
                    <a:cubicBezTo>
                      <a:pt x="112" y="23"/>
                      <a:pt x="121" y="13"/>
                      <a:pt x="132" y="6"/>
                    </a:cubicBezTo>
                    <a:close/>
                  </a:path>
                </a:pathLst>
              </a:custGeom>
              <a:solidFill>
                <a:srgbClr val="F18606"/>
              </a:solidFill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0" name="Freeform 27">
                <a:extLst>
                  <a:ext uri="{FF2B5EF4-FFF2-40B4-BE49-F238E27FC236}">
                    <a16:creationId xmlns:a16="http://schemas.microsoft.com/office/drawing/2014/main" id="{ACB5F6AA-15A4-477D-B199-3865E5909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5406" y="4771052"/>
                <a:ext cx="62484" cy="494355"/>
              </a:xfrm>
              <a:custGeom>
                <a:avLst/>
                <a:gdLst>
                  <a:gd name="T0" fmla="*/ 9 w 34"/>
                  <a:gd name="T1" fmla="*/ 0 h 269"/>
                  <a:gd name="T2" fmla="*/ 0 w 34"/>
                  <a:gd name="T3" fmla="*/ 269 h 269"/>
                  <a:gd name="T4" fmla="*/ 34 w 34"/>
                  <a:gd name="T5" fmla="*/ 269 h 269"/>
                  <a:gd name="T6" fmla="*/ 26 w 34"/>
                  <a:gd name="T7" fmla="*/ 0 h 269"/>
                  <a:gd name="T8" fmla="*/ 9 w 34"/>
                  <a:gd name="T9" fmla="*/ 0 h 269"/>
                  <a:gd name="T10" fmla="*/ 9 w 34"/>
                  <a:gd name="T11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269">
                    <a:moveTo>
                      <a:pt x="9" y="0"/>
                    </a:moveTo>
                    <a:lnTo>
                      <a:pt x="0" y="269"/>
                    </a:lnTo>
                    <a:lnTo>
                      <a:pt x="34" y="269"/>
                    </a:lnTo>
                    <a:lnTo>
                      <a:pt x="26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7E96794-7E78-4321-9D25-D20369211425}"/>
              </a:ext>
            </a:extLst>
          </p:cNvPr>
          <p:cNvSpPr/>
          <p:nvPr/>
        </p:nvSpPr>
        <p:spPr>
          <a:xfrm rot="5400000">
            <a:off x="4512864" y="2883949"/>
            <a:ext cx="0" cy="1463040"/>
          </a:xfrm>
          <a:custGeom>
            <a:avLst/>
            <a:gdLst>
              <a:gd name="connsiteX0" fmla="*/ 0 w 0"/>
              <a:gd name="connsiteY0" fmla="*/ 0 h 998161"/>
              <a:gd name="connsiteX1" fmla="*/ 0 w 0"/>
              <a:gd name="connsiteY1" fmla="*/ 998161 h 99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998161">
                <a:moveTo>
                  <a:pt x="0" y="0"/>
                </a:moveTo>
                <a:lnTo>
                  <a:pt x="0" y="998161"/>
                </a:lnTo>
              </a:path>
            </a:pathLst>
          </a:custGeom>
          <a:noFill/>
          <a:ln w="15875" cap="rnd">
            <a:solidFill>
              <a:schemeClr val="bg1">
                <a:lumMod val="85000"/>
              </a:schemeClr>
            </a:solidFill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8" name="Arc 107">
            <a:extLst>
              <a:ext uri="{FF2B5EF4-FFF2-40B4-BE49-F238E27FC236}">
                <a16:creationId xmlns:a16="http://schemas.microsoft.com/office/drawing/2014/main" id="{94949099-B8D8-4B7A-8B71-E444BDC9E3AD}"/>
              </a:ext>
            </a:extLst>
          </p:cNvPr>
          <p:cNvSpPr/>
          <p:nvPr/>
        </p:nvSpPr>
        <p:spPr>
          <a:xfrm rot="1709551">
            <a:off x="3722532" y="2884575"/>
            <a:ext cx="1524238" cy="1482772"/>
          </a:xfrm>
          <a:prstGeom prst="arc">
            <a:avLst>
              <a:gd name="adj1" fmla="val 20873480"/>
              <a:gd name="adj2" fmla="val 8117642"/>
            </a:avLst>
          </a:prstGeom>
          <a:noFill/>
          <a:ln w="15875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Arc 108">
            <a:extLst>
              <a:ext uri="{FF2B5EF4-FFF2-40B4-BE49-F238E27FC236}">
                <a16:creationId xmlns:a16="http://schemas.microsoft.com/office/drawing/2014/main" id="{9AB10957-8D48-40B8-A8AD-3C9480A89FB8}"/>
              </a:ext>
            </a:extLst>
          </p:cNvPr>
          <p:cNvSpPr/>
          <p:nvPr/>
        </p:nvSpPr>
        <p:spPr>
          <a:xfrm rot="19909613" flipV="1">
            <a:off x="3722466" y="2838048"/>
            <a:ext cx="1524238" cy="1482771"/>
          </a:xfrm>
          <a:prstGeom prst="arc">
            <a:avLst>
              <a:gd name="adj1" fmla="val 20873480"/>
              <a:gd name="adj2" fmla="val 8117642"/>
            </a:avLst>
          </a:prstGeom>
          <a:noFill/>
          <a:ln w="15875">
            <a:solidFill>
              <a:schemeClr val="accent1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47D0162-ACE0-4136-A772-282FF0B6A220}"/>
              </a:ext>
            </a:extLst>
          </p:cNvPr>
          <p:cNvSpPr txBox="1"/>
          <p:nvPr/>
        </p:nvSpPr>
        <p:spPr>
          <a:xfrm>
            <a:off x="3653312" y="2730018"/>
            <a:ext cx="1678668" cy="1230238"/>
          </a:xfrm>
          <a:prstGeom prst="rect">
            <a:avLst/>
          </a:prstGeom>
          <a:noFill/>
        </p:spPr>
        <p:txBody>
          <a:bodyPr wrap="square" lIns="146304" tIns="91440" rIns="146304" bIns="91440" rtlCol="0">
            <a:prstTxWarp prst="textArchUp">
              <a:avLst>
                <a:gd name="adj" fmla="val 14010961"/>
              </a:avLst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E3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Training data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5BBBB47-2AFC-4805-9D1B-DBA5462CD102}"/>
              </a:ext>
            </a:extLst>
          </p:cNvPr>
          <p:cNvSpPr txBox="1"/>
          <p:nvPr/>
        </p:nvSpPr>
        <p:spPr>
          <a:xfrm>
            <a:off x="3667272" y="3121589"/>
            <a:ext cx="1678668" cy="1412358"/>
          </a:xfrm>
          <a:prstGeom prst="rect">
            <a:avLst/>
          </a:prstGeom>
          <a:noFill/>
        </p:spPr>
        <p:txBody>
          <a:bodyPr wrap="square" lIns="146304" tIns="91440" rIns="146304" bIns="91440" rtlCol="0">
            <a:prstTxWarp prst="textArchDown">
              <a:avLst>
                <a:gd name="adj" fmla="val 3564875"/>
              </a:avLst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E3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Smarter models</a:t>
            </a:r>
          </a:p>
        </p:txBody>
      </p:sp>
      <p:sp>
        <p:nvSpPr>
          <p:cNvPr id="112" name="タイトル 1">
            <a:extLst>
              <a:ext uri="{FF2B5EF4-FFF2-40B4-BE49-F238E27FC236}">
                <a16:creationId xmlns:a16="http://schemas.microsoft.com/office/drawing/2014/main" id="{CE1B1278-6C95-6247-B3DE-CD01267A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kumimoji="1" lang="en-US" altLang="ja-JP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Edge Considerations</a:t>
            </a:r>
          </a:p>
        </p:txBody>
      </p:sp>
      <p:sp>
        <p:nvSpPr>
          <p:cNvPr id="114" name="Content Placeholder 2">
            <a:extLst>
              <a:ext uri="{FF2B5EF4-FFF2-40B4-BE49-F238E27FC236}">
                <a16:creationId xmlns:a16="http://schemas.microsoft.com/office/drawing/2014/main" id="{5E2F1529-305A-1C46-BDB6-C93B63531609}"/>
              </a:ext>
            </a:extLst>
          </p:cNvPr>
          <p:cNvSpPr txBox="1">
            <a:spLocks/>
          </p:cNvSpPr>
          <p:nvPr/>
        </p:nvSpPr>
        <p:spPr>
          <a:xfrm>
            <a:off x="1198426" y="2531132"/>
            <a:ext cx="2541345" cy="42287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6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Inference on Edge</a:t>
            </a:r>
            <a:endParaRPr kumimoji="0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 panose="020B0603020204020204" pitchFamily="34" charset="0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sp>
        <p:nvSpPr>
          <p:cNvPr id="113" name="Content Placeholder 2">
            <a:extLst>
              <a:ext uri="{FF2B5EF4-FFF2-40B4-BE49-F238E27FC236}">
                <a16:creationId xmlns:a16="http://schemas.microsoft.com/office/drawing/2014/main" id="{5E2F1529-305A-1C46-BDB6-C93B63531609}"/>
              </a:ext>
            </a:extLst>
          </p:cNvPr>
          <p:cNvSpPr txBox="1">
            <a:spLocks/>
          </p:cNvSpPr>
          <p:nvPr/>
        </p:nvSpPr>
        <p:spPr>
          <a:xfrm>
            <a:off x="5400722" y="2541867"/>
            <a:ext cx="2432218" cy="42618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Training on Cloud</a:t>
            </a:r>
            <a:endParaRPr kumimoji="0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 panose="020B0603020204020204" pitchFamily="34" charset="0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sp>
        <p:nvSpPr>
          <p:cNvPr id="116" name="TextBox 71">
            <a:extLst>
              <a:ext uri="{FF2B5EF4-FFF2-40B4-BE49-F238E27FC236}">
                <a16:creationId xmlns:a16="http://schemas.microsoft.com/office/drawing/2014/main" id="{CF5E53C9-DA87-4049-83C8-F7B68DD828BC}"/>
              </a:ext>
            </a:extLst>
          </p:cNvPr>
          <p:cNvSpPr txBox="1"/>
          <p:nvPr/>
        </p:nvSpPr>
        <p:spPr>
          <a:xfrm>
            <a:off x="1488420" y="4617000"/>
            <a:ext cx="5784923" cy="4062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146304" tIns="91440" rIns="146304" bIns="9144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ja-JP" sz="1600" dirty="0">
                <a:solidFill>
                  <a:srgbClr val="002E3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New generation ML model may not be executable on Edge</a:t>
            </a:r>
            <a:endParaRPr lang="en-US" sz="1600" dirty="0">
              <a:solidFill>
                <a:srgbClr val="002E36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17" name="乗算 116"/>
          <p:cNvSpPr/>
          <p:nvPr/>
        </p:nvSpPr>
        <p:spPr>
          <a:xfrm>
            <a:off x="4230467" y="4077851"/>
            <a:ext cx="540000" cy="54000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74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8" grpId="0" animBg="1"/>
      <p:bldP spid="109" grpId="0" animBg="1"/>
      <p:bldP spid="110" grpId="0"/>
      <p:bldP spid="1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ontent Placeholder 2">
            <a:extLst>
              <a:ext uri="{FF2B5EF4-FFF2-40B4-BE49-F238E27FC236}">
                <a16:creationId xmlns:a16="http://schemas.microsoft.com/office/drawing/2014/main" id="{5E2F1529-305A-1C46-BDB6-C93B63531609}"/>
              </a:ext>
            </a:extLst>
          </p:cNvPr>
          <p:cNvSpPr txBox="1">
            <a:spLocks/>
          </p:cNvSpPr>
          <p:nvPr/>
        </p:nvSpPr>
        <p:spPr>
          <a:xfrm>
            <a:off x="340591" y="1009332"/>
            <a:ext cx="8370271" cy="151386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HW Spec</a:t>
            </a:r>
          </a:p>
          <a:p>
            <a:pPr marL="1085850" lvl="1" indent="-34290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ja-JP" sz="16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High spec HW may not be available.</a:t>
            </a:r>
            <a:br>
              <a:rPr lang="en-US" altLang="ja-JP" sz="16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altLang="ja-JP" sz="16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Because of the HW cost/may need to use existing HW</a:t>
            </a:r>
            <a:br>
              <a:rPr lang="en-US" altLang="ja-JP" sz="16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ja-JP" altLang="en-US" sz="1600" dirty="0">
                <a:solidFill>
                  <a:srgbClr val="0070C0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⇒</a:t>
            </a:r>
            <a:r>
              <a:rPr lang="en-US" altLang="ja-JP" sz="1600" dirty="0">
                <a:solidFill>
                  <a:srgbClr val="0070C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Enable feature enhancement on Cloud</a:t>
            </a:r>
            <a:br>
              <a:rPr lang="en-US" altLang="ja-JP" sz="1600" dirty="0">
                <a:solidFill>
                  <a:srgbClr val="0070C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altLang="ja-JP" sz="1600" dirty="0">
                <a:solidFill>
                  <a:srgbClr val="0070C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   Consider using lightweight ML model</a:t>
            </a:r>
          </a:p>
          <a:p>
            <a:pPr marL="1085850" lvl="1" indent="-34290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kumimoji="0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 panose="020B0603020204020204" pitchFamily="34" charset="0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D2C2F8E-7E54-498D-8BEE-47F4D72A16AE}"/>
              </a:ext>
            </a:extLst>
          </p:cNvPr>
          <p:cNvGrpSpPr/>
          <p:nvPr/>
        </p:nvGrpSpPr>
        <p:grpSpPr>
          <a:xfrm>
            <a:off x="2066692" y="3310144"/>
            <a:ext cx="1151585" cy="1098328"/>
            <a:chOff x="5333349" y="1880593"/>
            <a:chExt cx="1625307" cy="1550142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DB308BE-BCE2-4A1C-9BC3-8C82C61DC47D}"/>
                </a:ext>
              </a:extLst>
            </p:cNvPr>
            <p:cNvGrpSpPr/>
            <p:nvPr/>
          </p:nvGrpSpPr>
          <p:grpSpPr>
            <a:xfrm>
              <a:off x="5760208" y="1880593"/>
              <a:ext cx="751893" cy="989582"/>
              <a:chOff x="3946138" y="1576382"/>
              <a:chExt cx="962358" cy="1266580"/>
            </a:xfrm>
          </p:grpSpPr>
          <p:sp>
            <p:nvSpPr>
              <p:cNvPr id="81" name="Line 81">
                <a:extLst>
                  <a:ext uri="{FF2B5EF4-FFF2-40B4-BE49-F238E27FC236}">
                    <a16:creationId xmlns:a16="http://schemas.microsoft.com/office/drawing/2014/main" id="{B86C7CB0-AA12-49FF-80F9-21F9DECDE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6138" y="2003020"/>
                <a:ext cx="94539" cy="0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2" name="Oval 59">
                <a:extLst>
                  <a:ext uri="{FF2B5EF4-FFF2-40B4-BE49-F238E27FC236}">
                    <a16:creationId xmlns:a16="http://schemas.microsoft.com/office/drawing/2014/main" id="{0163569D-B6A9-4277-9FF8-6C502C073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638" y="1784853"/>
                <a:ext cx="519964" cy="51996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3" name="Freeform 60">
                <a:extLst>
                  <a:ext uri="{FF2B5EF4-FFF2-40B4-BE49-F238E27FC236}">
                    <a16:creationId xmlns:a16="http://schemas.microsoft.com/office/drawing/2014/main" id="{88B7E36B-1554-444D-A100-6D2CDCCB7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7629" y="1953326"/>
                <a:ext cx="277556" cy="239984"/>
              </a:xfrm>
              <a:custGeom>
                <a:avLst/>
                <a:gdLst>
                  <a:gd name="T0" fmla="*/ 116 w 229"/>
                  <a:gd name="T1" fmla="*/ 54 h 198"/>
                  <a:gd name="T2" fmla="*/ 154 w 229"/>
                  <a:gd name="T3" fmla="*/ 0 h 198"/>
                  <a:gd name="T4" fmla="*/ 150 w 229"/>
                  <a:gd name="T5" fmla="*/ 50 h 198"/>
                  <a:gd name="T6" fmla="*/ 195 w 229"/>
                  <a:gd name="T7" fmla="*/ 41 h 198"/>
                  <a:gd name="T8" fmla="*/ 178 w 229"/>
                  <a:gd name="T9" fmla="*/ 67 h 198"/>
                  <a:gd name="T10" fmla="*/ 225 w 229"/>
                  <a:gd name="T11" fmla="*/ 75 h 198"/>
                  <a:gd name="T12" fmla="*/ 186 w 229"/>
                  <a:gd name="T13" fmla="*/ 97 h 198"/>
                  <a:gd name="T14" fmla="*/ 229 w 229"/>
                  <a:gd name="T15" fmla="*/ 123 h 198"/>
                  <a:gd name="T16" fmla="*/ 180 w 229"/>
                  <a:gd name="T17" fmla="*/ 118 h 198"/>
                  <a:gd name="T18" fmla="*/ 193 w 229"/>
                  <a:gd name="T19" fmla="*/ 165 h 198"/>
                  <a:gd name="T20" fmla="*/ 150 w 229"/>
                  <a:gd name="T21" fmla="*/ 133 h 198"/>
                  <a:gd name="T22" fmla="*/ 141 w 229"/>
                  <a:gd name="T23" fmla="*/ 181 h 198"/>
                  <a:gd name="T24" fmla="*/ 111 w 229"/>
                  <a:gd name="T25" fmla="*/ 138 h 198"/>
                  <a:gd name="T26" fmla="*/ 90 w 229"/>
                  <a:gd name="T27" fmla="*/ 198 h 198"/>
                  <a:gd name="T28" fmla="*/ 81 w 229"/>
                  <a:gd name="T29" fmla="*/ 144 h 198"/>
                  <a:gd name="T30" fmla="*/ 51 w 229"/>
                  <a:gd name="T31" fmla="*/ 161 h 198"/>
                  <a:gd name="T32" fmla="*/ 60 w 229"/>
                  <a:gd name="T33" fmla="*/ 129 h 198"/>
                  <a:gd name="T34" fmla="*/ 2 w 229"/>
                  <a:gd name="T35" fmla="*/ 133 h 198"/>
                  <a:gd name="T36" fmla="*/ 38 w 229"/>
                  <a:gd name="T37" fmla="*/ 108 h 198"/>
                  <a:gd name="T38" fmla="*/ 0 w 229"/>
                  <a:gd name="T39" fmla="*/ 80 h 198"/>
                  <a:gd name="T40" fmla="*/ 49 w 229"/>
                  <a:gd name="T41" fmla="*/ 71 h 198"/>
                  <a:gd name="T42" fmla="*/ 4 w 229"/>
                  <a:gd name="T43" fmla="*/ 22 h 198"/>
                  <a:gd name="T44" fmla="*/ 77 w 229"/>
                  <a:gd name="T45" fmla="*/ 58 h 198"/>
                  <a:gd name="T46" fmla="*/ 88 w 229"/>
                  <a:gd name="T47" fmla="*/ 22 h 198"/>
                  <a:gd name="T48" fmla="*/ 116 w 229"/>
                  <a:gd name="T49" fmla="*/ 54 h 198"/>
                  <a:gd name="T50" fmla="*/ 116 w 229"/>
                  <a:gd name="T51" fmla="*/ 54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9" h="198">
                    <a:moveTo>
                      <a:pt x="116" y="54"/>
                    </a:moveTo>
                    <a:lnTo>
                      <a:pt x="154" y="0"/>
                    </a:lnTo>
                    <a:lnTo>
                      <a:pt x="150" y="50"/>
                    </a:lnTo>
                    <a:lnTo>
                      <a:pt x="195" y="41"/>
                    </a:lnTo>
                    <a:lnTo>
                      <a:pt x="178" y="67"/>
                    </a:lnTo>
                    <a:lnTo>
                      <a:pt x="225" y="75"/>
                    </a:lnTo>
                    <a:lnTo>
                      <a:pt x="186" y="97"/>
                    </a:lnTo>
                    <a:lnTo>
                      <a:pt x="229" y="123"/>
                    </a:lnTo>
                    <a:lnTo>
                      <a:pt x="180" y="118"/>
                    </a:lnTo>
                    <a:lnTo>
                      <a:pt x="193" y="165"/>
                    </a:lnTo>
                    <a:lnTo>
                      <a:pt x="150" y="133"/>
                    </a:lnTo>
                    <a:lnTo>
                      <a:pt x="141" y="181"/>
                    </a:lnTo>
                    <a:lnTo>
                      <a:pt x="111" y="138"/>
                    </a:lnTo>
                    <a:lnTo>
                      <a:pt x="90" y="198"/>
                    </a:lnTo>
                    <a:lnTo>
                      <a:pt x="81" y="144"/>
                    </a:lnTo>
                    <a:lnTo>
                      <a:pt x="51" y="161"/>
                    </a:lnTo>
                    <a:lnTo>
                      <a:pt x="60" y="129"/>
                    </a:lnTo>
                    <a:lnTo>
                      <a:pt x="2" y="133"/>
                    </a:lnTo>
                    <a:lnTo>
                      <a:pt x="38" y="108"/>
                    </a:lnTo>
                    <a:lnTo>
                      <a:pt x="0" y="80"/>
                    </a:lnTo>
                    <a:lnTo>
                      <a:pt x="49" y="71"/>
                    </a:lnTo>
                    <a:lnTo>
                      <a:pt x="4" y="22"/>
                    </a:lnTo>
                    <a:lnTo>
                      <a:pt x="77" y="58"/>
                    </a:lnTo>
                    <a:lnTo>
                      <a:pt x="88" y="22"/>
                    </a:lnTo>
                    <a:lnTo>
                      <a:pt x="116" y="54"/>
                    </a:lnTo>
                    <a:lnTo>
                      <a:pt x="116" y="5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4" name="Freeform 62">
                <a:extLst>
                  <a:ext uri="{FF2B5EF4-FFF2-40B4-BE49-F238E27FC236}">
                    <a16:creationId xmlns:a16="http://schemas.microsoft.com/office/drawing/2014/main" id="{D1343734-A771-42B2-BCBF-90379DCB4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2532" y="2816297"/>
                <a:ext cx="145445" cy="26665"/>
              </a:xfrm>
              <a:custGeom>
                <a:avLst/>
                <a:gdLst>
                  <a:gd name="T0" fmla="*/ 56 w 56"/>
                  <a:gd name="T1" fmla="*/ 0 h 10"/>
                  <a:gd name="T2" fmla="*/ 56 w 56"/>
                  <a:gd name="T3" fmla="*/ 5 h 10"/>
                  <a:gd name="T4" fmla="*/ 28 w 56"/>
                  <a:gd name="T5" fmla="*/ 10 h 10"/>
                  <a:gd name="T6" fmla="*/ 0 w 56"/>
                  <a:gd name="T7" fmla="*/ 5 h 10"/>
                  <a:gd name="T8" fmla="*/ 0 w 56"/>
                  <a:gd name="T9" fmla="*/ 0 h 10"/>
                  <a:gd name="T10" fmla="*/ 56 w 56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0">
                    <a:moveTo>
                      <a:pt x="56" y="0"/>
                    </a:moveTo>
                    <a:cubicBezTo>
                      <a:pt x="56" y="5"/>
                      <a:pt x="56" y="5"/>
                      <a:pt x="56" y="5"/>
                    </a:cubicBezTo>
                    <a:cubicBezTo>
                      <a:pt x="56" y="8"/>
                      <a:pt x="43" y="10"/>
                      <a:pt x="28" y="10"/>
                    </a:cubicBezTo>
                    <a:cubicBezTo>
                      <a:pt x="13" y="10"/>
                      <a:pt x="0" y="8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6" y="0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rgbClr val="D6D7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5" name="Freeform 64">
                <a:extLst>
                  <a:ext uri="{FF2B5EF4-FFF2-40B4-BE49-F238E27FC236}">
                    <a16:creationId xmlns:a16="http://schemas.microsoft.com/office/drawing/2014/main" id="{DA4993CB-EFA9-426E-8395-7627FC74A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113" y="2575102"/>
                <a:ext cx="310282" cy="82419"/>
              </a:xfrm>
              <a:custGeom>
                <a:avLst/>
                <a:gdLst>
                  <a:gd name="T0" fmla="*/ 102 w 119"/>
                  <a:gd name="T1" fmla="*/ 2 h 32"/>
                  <a:gd name="T2" fmla="*/ 18 w 119"/>
                  <a:gd name="T3" fmla="*/ 0 h 32"/>
                  <a:gd name="T4" fmla="*/ 0 w 119"/>
                  <a:gd name="T5" fmla="*/ 15 h 32"/>
                  <a:gd name="T6" fmla="*/ 18 w 119"/>
                  <a:gd name="T7" fmla="*/ 30 h 32"/>
                  <a:gd name="T8" fmla="*/ 101 w 119"/>
                  <a:gd name="T9" fmla="*/ 31 h 32"/>
                  <a:gd name="T10" fmla="*/ 119 w 119"/>
                  <a:gd name="T11" fmla="*/ 17 h 32"/>
                  <a:gd name="T12" fmla="*/ 102 w 119"/>
                  <a:gd name="T13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32">
                    <a:moveTo>
                      <a:pt x="102" y="2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7"/>
                      <a:pt x="0" y="15"/>
                    </a:cubicBezTo>
                    <a:cubicBezTo>
                      <a:pt x="0" y="23"/>
                      <a:pt x="8" y="30"/>
                      <a:pt x="18" y="30"/>
                    </a:cubicBezTo>
                    <a:cubicBezTo>
                      <a:pt x="101" y="31"/>
                      <a:pt x="101" y="31"/>
                      <a:pt x="101" y="31"/>
                    </a:cubicBezTo>
                    <a:cubicBezTo>
                      <a:pt x="111" y="32"/>
                      <a:pt x="119" y="25"/>
                      <a:pt x="119" y="17"/>
                    </a:cubicBezTo>
                    <a:cubicBezTo>
                      <a:pt x="119" y="8"/>
                      <a:pt x="111" y="2"/>
                      <a:pt x="102" y="2"/>
                    </a:cubicBezTo>
                    <a:close/>
                  </a:path>
                </a:pathLst>
              </a:custGeom>
              <a:noFill/>
              <a:ln w="20638" cap="flat">
                <a:solidFill>
                  <a:srgbClr val="47474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6" name="Freeform 65">
                <a:extLst>
                  <a:ext uri="{FF2B5EF4-FFF2-40B4-BE49-F238E27FC236}">
                    <a16:creationId xmlns:a16="http://schemas.microsoft.com/office/drawing/2014/main" id="{382E8EEE-499B-4F54-BAB7-37B692583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386" y="2691458"/>
                <a:ext cx="295737" cy="78782"/>
              </a:xfrm>
              <a:custGeom>
                <a:avLst/>
                <a:gdLst>
                  <a:gd name="T0" fmla="*/ 97 w 114"/>
                  <a:gd name="T1" fmla="*/ 1 h 30"/>
                  <a:gd name="T2" fmla="*/ 17 w 114"/>
                  <a:gd name="T3" fmla="*/ 0 h 30"/>
                  <a:gd name="T4" fmla="*/ 0 w 114"/>
                  <a:gd name="T5" fmla="*/ 14 h 30"/>
                  <a:gd name="T6" fmla="*/ 17 w 114"/>
                  <a:gd name="T7" fmla="*/ 29 h 30"/>
                  <a:gd name="T8" fmla="*/ 97 w 114"/>
                  <a:gd name="T9" fmla="*/ 30 h 30"/>
                  <a:gd name="T10" fmla="*/ 114 w 114"/>
                  <a:gd name="T11" fmla="*/ 16 h 30"/>
                  <a:gd name="T12" fmla="*/ 97 w 114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" h="30">
                    <a:moveTo>
                      <a:pt x="97" y="1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6"/>
                      <a:pt x="0" y="14"/>
                    </a:cubicBezTo>
                    <a:cubicBezTo>
                      <a:pt x="0" y="22"/>
                      <a:pt x="7" y="29"/>
                      <a:pt x="17" y="29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107" y="30"/>
                      <a:pt x="114" y="24"/>
                      <a:pt x="114" y="16"/>
                    </a:cubicBezTo>
                    <a:cubicBezTo>
                      <a:pt x="114" y="8"/>
                      <a:pt x="107" y="1"/>
                      <a:pt x="97" y="1"/>
                    </a:cubicBezTo>
                    <a:close/>
                  </a:path>
                </a:pathLst>
              </a:custGeom>
              <a:noFill/>
              <a:ln w="20638" cap="flat">
                <a:solidFill>
                  <a:srgbClr val="47474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7" name="Freeform 66">
                <a:extLst>
                  <a:ext uri="{FF2B5EF4-FFF2-40B4-BE49-F238E27FC236}">
                    <a16:creationId xmlns:a16="http://schemas.microsoft.com/office/drawing/2014/main" id="{F8C81443-5EEE-467B-9ECA-BC66385AE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1932" y="2582374"/>
                <a:ext cx="306645" cy="72722"/>
              </a:xfrm>
              <a:custGeom>
                <a:avLst/>
                <a:gdLst>
                  <a:gd name="T0" fmla="*/ 0 w 118"/>
                  <a:gd name="T1" fmla="*/ 14 h 28"/>
                  <a:gd name="T2" fmla="*/ 14 w 118"/>
                  <a:gd name="T3" fmla="*/ 0 h 28"/>
                  <a:gd name="T4" fmla="*/ 104 w 118"/>
                  <a:gd name="T5" fmla="*/ 0 h 28"/>
                  <a:gd name="T6" fmla="*/ 118 w 118"/>
                  <a:gd name="T7" fmla="*/ 14 h 28"/>
                  <a:gd name="T8" fmla="*/ 118 w 118"/>
                  <a:gd name="T9" fmla="*/ 14 h 28"/>
                  <a:gd name="T10" fmla="*/ 104 w 118"/>
                  <a:gd name="T11" fmla="*/ 28 h 28"/>
                  <a:gd name="T12" fmla="*/ 14 w 118"/>
                  <a:gd name="T13" fmla="*/ 28 h 28"/>
                  <a:gd name="T14" fmla="*/ 0 w 118"/>
                  <a:gd name="T15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8" h="28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12" y="0"/>
                      <a:pt x="118" y="6"/>
                      <a:pt x="118" y="14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22"/>
                      <a:pt x="112" y="28"/>
                      <a:pt x="10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2"/>
                      <a:pt x="0" y="14"/>
                    </a:cubicBezTo>
                    <a:close/>
                  </a:path>
                </a:pathLst>
              </a:custGeom>
              <a:solidFill>
                <a:srgbClr val="D6D7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8" name="Freeform 67">
                <a:extLst>
                  <a:ext uri="{FF2B5EF4-FFF2-40B4-BE49-F238E27FC236}">
                    <a16:creationId xmlns:a16="http://schemas.microsoft.com/office/drawing/2014/main" id="{B5EA0983-87BF-4FE5-8E72-DE38678D4E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1932" y="2697517"/>
                <a:ext cx="306645" cy="72722"/>
              </a:xfrm>
              <a:custGeom>
                <a:avLst/>
                <a:gdLst>
                  <a:gd name="T0" fmla="*/ 0 w 118"/>
                  <a:gd name="T1" fmla="*/ 14 h 28"/>
                  <a:gd name="T2" fmla="*/ 14 w 118"/>
                  <a:gd name="T3" fmla="*/ 0 h 28"/>
                  <a:gd name="T4" fmla="*/ 104 w 118"/>
                  <a:gd name="T5" fmla="*/ 0 h 28"/>
                  <a:gd name="T6" fmla="*/ 118 w 118"/>
                  <a:gd name="T7" fmla="*/ 14 h 28"/>
                  <a:gd name="T8" fmla="*/ 118 w 118"/>
                  <a:gd name="T9" fmla="*/ 14 h 28"/>
                  <a:gd name="T10" fmla="*/ 104 w 118"/>
                  <a:gd name="T11" fmla="*/ 28 h 28"/>
                  <a:gd name="T12" fmla="*/ 14 w 118"/>
                  <a:gd name="T13" fmla="*/ 28 h 28"/>
                  <a:gd name="T14" fmla="*/ 0 w 118"/>
                  <a:gd name="T15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8" h="28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12" y="0"/>
                      <a:pt x="118" y="6"/>
                      <a:pt x="118" y="14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22"/>
                      <a:pt x="112" y="28"/>
                      <a:pt x="10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2"/>
                      <a:pt x="0" y="14"/>
                    </a:cubicBezTo>
                    <a:close/>
                  </a:path>
                </a:pathLst>
              </a:custGeom>
              <a:solidFill>
                <a:srgbClr val="D6D7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9" name="Freeform 68">
                <a:extLst>
                  <a:ext uri="{FF2B5EF4-FFF2-40B4-BE49-F238E27FC236}">
                    <a16:creationId xmlns:a16="http://schemas.microsoft.com/office/drawing/2014/main" id="{9857DF99-C2F7-40A6-97AA-93122DEBE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794" y="1714554"/>
                <a:ext cx="696921" cy="824186"/>
              </a:xfrm>
              <a:custGeom>
                <a:avLst/>
                <a:gdLst>
                  <a:gd name="T0" fmla="*/ 136 w 268"/>
                  <a:gd name="T1" fmla="*/ 1 h 317"/>
                  <a:gd name="T2" fmla="*/ 135 w 268"/>
                  <a:gd name="T3" fmla="*/ 1 h 317"/>
                  <a:gd name="T4" fmla="*/ 1 w 268"/>
                  <a:gd name="T5" fmla="*/ 125 h 317"/>
                  <a:gd name="T6" fmla="*/ 46 w 268"/>
                  <a:gd name="T7" fmla="*/ 228 h 317"/>
                  <a:gd name="T8" fmla="*/ 56 w 268"/>
                  <a:gd name="T9" fmla="*/ 251 h 317"/>
                  <a:gd name="T10" fmla="*/ 60 w 268"/>
                  <a:gd name="T11" fmla="*/ 277 h 317"/>
                  <a:gd name="T12" fmla="*/ 77 w 268"/>
                  <a:gd name="T13" fmla="*/ 315 h 317"/>
                  <a:gd name="T14" fmla="*/ 187 w 268"/>
                  <a:gd name="T15" fmla="*/ 317 h 317"/>
                  <a:gd name="T16" fmla="*/ 205 w 268"/>
                  <a:gd name="T17" fmla="*/ 278 h 317"/>
                  <a:gd name="T18" fmla="*/ 219 w 268"/>
                  <a:gd name="T19" fmla="*/ 230 h 317"/>
                  <a:gd name="T20" fmla="*/ 244 w 268"/>
                  <a:gd name="T21" fmla="*/ 190 h 317"/>
                  <a:gd name="T22" fmla="*/ 267 w 268"/>
                  <a:gd name="T23" fmla="*/ 129 h 317"/>
                  <a:gd name="T24" fmla="*/ 136 w 268"/>
                  <a:gd name="T25" fmla="*/ 1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8" h="317">
                    <a:moveTo>
                      <a:pt x="136" y="1"/>
                    </a:moveTo>
                    <a:cubicBezTo>
                      <a:pt x="135" y="1"/>
                      <a:pt x="136" y="1"/>
                      <a:pt x="135" y="1"/>
                    </a:cubicBezTo>
                    <a:cubicBezTo>
                      <a:pt x="62" y="0"/>
                      <a:pt x="1" y="55"/>
                      <a:pt x="1" y="125"/>
                    </a:cubicBezTo>
                    <a:cubicBezTo>
                      <a:pt x="0" y="165"/>
                      <a:pt x="30" y="193"/>
                      <a:pt x="46" y="228"/>
                    </a:cubicBezTo>
                    <a:cubicBezTo>
                      <a:pt x="52" y="237"/>
                      <a:pt x="54" y="244"/>
                      <a:pt x="56" y="251"/>
                    </a:cubicBezTo>
                    <a:cubicBezTo>
                      <a:pt x="59" y="260"/>
                      <a:pt x="60" y="269"/>
                      <a:pt x="60" y="277"/>
                    </a:cubicBezTo>
                    <a:cubicBezTo>
                      <a:pt x="62" y="291"/>
                      <a:pt x="64" y="305"/>
                      <a:pt x="77" y="315"/>
                    </a:cubicBezTo>
                    <a:cubicBezTo>
                      <a:pt x="187" y="317"/>
                      <a:pt x="187" y="317"/>
                      <a:pt x="187" y="317"/>
                    </a:cubicBezTo>
                    <a:cubicBezTo>
                      <a:pt x="202" y="307"/>
                      <a:pt x="203" y="293"/>
                      <a:pt x="205" y="278"/>
                    </a:cubicBezTo>
                    <a:cubicBezTo>
                      <a:pt x="207" y="265"/>
                      <a:pt x="209" y="250"/>
                      <a:pt x="219" y="230"/>
                    </a:cubicBezTo>
                    <a:cubicBezTo>
                      <a:pt x="226" y="216"/>
                      <a:pt x="235" y="203"/>
                      <a:pt x="244" y="190"/>
                    </a:cubicBezTo>
                    <a:cubicBezTo>
                      <a:pt x="257" y="172"/>
                      <a:pt x="267" y="152"/>
                      <a:pt x="267" y="129"/>
                    </a:cubicBezTo>
                    <a:cubicBezTo>
                      <a:pt x="268" y="60"/>
                      <a:pt x="210" y="2"/>
                      <a:pt x="136" y="1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0" name="Freeform 69">
                <a:extLst>
                  <a:ext uri="{FF2B5EF4-FFF2-40B4-BE49-F238E27FC236}">
                    <a16:creationId xmlns:a16="http://schemas.microsoft.com/office/drawing/2014/main" id="{EDA80F09-2130-4D28-8EDC-54F3E1A61F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1320" y="2809025"/>
                <a:ext cx="147869" cy="33937"/>
              </a:xfrm>
              <a:custGeom>
                <a:avLst/>
                <a:gdLst>
                  <a:gd name="T0" fmla="*/ 17 w 57"/>
                  <a:gd name="T1" fmla="*/ 13 h 13"/>
                  <a:gd name="T2" fmla="*/ 40 w 57"/>
                  <a:gd name="T3" fmla="*/ 13 h 13"/>
                  <a:gd name="T4" fmla="*/ 57 w 57"/>
                  <a:gd name="T5" fmla="*/ 1 h 13"/>
                  <a:gd name="T6" fmla="*/ 0 w 57"/>
                  <a:gd name="T7" fmla="*/ 0 h 13"/>
                  <a:gd name="T8" fmla="*/ 17 w 57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13">
                    <a:moveTo>
                      <a:pt x="17" y="13"/>
                    </a:moveTo>
                    <a:cubicBezTo>
                      <a:pt x="40" y="13"/>
                      <a:pt x="40" y="13"/>
                      <a:pt x="40" y="13"/>
                    </a:cubicBezTo>
                    <a:cubicBezTo>
                      <a:pt x="49" y="13"/>
                      <a:pt x="57" y="8"/>
                      <a:pt x="57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7"/>
                      <a:pt x="8" y="12"/>
                      <a:pt x="17" y="13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1" name="Freeform 70">
                <a:extLst>
                  <a:ext uri="{FF2B5EF4-FFF2-40B4-BE49-F238E27FC236}">
                    <a16:creationId xmlns:a16="http://schemas.microsoft.com/office/drawing/2014/main" id="{AAB2F22A-EB48-4B10-B4BD-11D836A24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113" y="2575102"/>
                <a:ext cx="310282" cy="82419"/>
              </a:xfrm>
              <a:custGeom>
                <a:avLst/>
                <a:gdLst>
                  <a:gd name="T0" fmla="*/ 102 w 119"/>
                  <a:gd name="T1" fmla="*/ 2 h 32"/>
                  <a:gd name="T2" fmla="*/ 18 w 119"/>
                  <a:gd name="T3" fmla="*/ 0 h 32"/>
                  <a:gd name="T4" fmla="*/ 0 w 119"/>
                  <a:gd name="T5" fmla="*/ 15 h 32"/>
                  <a:gd name="T6" fmla="*/ 18 w 119"/>
                  <a:gd name="T7" fmla="*/ 30 h 32"/>
                  <a:gd name="T8" fmla="*/ 101 w 119"/>
                  <a:gd name="T9" fmla="*/ 31 h 32"/>
                  <a:gd name="T10" fmla="*/ 119 w 119"/>
                  <a:gd name="T11" fmla="*/ 17 h 32"/>
                  <a:gd name="T12" fmla="*/ 102 w 119"/>
                  <a:gd name="T13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32">
                    <a:moveTo>
                      <a:pt x="102" y="2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7"/>
                      <a:pt x="0" y="15"/>
                    </a:cubicBezTo>
                    <a:cubicBezTo>
                      <a:pt x="0" y="23"/>
                      <a:pt x="8" y="30"/>
                      <a:pt x="18" y="30"/>
                    </a:cubicBezTo>
                    <a:cubicBezTo>
                      <a:pt x="101" y="31"/>
                      <a:pt x="101" y="31"/>
                      <a:pt x="101" y="31"/>
                    </a:cubicBezTo>
                    <a:cubicBezTo>
                      <a:pt x="111" y="32"/>
                      <a:pt x="119" y="25"/>
                      <a:pt x="119" y="17"/>
                    </a:cubicBezTo>
                    <a:cubicBezTo>
                      <a:pt x="119" y="8"/>
                      <a:pt x="111" y="2"/>
                      <a:pt x="102" y="2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2" name="Freeform 71">
                <a:extLst>
                  <a:ext uri="{FF2B5EF4-FFF2-40B4-BE49-F238E27FC236}">
                    <a16:creationId xmlns:a16="http://schemas.microsoft.com/office/drawing/2014/main" id="{E2269CE6-B2C5-48CF-9BCD-0FBF10E192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386" y="2691458"/>
                <a:ext cx="295737" cy="78782"/>
              </a:xfrm>
              <a:custGeom>
                <a:avLst/>
                <a:gdLst>
                  <a:gd name="T0" fmla="*/ 97 w 114"/>
                  <a:gd name="T1" fmla="*/ 1 h 30"/>
                  <a:gd name="T2" fmla="*/ 17 w 114"/>
                  <a:gd name="T3" fmla="*/ 0 h 30"/>
                  <a:gd name="T4" fmla="*/ 0 w 114"/>
                  <a:gd name="T5" fmla="*/ 14 h 30"/>
                  <a:gd name="T6" fmla="*/ 17 w 114"/>
                  <a:gd name="T7" fmla="*/ 29 h 30"/>
                  <a:gd name="T8" fmla="*/ 97 w 114"/>
                  <a:gd name="T9" fmla="*/ 30 h 30"/>
                  <a:gd name="T10" fmla="*/ 114 w 114"/>
                  <a:gd name="T11" fmla="*/ 16 h 30"/>
                  <a:gd name="T12" fmla="*/ 97 w 114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" h="30">
                    <a:moveTo>
                      <a:pt x="97" y="1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6"/>
                      <a:pt x="0" y="14"/>
                    </a:cubicBezTo>
                    <a:cubicBezTo>
                      <a:pt x="0" y="22"/>
                      <a:pt x="7" y="29"/>
                      <a:pt x="17" y="29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107" y="30"/>
                      <a:pt x="114" y="24"/>
                      <a:pt x="114" y="16"/>
                    </a:cubicBezTo>
                    <a:cubicBezTo>
                      <a:pt x="114" y="8"/>
                      <a:pt x="107" y="1"/>
                      <a:pt x="97" y="1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788CB8DA-1E74-46A1-A914-238EAB7EF6FE}"/>
                  </a:ext>
                </a:extLst>
              </p:cNvPr>
              <p:cNvGrpSpPr/>
              <p:nvPr/>
            </p:nvGrpSpPr>
            <p:grpSpPr>
              <a:xfrm>
                <a:off x="4279508" y="2039381"/>
                <a:ext cx="311493" cy="490875"/>
                <a:chOff x="4274601" y="2039381"/>
                <a:chExt cx="311493" cy="490875"/>
              </a:xfrm>
            </p:grpSpPr>
            <p:sp>
              <p:nvSpPr>
                <p:cNvPr id="104" name="Freeform 72">
                  <a:extLst>
                    <a:ext uri="{FF2B5EF4-FFF2-40B4-BE49-F238E27FC236}">
                      <a16:creationId xmlns:a16="http://schemas.microsoft.com/office/drawing/2014/main" id="{A73143AF-CDEA-4CE4-8CCD-6C73D991D3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18220" y="2086650"/>
                  <a:ext cx="67874" cy="443606"/>
                </a:xfrm>
                <a:custGeom>
                  <a:avLst/>
                  <a:gdLst>
                    <a:gd name="T0" fmla="*/ 56 w 56"/>
                    <a:gd name="T1" fmla="*/ 0 h 366"/>
                    <a:gd name="T2" fmla="*/ 0 w 56"/>
                    <a:gd name="T3" fmla="*/ 257 h 366"/>
                    <a:gd name="T4" fmla="*/ 0 w 56"/>
                    <a:gd name="T5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6" h="366">
                      <a:moveTo>
                        <a:pt x="56" y="0"/>
                      </a:moveTo>
                      <a:lnTo>
                        <a:pt x="0" y="257"/>
                      </a:lnTo>
                      <a:lnTo>
                        <a:pt x="0" y="366"/>
                      </a:lnTo>
                    </a:path>
                  </a:pathLst>
                </a:custGeom>
                <a:noFill/>
                <a:ln w="12700" cap="rnd">
                  <a:solidFill>
                    <a:srgbClr val="6D6E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1D516C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Freeform 73">
                  <a:extLst>
                    <a:ext uri="{FF2B5EF4-FFF2-40B4-BE49-F238E27FC236}">
                      <a16:creationId xmlns:a16="http://schemas.microsoft.com/office/drawing/2014/main" id="{8B228FFB-7A2C-4F63-AC9F-817AFD0FF3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4601" y="2086650"/>
                  <a:ext cx="66662" cy="438758"/>
                </a:xfrm>
                <a:custGeom>
                  <a:avLst/>
                  <a:gdLst>
                    <a:gd name="T0" fmla="*/ 0 w 55"/>
                    <a:gd name="T1" fmla="*/ 0 h 362"/>
                    <a:gd name="T2" fmla="*/ 55 w 55"/>
                    <a:gd name="T3" fmla="*/ 257 h 362"/>
                    <a:gd name="T4" fmla="*/ 55 w 55"/>
                    <a:gd name="T5" fmla="*/ 362 h 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5" h="362">
                      <a:moveTo>
                        <a:pt x="0" y="0"/>
                      </a:moveTo>
                      <a:lnTo>
                        <a:pt x="55" y="257"/>
                      </a:lnTo>
                      <a:lnTo>
                        <a:pt x="55" y="362"/>
                      </a:lnTo>
                    </a:path>
                  </a:pathLst>
                </a:custGeom>
                <a:noFill/>
                <a:ln w="12700" cap="rnd">
                  <a:solidFill>
                    <a:srgbClr val="6D6E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1D516C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Freeform 74">
                  <a:extLst>
                    <a:ext uri="{FF2B5EF4-FFF2-40B4-BE49-F238E27FC236}">
                      <a16:creationId xmlns:a16="http://schemas.microsoft.com/office/drawing/2014/main" id="{10E6DEDA-763D-470F-A1AA-D3089824F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9449" y="2039381"/>
                  <a:ext cx="304221" cy="49693"/>
                </a:xfrm>
                <a:custGeom>
                  <a:avLst/>
                  <a:gdLst>
                    <a:gd name="T0" fmla="*/ 0 w 117"/>
                    <a:gd name="T1" fmla="*/ 18 h 19"/>
                    <a:gd name="T2" fmla="*/ 17 w 117"/>
                    <a:gd name="T3" fmla="*/ 10 h 19"/>
                    <a:gd name="T4" fmla="*/ 16 w 117"/>
                    <a:gd name="T5" fmla="*/ 3 h 19"/>
                    <a:gd name="T6" fmla="*/ 9 w 117"/>
                    <a:gd name="T7" fmla="*/ 2 h 19"/>
                    <a:gd name="T8" fmla="*/ 6 w 117"/>
                    <a:gd name="T9" fmla="*/ 9 h 19"/>
                    <a:gd name="T10" fmla="*/ 9 w 117"/>
                    <a:gd name="T11" fmla="*/ 14 h 19"/>
                    <a:gd name="T12" fmla="*/ 12 w 117"/>
                    <a:gd name="T13" fmla="*/ 16 h 19"/>
                    <a:gd name="T14" fmla="*/ 27 w 117"/>
                    <a:gd name="T15" fmla="*/ 16 h 19"/>
                    <a:gd name="T16" fmla="*/ 32 w 117"/>
                    <a:gd name="T17" fmla="*/ 3 h 19"/>
                    <a:gd name="T18" fmla="*/ 30 w 117"/>
                    <a:gd name="T19" fmla="*/ 1 h 19"/>
                    <a:gd name="T20" fmla="*/ 24 w 117"/>
                    <a:gd name="T21" fmla="*/ 4 h 19"/>
                    <a:gd name="T22" fmla="*/ 25 w 117"/>
                    <a:gd name="T23" fmla="*/ 13 h 19"/>
                    <a:gd name="T24" fmla="*/ 33 w 117"/>
                    <a:gd name="T25" fmla="*/ 16 h 19"/>
                    <a:gd name="T26" fmla="*/ 39 w 117"/>
                    <a:gd name="T27" fmla="*/ 17 h 19"/>
                    <a:gd name="T28" fmla="*/ 48 w 117"/>
                    <a:gd name="T29" fmla="*/ 13 h 19"/>
                    <a:gd name="T30" fmla="*/ 50 w 117"/>
                    <a:gd name="T31" fmla="*/ 5 h 19"/>
                    <a:gd name="T32" fmla="*/ 46 w 117"/>
                    <a:gd name="T33" fmla="*/ 1 h 19"/>
                    <a:gd name="T34" fmla="*/ 40 w 117"/>
                    <a:gd name="T35" fmla="*/ 3 h 19"/>
                    <a:gd name="T36" fmla="*/ 41 w 117"/>
                    <a:gd name="T37" fmla="*/ 13 h 19"/>
                    <a:gd name="T38" fmla="*/ 46 w 117"/>
                    <a:gd name="T39" fmla="*/ 16 h 19"/>
                    <a:gd name="T40" fmla="*/ 58 w 117"/>
                    <a:gd name="T41" fmla="*/ 16 h 19"/>
                    <a:gd name="T42" fmla="*/ 63 w 117"/>
                    <a:gd name="T43" fmla="*/ 11 h 19"/>
                    <a:gd name="T44" fmla="*/ 64 w 117"/>
                    <a:gd name="T45" fmla="*/ 3 h 19"/>
                    <a:gd name="T46" fmla="*/ 56 w 117"/>
                    <a:gd name="T47" fmla="*/ 2 h 19"/>
                    <a:gd name="T48" fmla="*/ 54 w 117"/>
                    <a:gd name="T49" fmla="*/ 9 h 19"/>
                    <a:gd name="T50" fmla="*/ 57 w 117"/>
                    <a:gd name="T51" fmla="*/ 15 h 19"/>
                    <a:gd name="T52" fmla="*/ 60 w 117"/>
                    <a:gd name="T53" fmla="*/ 16 h 19"/>
                    <a:gd name="T54" fmla="*/ 65 w 117"/>
                    <a:gd name="T55" fmla="*/ 17 h 19"/>
                    <a:gd name="T56" fmla="*/ 73 w 117"/>
                    <a:gd name="T57" fmla="*/ 16 h 19"/>
                    <a:gd name="T58" fmla="*/ 78 w 117"/>
                    <a:gd name="T59" fmla="*/ 13 h 19"/>
                    <a:gd name="T60" fmla="*/ 78 w 117"/>
                    <a:gd name="T61" fmla="*/ 2 h 19"/>
                    <a:gd name="T62" fmla="*/ 69 w 117"/>
                    <a:gd name="T63" fmla="*/ 5 h 19"/>
                    <a:gd name="T64" fmla="*/ 73 w 117"/>
                    <a:gd name="T65" fmla="*/ 15 h 19"/>
                    <a:gd name="T66" fmla="*/ 83 w 117"/>
                    <a:gd name="T67" fmla="*/ 17 h 19"/>
                    <a:gd name="T68" fmla="*/ 89 w 117"/>
                    <a:gd name="T69" fmla="*/ 16 h 19"/>
                    <a:gd name="T70" fmla="*/ 93 w 117"/>
                    <a:gd name="T71" fmla="*/ 14 h 19"/>
                    <a:gd name="T72" fmla="*/ 95 w 117"/>
                    <a:gd name="T73" fmla="*/ 10 h 19"/>
                    <a:gd name="T74" fmla="*/ 93 w 117"/>
                    <a:gd name="T75" fmla="*/ 3 h 19"/>
                    <a:gd name="T76" fmla="*/ 86 w 117"/>
                    <a:gd name="T77" fmla="*/ 3 h 19"/>
                    <a:gd name="T78" fmla="*/ 84 w 117"/>
                    <a:gd name="T79" fmla="*/ 12 h 19"/>
                    <a:gd name="T80" fmla="*/ 93 w 117"/>
                    <a:gd name="T81" fmla="*/ 17 h 19"/>
                    <a:gd name="T82" fmla="*/ 99 w 117"/>
                    <a:gd name="T83" fmla="*/ 17 h 19"/>
                    <a:gd name="T84" fmla="*/ 111 w 117"/>
                    <a:gd name="T85" fmla="*/ 6 h 19"/>
                    <a:gd name="T86" fmla="*/ 110 w 117"/>
                    <a:gd name="T87" fmla="*/ 3 h 19"/>
                    <a:gd name="T88" fmla="*/ 102 w 117"/>
                    <a:gd name="T89" fmla="*/ 3 h 19"/>
                    <a:gd name="T90" fmla="*/ 100 w 117"/>
                    <a:gd name="T91" fmla="*/ 8 h 19"/>
                    <a:gd name="T92" fmla="*/ 101 w 117"/>
                    <a:gd name="T93" fmla="*/ 13 h 19"/>
                    <a:gd name="T94" fmla="*/ 108 w 117"/>
                    <a:gd name="T95" fmla="*/ 18 h 19"/>
                    <a:gd name="T96" fmla="*/ 117 w 117"/>
                    <a:gd name="T97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17" h="19">
                      <a:moveTo>
                        <a:pt x="0" y="18"/>
                      </a:moveTo>
                      <a:cubicBezTo>
                        <a:pt x="8" y="19"/>
                        <a:pt x="15" y="16"/>
                        <a:pt x="17" y="10"/>
                      </a:cubicBezTo>
                      <a:cubicBezTo>
                        <a:pt x="17" y="8"/>
                        <a:pt x="17" y="5"/>
                        <a:pt x="16" y="3"/>
                      </a:cubicBezTo>
                      <a:cubicBezTo>
                        <a:pt x="14" y="1"/>
                        <a:pt x="11" y="0"/>
                        <a:pt x="9" y="2"/>
                      </a:cubicBezTo>
                      <a:cubicBezTo>
                        <a:pt x="6" y="3"/>
                        <a:pt x="6" y="6"/>
                        <a:pt x="6" y="9"/>
                      </a:cubicBezTo>
                      <a:cubicBezTo>
                        <a:pt x="7" y="11"/>
                        <a:pt x="7" y="13"/>
                        <a:pt x="9" y="14"/>
                      </a:cubicBezTo>
                      <a:cubicBezTo>
                        <a:pt x="10" y="15"/>
                        <a:pt x="11" y="16"/>
                        <a:pt x="12" y="16"/>
                      </a:cubicBezTo>
                      <a:cubicBezTo>
                        <a:pt x="18" y="18"/>
                        <a:pt x="22" y="18"/>
                        <a:pt x="27" y="16"/>
                      </a:cubicBezTo>
                      <a:cubicBezTo>
                        <a:pt x="33" y="13"/>
                        <a:pt x="37" y="8"/>
                        <a:pt x="32" y="3"/>
                      </a:cubicBezTo>
                      <a:cubicBezTo>
                        <a:pt x="32" y="2"/>
                        <a:pt x="31" y="1"/>
                        <a:pt x="30" y="1"/>
                      </a:cubicBezTo>
                      <a:cubicBezTo>
                        <a:pt x="27" y="1"/>
                        <a:pt x="25" y="2"/>
                        <a:pt x="24" y="4"/>
                      </a:cubicBezTo>
                      <a:cubicBezTo>
                        <a:pt x="23" y="7"/>
                        <a:pt x="23" y="11"/>
                        <a:pt x="25" y="13"/>
                      </a:cubicBezTo>
                      <a:cubicBezTo>
                        <a:pt x="27" y="15"/>
                        <a:pt x="30" y="16"/>
                        <a:pt x="33" y="16"/>
                      </a:cubicBezTo>
                      <a:cubicBezTo>
                        <a:pt x="35" y="17"/>
                        <a:pt x="37" y="17"/>
                        <a:pt x="39" y="17"/>
                      </a:cubicBezTo>
                      <a:cubicBezTo>
                        <a:pt x="42" y="16"/>
                        <a:pt x="46" y="15"/>
                        <a:pt x="48" y="13"/>
                      </a:cubicBezTo>
                      <a:cubicBezTo>
                        <a:pt x="49" y="10"/>
                        <a:pt x="50" y="8"/>
                        <a:pt x="50" y="5"/>
                      </a:cubicBezTo>
                      <a:cubicBezTo>
                        <a:pt x="49" y="4"/>
                        <a:pt x="49" y="2"/>
                        <a:pt x="46" y="1"/>
                      </a:cubicBezTo>
                      <a:cubicBezTo>
                        <a:pt x="44" y="0"/>
                        <a:pt x="42" y="1"/>
                        <a:pt x="40" y="3"/>
                      </a:cubicBezTo>
                      <a:cubicBezTo>
                        <a:pt x="38" y="5"/>
                        <a:pt x="38" y="11"/>
                        <a:pt x="41" y="13"/>
                      </a:cubicBezTo>
                      <a:cubicBezTo>
                        <a:pt x="42" y="15"/>
                        <a:pt x="44" y="15"/>
                        <a:pt x="46" y="16"/>
                      </a:cubicBezTo>
                      <a:cubicBezTo>
                        <a:pt x="50" y="17"/>
                        <a:pt x="54" y="18"/>
                        <a:pt x="58" y="16"/>
                      </a:cubicBezTo>
                      <a:cubicBezTo>
                        <a:pt x="60" y="15"/>
                        <a:pt x="62" y="13"/>
                        <a:pt x="63" y="11"/>
                      </a:cubicBezTo>
                      <a:cubicBezTo>
                        <a:pt x="64" y="9"/>
                        <a:pt x="65" y="5"/>
                        <a:pt x="64" y="3"/>
                      </a:cubicBezTo>
                      <a:cubicBezTo>
                        <a:pt x="63" y="1"/>
                        <a:pt x="58" y="0"/>
                        <a:pt x="56" y="2"/>
                      </a:cubicBezTo>
                      <a:cubicBezTo>
                        <a:pt x="54" y="4"/>
                        <a:pt x="54" y="7"/>
                        <a:pt x="54" y="9"/>
                      </a:cubicBezTo>
                      <a:cubicBezTo>
                        <a:pt x="54" y="11"/>
                        <a:pt x="55" y="14"/>
                        <a:pt x="57" y="15"/>
                      </a:cubicBezTo>
                      <a:cubicBezTo>
                        <a:pt x="59" y="16"/>
                        <a:pt x="59" y="16"/>
                        <a:pt x="60" y="16"/>
                      </a:cubicBezTo>
                      <a:cubicBezTo>
                        <a:pt x="62" y="16"/>
                        <a:pt x="63" y="17"/>
                        <a:pt x="65" y="17"/>
                      </a:cubicBezTo>
                      <a:cubicBezTo>
                        <a:pt x="68" y="17"/>
                        <a:pt x="71" y="17"/>
                        <a:pt x="73" y="16"/>
                      </a:cubicBezTo>
                      <a:cubicBezTo>
                        <a:pt x="74" y="16"/>
                        <a:pt x="76" y="15"/>
                        <a:pt x="78" y="13"/>
                      </a:cubicBezTo>
                      <a:cubicBezTo>
                        <a:pt x="80" y="11"/>
                        <a:pt x="81" y="5"/>
                        <a:pt x="78" y="2"/>
                      </a:cubicBezTo>
                      <a:cubicBezTo>
                        <a:pt x="75" y="0"/>
                        <a:pt x="70" y="2"/>
                        <a:pt x="69" y="5"/>
                      </a:cubicBezTo>
                      <a:cubicBezTo>
                        <a:pt x="68" y="8"/>
                        <a:pt x="69" y="13"/>
                        <a:pt x="73" y="15"/>
                      </a:cubicBezTo>
                      <a:cubicBezTo>
                        <a:pt x="76" y="16"/>
                        <a:pt x="79" y="17"/>
                        <a:pt x="83" y="17"/>
                      </a:cubicBezTo>
                      <a:cubicBezTo>
                        <a:pt x="84" y="17"/>
                        <a:pt x="88" y="17"/>
                        <a:pt x="89" y="16"/>
                      </a:cubicBezTo>
                      <a:cubicBezTo>
                        <a:pt x="90" y="15"/>
                        <a:pt x="92" y="15"/>
                        <a:pt x="93" y="14"/>
                      </a:cubicBezTo>
                      <a:cubicBezTo>
                        <a:pt x="94" y="13"/>
                        <a:pt x="94" y="12"/>
                        <a:pt x="95" y="10"/>
                      </a:cubicBezTo>
                      <a:cubicBezTo>
                        <a:pt x="95" y="9"/>
                        <a:pt x="96" y="4"/>
                        <a:pt x="93" y="3"/>
                      </a:cubicBezTo>
                      <a:cubicBezTo>
                        <a:pt x="91" y="1"/>
                        <a:pt x="87" y="1"/>
                        <a:pt x="86" y="3"/>
                      </a:cubicBezTo>
                      <a:cubicBezTo>
                        <a:pt x="83" y="5"/>
                        <a:pt x="84" y="10"/>
                        <a:pt x="84" y="12"/>
                      </a:cubicBezTo>
                      <a:cubicBezTo>
                        <a:pt x="85" y="15"/>
                        <a:pt x="89" y="16"/>
                        <a:pt x="93" y="17"/>
                      </a:cubicBezTo>
                      <a:cubicBezTo>
                        <a:pt x="95" y="18"/>
                        <a:pt x="97" y="18"/>
                        <a:pt x="99" y="17"/>
                      </a:cubicBezTo>
                      <a:cubicBezTo>
                        <a:pt x="106" y="16"/>
                        <a:pt x="111" y="12"/>
                        <a:pt x="111" y="6"/>
                      </a:cubicBezTo>
                      <a:cubicBezTo>
                        <a:pt x="111" y="4"/>
                        <a:pt x="110" y="4"/>
                        <a:pt x="110" y="3"/>
                      </a:cubicBezTo>
                      <a:cubicBezTo>
                        <a:pt x="108" y="1"/>
                        <a:pt x="104" y="1"/>
                        <a:pt x="102" y="3"/>
                      </a:cubicBezTo>
                      <a:cubicBezTo>
                        <a:pt x="100" y="4"/>
                        <a:pt x="100" y="6"/>
                        <a:pt x="100" y="8"/>
                      </a:cubicBezTo>
                      <a:cubicBezTo>
                        <a:pt x="100" y="10"/>
                        <a:pt x="100" y="12"/>
                        <a:pt x="101" y="13"/>
                      </a:cubicBezTo>
                      <a:cubicBezTo>
                        <a:pt x="102" y="15"/>
                        <a:pt x="105" y="17"/>
                        <a:pt x="108" y="18"/>
                      </a:cubicBezTo>
                      <a:cubicBezTo>
                        <a:pt x="111" y="18"/>
                        <a:pt x="114" y="18"/>
                        <a:pt x="117" y="18"/>
                      </a:cubicBezTo>
                    </a:path>
                  </a:pathLst>
                </a:custGeom>
                <a:noFill/>
                <a:ln w="12700" cap="rnd">
                  <a:solidFill>
                    <a:srgbClr val="6D6E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1D516C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4" name="Line 78">
                <a:extLst>
                  <a:ext uri="{FF2B5EF4-FFF2-40B4-BE49-F238E27FC236}">
                    <a16:creationId xmlns:a16="http://schemas.microsoft.com/office/drawing/2014/main" id="{79D4EF0F-D77F-49B1-8A89-24A6FDF500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24893" y="1576382"/>
                <a:ext cx="0" cy="94539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5" name="Line 79">
                <a:extLst>
                  <a:ext uri="{FF2B5EF4-FFF2-40B4-BE49-F238E27FC236}">
                    <a16:creationId xmlns:a16="http://schemas.microsoft.com/office/drawing/2014/main" id="{64BEA005-086E-48B7-A313-F7D60707B6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86121" y="1636984"/>
                <a:ext cx="41209" cy="82419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6" name="Line 80">
                <a:extLst>
                  <a:ext uri="{FF2B5EF4-FFF2-40B4-BE49-F238E27FC236}">
                    <a16:creationId xmlns:a16="http://schemas.microsoft.com/office/drawing/2014/main" id="{33EE82EE-09FD-4FD2-B66A-8525DA4B3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22497" y="1789701"/>
                <a:ext cx="72722" cy="56965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7" name="Line 82">
                <a:extLst>
                  <a:ext uri="{FF2B5EF4-FFF2-40B4-BE49-F238E27FC236}">
                    <a16:creationId xmlns:a16="http://schemas.microsoft.com/office/drawing/2014/main" id="{DA223A1F-8D6F-4787-9BBA-0A5DB7C08D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6136" y="2175129"/>
                <a:ext cx="84843" cy="36361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8" name="Line 83">
                <a:extLst>
                  <a:ext uri="{FF2B5EF4-FFF2-40B4-BE49-F238E27FC236}">
                    <a16:creationId xmlns:a16="http://schemas.microsoft.com/office/drawing/2014/main" id="{E161CFB7-1CD0-4EE2-92F2-E95AA584D7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92795" y="2309665"/>
                <a:ext cx="61814" cy="67874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9" name="Line 84">
                <a:extLst>
                  <a:ext uri="{FF2B5EF4-FFF2-40B4-BE49-F238E27FC236}">
                    <a16:creationId xmlns:a16="http://schemas.microsoft.com/office/drawing/2014/main" id="{9A9EAE55-C780-40F8-9477-F4BF25CAE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0934" y="2312089"/>
                <a:ext cx="64238" cy="65450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0" name="Line 85">
                <a:extLst>
                  <a:ext uri="{FF2B5EF4-FFF2-40B4-BE49-F238E27FC236}">
                    <a16:creationId xmlns:a16="http://schemas.microsoft.com/office/drawing/2014/main" id="{8F0C637F-2A8F-457E-8E23-B1C4885AA3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5169" y="2135131"/>
                <a:ext cx="87267" cy="31513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1" name="Line 86">
                <a:extLst>
                  <a:ext uri="{FF2B5EF4-FFF2-40B4-BE49-F238E27FC236}">
                    <a16:creationId xmlns:a16="http://schemas.microsoft.com/office/drawing/2014/main" id="{34A340BA-6267-4D69-ACDE-CF48D1911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17594" y="1943629"/>
                <a:ext cx="90902" cy="9696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2" name="Line 87">
                <a:extLst>
                  <a:ext uri="{FF2B5EF4-FFF2-40B4-BE49-F238E27FC236}">
                    <a16:creationId xmlns:a16="http://schemas.microsoft.com/office/drawing/2014/main" id="{C4A1D28D-7568-4BB7-9E54-D878DCA8C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4871" y="1741219"/>
                <a:ext cx="66662" cy="64238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3" name="Line 88">
                <a:extLst>
                  <a:ext uri="{FF2B5EF4-FFF2-40B4-BE49-F238E27FC236}">
                    <a16:creationId xmlns:a16="http://schemas.microsoft.com/office/drawing/2014/main" id="{0CA2A69B-C0DD-44B1-9547-951EE71FF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4275" y="1618803"/>
                <a:ext cx="33937" cy="88478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DBE32B2-BF6F-4CC6-B5FB-61CEA2A865DF}"/>
                </a:ext>
              </a:extLst>
            </p:cNvPr>
            <p:cNvSpPr txBox="1"/>
            <p:nvPr/>
          </p:nvSpPr>
          <p:spPr>
            <a:xfrm>
              <a:off x="5333349" y="2935537"/>
              <a:ext cx="1625307" cy="495198"/>
            </a:xfrm>
            <a:prstGeom prst="rect">
              <a:avLst/>
            </a:prstGeom>
            <a:noFill/>
          </p:spPr>
          <p:txBody>
            <a:bodyPr wrap="square" lIns="146304" tIns="91440" rIns="146304" bIns="9144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E36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Inference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6FC0841-05D3-47EC-A6B2-BFE1530E0924}"/>
              </a:ext>
            </a:extLst>
          </p:cNvPr>
          <p:cNvSpPr txBox="1"/>
          <p:nvPr/>
        </p:nvSpPr>
        <p:spPr>
          <a:xfrm>
            <a:off x="-48223" y="3965243"/>
            <a:ext cx="1625307" cy="517065"/>
          </a:xfrm>
          <a:prstGeom prst="rect">
            <a:avLst/>
          </a:prstGeom>
          <a:noFill/>
        </p:spPr>
        <p:txBody>
          <a:bodyPr wrap="square" lIns="146304" tIns="91440" rIns="146304" bIns="9144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E3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Local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E3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E3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actions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8FE4E57C-5E4E-418C-B520-258F6F27060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1403" y="3360358"/>
            <a:ext cx="469901" cy="592137"/>
            <a:chOff x="967" y="1205"/>
            <a:chExt cx="296" cy="373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980482D3-837D-4C9C-A11F-CA46A668A8A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68" y="1205"/>
              <a:ext cx="295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33422585-B6A4-465F-8BFE-B3411ADEF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" y="1454"/>
              <a:ext cx="295" cy="123"/>
            </a:xfrm>
            <a:custGeom>
              <a:avLst/>
              <a:gdLst>
                <a:gd name="T0" fmla="*/ 35 w 213"/>
                <a:gd name="T1" fmla="*/ 2 h 89"/>
                <a:gd name="T2" fmla="*/ 1 w 213"/>
                <a:gd name="T3" fmla="*/ 88 h 89"/>
                <a:gd name="T4" fmla="*/ 210 w 213"/>
                <a:gd name="T5" fmla="*/ 89 h 89"/>
                <a:gd name="T6" fmla="*/ 212 w 213"/>
                <a:gd name="T7" fmla="*/ 85 h 89"/>
                <a:gd name="T8" fmla="*/ 173 w 213"/>
                <a:gd name="T9" fmla="*/ 0 h 89"/>
                <a:gd name="T10" fmla="*/ 134 w 213"/>
                <a:gd name="T11" fmla="*/ 0 h 89"/>
                <a:gd name="T12" fmla="*/ 101 w 213"/>
                <a:gd name="T13" fmla="*/ 50 h 89"/>
                <a:gd name="T14" fmla="*/ 106 w 213"/>
                <a:gd name="T15" fmla="*/ 51 h 89"/>
                <a:gd name="T16" fmla="*/ 106 w 213"/>
                <a:gd name="T17" fmla="*/ 50 h 89"/>
                <a:gd name="T18" fmla="*/ 73 w 213"/>
                <a:gd name="T19" fmla="*/ 0 h 89"/>
                <a:gd name="T20" fmla="*/ 38 w 213"/>
                <a:gd name="T21" fmla="*/ 0 h 89"/>
                <a:gd name="T22" fmla="*/ 38 w 213"/>
                <a:gd name="T23" fmla="*/ 3 h 89"/>
                <a:gd name="T24" fmla="*/ 62 w 213"/>
                <a:gd name="T25" fmla="*/ 6 h 89"/>
                <a:gd name="T26" fmla="*/ 73 w 213"/>
                <a:gd name="T27" fmla="*/ 3 h 89"/>
                <a:gd name="T28" fmla="*/ 97 w 213"/>
                <a:gd name="T29" fmla="*/ 47 h 89"/>
                <a:gd name="T30" fmla="*/ 101 w 213"/>
                <a:gd name="T31" fmla="*/ 54 h 89"/>
                <a:gd name="T32" fmla="*/ 101 w 213"/>
                <a:gd name="T33" fmla="*/ 54 h 89"/>
                <a:gd name="T34" fmla="*/ 101 w 213"/>
                <a:gd name="T35" fmla="*/ 54 h 89"/>
                <a:gd name="T36" fmla="*/ 103 w 213"/>
                <a:gd name="T37" fmla="*/ 52 h 89"/>
                <a:gd name="T38" fmla="*/ 103 w 213"/>
                <a:gd name="T39" fmla="*/ 52 h 89"/>
                <a:gd name="T40" fmla="*/ 101 w 213"/>
                <a:gd name="T41" fmla="*/ 54 h 89"/>
                <a:gd name="T42" fmla="*/ 101 w 213"/>
                <a:gd name="T43" fmla="*/ 54 h 89"/>
                <a:gd name="T44" fmla="*/ 101 w 213"/>
                <a:gd name="T45" fmla="*/ 54 h 89"/>
                <a:gd name="T46" fmla="*/ 103 w 213"/>
                <a:gd name="T47" fmla="*/ 52 h 89"/>
                <a:gd name="T48" fmla="*/ 105 w 213"/>
                <a:gd name="T49" fmla="*/ 55 h 89"/>
                <a:gd name="T50" fmla="*/ 103 w 213"/>
                <a:gd name="T51" fmla="*/ 52 h 89"/>
                <a:gd name="T52" fmla="*/ 106 w 213"/>
                <a:gd name="T53" fmla="*/ 50 h 89"/>
                <a:gd name="T54" fmla="*/ 106 w 213"/>
                <a:gd name="T55" fmla="*/ 50 h 89"/>
                <a:gd name="T56" fmla="*/ 102 w 213"/>
                <a:gd name="T57" fmla="*/ 49 h 89"/>
                <a:gd name="T58" fmla="*/ 101 w 213"/>
                <a:gd name="T59" fmla="*/ 54 h 89"/>
                <a:gd name="T60" fmla="*/ 101 w 213"/>
                <a:gd name="T61" fmla="*/ 53 h 89"/>
                <a:gd name="T62" fmla="*/ 103 w 213"/>
                <a:gd name="T63" fmla="*/ 52 h 89"/>
                <a:gd name="T64" fmla="*/ 103 w 213"/>
                <a:gd name="T65" fmla="*/ 55 h 89"/>
                <a:gd name="T66" fmla="*/ 136 w 213"/>
                <a:gd name="T67" fmla="*/ 4 h 89"/>
                <a:gd name="T68" fmla="*/ 134 w 213"/>
                <a:gd name="T69" fmla="*/ 6 h 89"/>
                <a:gd name="T70" fmla="*/ 171 w 213"/>
                <a:gd name="T71" fmla="*/ 6 h 89"/>
                <a:gd name="T72" fmla="*/ 8 w 213"/>
                <a:gd name="T73" fmla="*/ 83 h 89"/>
                <a:gd name="T74" fmla="*/ 38 w 213"/>
                <a:gd name="T75" fmla="*/ 3 h 89"/>
                <a:gd name="T76" fmla="*/ 38 w 213"/>
                <a:gd name="T77" fmla="*/ 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3" h="89">
                  <a:moveTo>
                    <a:pt x="38" y="3"/>
                  </a:moveTo>
                  <a:cubicBezTo>
                    <a:pt x="35" y="2"/>
                    <a:pt x="35" y="2"/>
                    <a:pt x="35" y="2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0" y="86"/>
                    <a:pt x="0" y="87"/>
                    <a:pt x="1" y="88"/>
                  </a:cubicBezTo>
                  <a:cubicBezTo>
                    <a:pt x="1" y="88"/>
                    <a:pt x="2" y="89"/>
                    <a:pt x="3" y="89"/>
                  </a:cubicBezTo>
                  <a:cubicBezTo>
                    <a:pt x="210" y="89"/>
                    <a:pt x="210" y="89"/>
                    <a:pt x="210" y="89"/>
                  </a:cubicBezTo>
                  <a:cubicBezTo>
                    <a:pt x="211" y="89"/>
                    <a:pt x="212" y="88"/>
                    <a:pt x="212" y="88"/>
                  </a:cubicBezTo>
                  <a:cubicBezTo>
                    <a:pt x="213" y="87"/>
                    <a:pt x="213" y="86"/>
                    <a:pt x="212" y="85"/>
                  </a:cubicBezTo>
                  <a:cubicBezTo>
                    <a:pt x="175" y="2"/>
                    <a:pt x="175" y="2"/>
                    <a:pt x="175" y="2"/>
                  </a:cubicBezTo>
                  <a:cubicBezTo>
                    <a:pt x="175" y="0"/>
                    <a:pt x="174" y="0"/>
                    <a:pt x="173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3" y="0"/>
                    <a:pt x="132" y="0"/>
                    <a:pt x="131" y="1"/>
                  </a:cubicBezTo>
                  <a:cubicBezTo>
                    <a:pt x="123" y="15"/>
                    <a:pt x="113" y="31"/>
                    <a:pt x="101" y="50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76" y="1"/>
                  </a:cubicBezTo>
                  <a:cubicBezTo>
                    <a:pt x="75" y="0"/>
                    <a:pt x="74" y="0"/>
                    <a:pt x="7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0"/>
                    <a:pt x="36" y="1"/>
                    <a:pt x="35" y="2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86" y="29"/>
                    <a:pt x="93" y="41"/>
                    <a:pt x="97" y="47"/>
                  </a:cubicBezTo>
                  <a:cubicBezTo>
                    <a:pt x="99" y="51"/>
                    <a:pt x="100" y="52"/>
                    <a:pt x="100" y="53"/>
                  </a:cubicBezTo>
                  <a:cubicBezTo>
                    <a:pt x="101" y="53"/>
                    <a:pt x="101" y="53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2" y="55"/>
                    <a:pt x="104" y="56"/>
                    <a:pt x="105" y="55"/>
                  </a:cubicBezTo>
                  <a:cubicBezTo>
                    <a:pt x="107" y="54"/>
                    <a:pt x="107" y="52"/>
                    <a:pt x="106" y="50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5" y="49"/>
                    <a:pt x="104" y="49"/>
                  </a:cubicBezTo>
                  <a:cubicBezTo>
                    <a:pt x="103" y="49"/>
                    <a:pt x="103" y="49"/>
                    <a:pt x="102" y="49"/>
                  </a:cubicBezTo>
                  <a:cubicBezTo>
                    <a:pt x="101" y="50"/>
                    <a:pt x="101" y="50"/>
                    <a:pt x="100" y="51"/>
                  </a:cubicBezTo>
                  <a:cubicBezTo>
                    <a:pt x="100" y="52"/>
                    <a:pt x="100" y="53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1" y="54"/>
                    <a:pt x="102" y="55"/>
                    <a:pt x="103" y="55"/>
                  </a:cubicBezTo>
                  <a:cubicBezTo>
                    <a:pt x="104" y="55"/>
                    <a:pt x="106" y="55"/>
                    <a:pt x="106" y="54"/>
                  </a:cubicBezTo>
                  <a:cubicBezTo>
                    <a:pt x="118" y="34"/>
                    <a:pt x="128" y="18"/>
                    <a:pt x="136" y="4"/>
                  </a:cubicBezTo>
                  <a:cubicBezTo>
                    <a:pt x="134" y="3"/>
                    <a:pt x="134" y="3"/>
                    <a:pt x="134" y="3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46" y="6"/>
                    <a:pt x="146" y="6"/>
                    <a:pt x="146" y="6"/>
                  </a:cubicBezTo>
                  <a:cubicBezTo>
                    <a:pt x="171" y="6"/>
                    <a:pt x="171" y="6"/>
                    <a:pt x="171" y="6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3"/>
                    <a:pt x="38" y="3"/>
                    <a:pt x="38" y="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7EEC25BC-3A8C-4459-A2B0-458CE7AD11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1" y="1211"/>
              <a:ext cx="218" cy="306"/>
            </a:xfrm>
            <a:custGeom>
              <a:avLst/>
              <a:gdLst>
                <a:gd name="T0" fmla="*/ 77 w 157"/>
                <a:gd name="T1" fmla="*/ 142 h 222"/>
                <a:gd name="T2" fmla="*/ 12 w 157"/>
                <a:gd name="T3" fmla="*/ 76 h 222"/>
                <a:gd name="T4" fmla="*/ 77 w 157"/>
                <a:gd name="T5" fmla="*/ 10 h 222"/>
                <a:gd name="T6" fmla="*/ 145 w 157"/>
                <a:gd name="T7" fmla="*/ 76 h 222"/>
                <a:gd name="T8" fmla="*/ 77 w 157"/>
                <a:gd name="T9" fmla="*/ 142 h 222"/>
                <a:gd name="T10" fmla="*/ 78 w 157"/>
                <a:gd name="T11" fmla="*/ 0 h 222"/>
                <a:gd name="T12" fmla="*/ 0 w 157"/>
                <a:gd name="T13" fmla="*/ 79 h 222"/>
                <a:gd name="T14" fmla="*/ 6 w 157"/>
                <a:gd name="T15" fmla="*/ 110 h 222"/>
                <a:gd name="T16" fmla="*/ 46 w 157"/>
                <a:gd name="T17" fmla="*/ 176 h 222"/>
                <a:gd name="T18" fmla="*/ 48 w 157"/>
                <a:gd name="T19" fmla="*/ 176 h 222"/>
                <a:gd name="T20" fmla="*/ 51 w 157"/>
                <a:gd name="T21" fmla="*/ 177 h 222"/>
                <a:gd name="T22" fmla="*/ 78 w 157"/>
                <a:gd name="T23" fmla="*/ 222 h 222"/>
                <a:gd name="T24" fmla="*/ 106 w 157"/>
                <a:gd name="T25" fmla="*/ 177 h 222"/>
                <a:gd name="T26" fmla="*/ 109 w 157"/>
                <a:gd name="T27" fmla="*/ 176 h 222"/>
                <a:gd name="T28" fmla="*/ 111 w 157"/>
                <a:gd name="T29" fmla="*/ 176 h 222"/>
                <a:gd name="T30" fmla="*/ 150 w 157"/>
                <a:gd name="T31" fmla="*/ 110 h 222"/>
                <a:gd name="T32" fmla="*/ 157 w 157"/>
                <a:gd name="T33" fmla="*/ 79 h 222"/>
                <a:gd name="T34" fmla="*/ 78 w 157"/>
                <a:gd name="T3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7" h="222">
                  <a:moveTo>
                    <a:pt x="77" y="142"/>
                  </a:moveTo>
                  <a:cubicBezTo>
                    <a:pt x="40" y="142"/>
                    <a:pt x="12" y="113"/>
                    <a:pt x="12" y="76"/>
                  </a:cubicBezTo>
                  <a:cubicBezTo>
                    <a:pt x="12" y="40"/>
                    <a:pt x="40" y="10"/>
                    <a:pt x="77" y="10"/>
                  </a:cubicBezTo>
                  <a:cubicBezTo>
                    <a:pt x="115" y="10"/>
                    <a:pt x="145" y="40"/>
                    <a:pt x="145" y="76"/>
                  </a:cubicBezTo>
                  <a:cubicBezTo>
                    <a:pt x="145" y="113"/>
                    <a:pt x="115" y="142"/>
                    <a:pt x="77" y="142"/>
                  </a:cubicBezTo>
                  <a:moveTo>
                    <a:pt x="78" y="0"/>
                  </a:moveTo>
                  <a:cubicBezTo>
                    <a:pt x="35" y="0"/>
                    <a:pt x="0" y="36"/>
                    <a:pt x="0" y="79"/>
                  </a:cubicBezTo>
                  <a:cubicBezTo>
                    <a:pt x="0" y="89"/>
                    <a:pt x="3" y="102"/>
                    <a:pt x="6" y="110"/>
                  </a:cubicBezTo>
                  <a:cubicBezTo>
                    <a:pt x="24" y="138"/>
                    <a:pt x="37" y="160"/>
                    <a:pt x="46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49" y="176"/>
                    <a:pt x="50" y="176"/>
                    <a:pt x="51" y="177"/>
                  </a:cubicBezTo>
                  <a:cubicBezTo>
                    <a:pt x="68" y="205"/>
                    <a:pt x="75" y="217"/>
                    <a:pt x="78" y="222"/>
                  </a:cubicBezTo>
                  <a:cubicBezTo>
                    <a:pt x="89" y="205"/>
                    <a:pt x="98" y="190"/>
                    <a:pt x="106" y="177"/>
                  </a:cubicBezTo>
                  <a:cubicBezTo>
                    <a:pt x="107" y="176"/>
                    <a:pt x="108" y="176"/>
                    <a:pt x="109" y="176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50" y="111"/>
                    <a:pt x="150" y="110"/>
                    <a:pt x="150" y="110"/>
                  </a:cubicBezTo>
                  <a:cubicBezTo>
                    <a:pt x="154" y="102"/>
                    <a:pt x="157" y="89"/>
                    <a:pt x="157" y="79"/>
                  </a:cubicBezTo>
                  <a:cubicBezTo>
                    <a:pt x="157" y="36"/>
                    <a:pt x="122" y="0"/>
                    <a:pt x="7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7C43C460-C9EF-4034-AD70-8D4252AB7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" y="1454"/>
              <a:ext cx="90" cy="72"/>
            </a:xfrm>
            <a:custGeom>
              <a:avLst/>
              <a:gdLst>
                <a:gd name="T0" fmla="*/ 65 w 65"/>
                <a:gd name="T1" fmla="*/ 0 h 52"/>
                <a:gd name="T2" fmla="*/ 63 w 65"/>
                <a:gd name="T3" fmla="*/ 0 h 52"/>
                <a:gd name="T4" fmla="*/ 60 w 65"/>
                <a:gd name="T5" fmla="*/ 1 h 52"/>
                <a:gd name="T6" fmla="*/ 32 w 65"/>
                <a:gd name="T7" fmla="*/ 46 h 52"/>
                <a:gd name="T8" fmla="*/ 5 w 65"/>
                <a:gd name="T9" fmla="*/ 1 h 52"/>
                <a:gd name="T10" fmla="*/ 2 w 65"/>
                <a:gd name="T11" fmla="*/ 0 h 52"/>
                <a:gd name="T12" fmla="*/ 0 w 65"/>
                <a:gd name="T13" fmla="*/ 0 h 52"/>
                <a:gd name="T14" fmla="*/ 2 w 65"/>
                <a:gd name="T15" fmla="*/ 3 h 52"/>
                <a:gd name="T16" fmla="*/ 32 w 65"/>
                <a:gd name="T17" fmla="*/ 52 h 52"/>
                <a:gd name="T18" fmla="*/ 63 w 65"/>
                <a:gd name="T19" fmla="*/ 3 h 52"/>
                <a:gd name="T20" fmla="*/ 65 w 65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52">
                  <a:moveTo>
                    <a:pt x="65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2" y="0"/>
                    <a:pt x="61" y="0"/>
                    <a:pt x="60" y="1"/>
                  </a:cubicBezTo>
                  <a:cubicBezTo>
                    <a:pt x="52" y="14"/>
                    <a:pt x="43" y="29"/>
                    <a:pt x="32" y="46"/>
                  </a:cubicBezTo>
                  <a:cubicBezTo>
                    <a:pt x="29" y="41"/>
                    <a:pt x="22" y="29"/>
                    <a:pt x="5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44" y="33"/>
                    <a:pt x="54" y="16"/>
                    <a:pt x="63" y="3"/>
                  </a:cubicBezTo>
                  <a:cubicBezTo>
                    <a:pt x="63" y="2"/>
                    <a:pt x="64" y="1"/>
                    <a:pt x="65" y="0"/>
                  </a:cubicBezTo>
                </a:path>
              </a:pathLst>
            </a:custGeom>
            <a:solidFill>
              <a:srgbClr val="936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8491701F-4DCB-489F-80D9-43936278C3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7" y="1206"/>
              <a:ext cx="226" cy="325"/>
            </a:xfrm>
            <a:custGeom>
              <a:avLst/>
              <a:gdLst>
                <a:gd name="T0" fmla="*/ 80 w 163"/>
                <a:gd name="T1" fmla="*/ 142 h 235"/>
                <a:gd name="T2" fmla="*/ 18 w 163"/>
                <a:gd name="T3" fmla="*/ 79 h 235"/>
                <a:gd name="T4" fmla="*/ 80 w 163"/>
                <a:gd name="T5" fmla="*/ 16 h 235"/>
                <a:gd name="T6" fmla="*/ 145 w 163"/>
                <a:gd name="T7" fmla="*/ 79 h 235"/>
                <a:gd name="T8" fmla="*/ 80 w 163"/>
                <a:gd name="T9" fmla="*/ 142 h 235"/>
                <a:gd name="T10" fmla="*/ 80 w 163"/>
                <a:gd name="T11" fmla="*/ 148 h 235"/>
                <a:gd name="T12" fmla="*/ 151 w 163"/>
                <a:gd name="T13" fmla="*/ 79 h 235"/>
                <a:gd name="T14" fmla="*/ 80 w 163"/>
                <a:gd name="T15" fmla="*/ 10 h 235"/>
                <a:gd name="T16" fmla="*/ 12 w 163"/>
                <a:gd name="T17" fmla="*/ 79 h 235"/>
                <a:gd name="T18" fmla="*/ 80 w 163"/>
                <a:gd name="T19" fmla="*/ 148 h 235"/>
                <a:gd name="T20" fmla="*/ 160 w 163"/>
                <a:gd name="T21" fmla="*/ 82 h 235"/>
                <a:gd name="T22" fmla="*/ 151 w 163"/>
                <a:gd name="T23" fmla="*/ 112 h 235"/>
                <a:gd name="T24" fmla="*/ 151 w 163"/>
                <a:gd name="T25" fmla="*/ 112 h 235"/>
                <a:gd name="T26" fmla="*/ 79 w 163"/>
                <a:gd name="T27" fmla="*/ 229 h 235"/>
                <a:gd name="T28" fmla="*/ 84 w 163"/>
                <a:gd name="T29" fmla="*/ 230 h 235"/>
                <a:gd name="T30" fmla="*/ 84 w 163"/>
                <a:gd name="T31" fmla="*/ 229 h 235"/>
                <a:gd name="T32" fmla="*/ 12 w 163"/>
                <a:gd name="T33" fmla="*/ 112 h 235"/>
                <a:gd name="T34" fmla="*/ 12 w 163"/>
                <a:gd name="T35" fmla="*/ 112 h 235"/>
                <a:gd name="T36" fmla="*/ 28 w 163"/>
                <a:gd name="T37" fmla="*/ 29 h 235"/>
                <a:gd name="T38" fmla="*/ 135 w 163"/>
                <a:gd name="T39" fmla="*/ 29 h 235"/>
                <a:gd name="T40" fmla="*/ 160 w 163"/>
                <a:gd name="T41" fmla="*/ 82 h 235"/>
                <a:gd name="T42" fmla="*/ 81 w 163"/>
                <a:gd name="T43" fmla="*/ 0 h 235"/>
                <a:gd name="T44" fmla="*/ 7 w 163"/>
                <a:gd name="T45" fmla="*/ 115 h 235"/>
                <a:gd name="T46" fmla="*/ 49 w 163"/>
                <a:gd name="T47" fmla="*/ 183 h 235"/>
                <a:gd name="T48" fmla="*/ 78 w 163"/>
                <a:gd name="T49" fmla="*/ 232 h 235"/>
                <a:gd name="T50" fmla="*/ 79 w 163"/>
                <a:gd name="T51" fmla="*/ 233 h 235"/>
                <a:gd name="T52" fmla="*/ 79 w 163"/>
                <a:gd name="T53" fmla="*/ 233 h 235"/>
                <a:gd name="T54" fmla="*/ 79 w 163"/>
                <a:gd name="T55" fmla="*/ 233 h 235"/>
                <a:gd name="T56" fmla="*/ 81 w 163"/>
                <a:gd name="T57" fmla="*/ 231 h 235"/>
                <a:gd name="T58" fmla="*/ 81 w 163"/>
                <a:gd name="T59" fmla="*/ 231 h 235"/>
                <a:gd name="T60" fmla="*/ 79 w 163"/>
                <a:gd name="T61" fmla="*/ 233 h 235"/>
                <a:gd name="T62" fmla="*/ 79 w 163"/>
                <a:gd name="T63" fmla="*/ 233 h 235"/>
                <a:gd name="T64" fmla="*/ 79 w 163"/>
                <a:gd name="T65" fmla="*/ 233 h 235"/>
                <a:gd name="T66" fmla="*/ 81 w 163"/>
                <a:gd name="T67" fmla="*/ 231 h 235"/>
                <a:gd name="T68" fmla="*/ 83 w 163"/>
                <a:gd name="T69" fmla="*/ 234 h 235"/>
                <a:gd name="T70" fmla="*/ 81 w 163"/>
                <a:gd name="T71" fmla="*/ 231 h 235"/>
                <a:gd name="T72" fmla="*/ 84 w 163"/>
                <a:gd name="T73" fmla="*/ 229 h 235"/>
                <a:gd name="T74" fmla="*/ 84 w 163"/>
                <a:gd name="T75" fmla="*/ 229 h 235"/>
                <a:gd name="T76" fmla="*/ 80 w 163"/>
                <a:gd name="T77" fmla="*/ 228 h 235"/>
                <a:gd name="T78" fmla="*/ 79 w 163"/>
                <a:gd name="T79" fmla="*/ 233 h 235"/>
                <a:gd name="T80" fmla="*/ 79 w 163"/>
                <a:gd name="T81" fmla="*/ 232 h 235"/>
                <a:gd name="T82" fmla="*/ 81 w 163"/>
                <a:gd name="T83" fmla="*/ 231 h 235"/>
                <a:gd name="T84" fmla="*/ 81 w 163"/>
                <a:gd name="T85" fmla="*/ 234 h 235"/>
                <a:gd name="T86" fmla="*/ 114 w 163"/>
                <a:gd name="T87" fmla="*/ 183 h 235"/>
                <a:gd name="T88" fmla="*/ 155 w 163"/>
                <a:gd name="T89" fmla="*/ 116 h 235"/>
                <a:gd name="T90" fmla="*/ 156 w 163"/>
                <a:gd name="T91" fmla="*/ 115 h 235"/>
                <a:gd name="T92" fmla="*/ 156 w 163"/>
                <a:gd name="T93" fmla="*/ 115 h 235"/>
                <a:gd name="T94" fmla="*/ 155 w 163"/>
                <a:gd name="T95" fmla="*/ 115 h 235"/>
                <a:gd name="T96" fmla="*/ 156 w 163"/>
                <a:gd name="T97" fmla="*/ 115 h 235"/>
                <a:gd name="T98" fmla="*/ 160 w 163"/>
                <a:gd name="T99" fmla="*/ 82 h 235"/>
                <a:gd name="T100" fmla="*/ 151 w 163"/>
                <a:gd name="T101" fmla="*/ 79 h 235"/>
                <a:gd name="T102" fmla="*/ 80 w 163"/>
                <a:gd name="T103" fmla="*/ 10 h 235"/>
                <a:gd name="T104" fmla="*/ 12 w 163"/>
                <a:gd name="T105" fmla="*/ 79 h 235"/>
                <a:gd name="T106" fmla="*/ 80 w 163"/>
                <a:gd name="T107" fmla="*/ 148 h 235"/>
                <a:gd name="T108" fmla="*/ 151 w 163"/>
                <a:gd name="T109" fmla="*/ 79 h 235"/>
                <a:gd name="T110" fmla="*/ 145 w 163"/>
                <a:gd name="T111" fmla="*/ 79 h 235"/>
                <a:gd name="T112" fmla="*/ 80 w 163"/>
                <a:gd name="T113" fmla="*/ 142 h 235"/>
                <a:gd name="T114" fmla="*/ 18 w 163"/>
                <a:gd name="T115" fmla="*/ 79 h 235"/>
                <a:gd name="T116" fmla="*/ 80 w 163"/>
                <a:gd name="T117" fmla="*/ 16 h 235"/>
                <a:gd name="T118" fmla="*/ 145 w 163"/>
                <a:gd name="T119" fmla="*/ 79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3" h="235">
                  <a:moveTo>
                    <a:pt x="80" y="145"/>
                  </a:moveTo>
                  <a:cubicBezTo>
                    <a:pt x="80" y="142"/>
                    <a:pt x="80" y="142"/>
                    <a:pt x="80" y="142"/>
                  </a:cubicBezTo>
                  <a:cubicBezTo>
                    <a:pt x="63" y="142"/>
                    <a:pt x="47" y="135"/>
                    <a:pt x="36" y="124"/>
                  </a:cubicBezTo>
                  <a:cubicBezTo>
                    <a:pt x="25" y="112"/>
                    <a:pt x="18" y="97"/>
                    <a:pt x="18" y="79"/>
                  </a:cubicBezTo>
                  <a:cubicBezTo>
                    <a:pt x="18" y="62"/>
                    <a:pt x="25" y="46"/>
                    <a:pt x="36" y="35"/>
                  </a:cubicBezTo>
                  <a:cubicBezTo>
                    <a:pt x="47" y="23"/>
                    <a:pt x="63" y="16"/>
                    <a:pt x="80" y="16"/>
                  </a:cubicBezTo>
                  <a:cubicBezTo>
                    <a:pt x="98" y="16"/>
                    <a:pt x="114" y="24"/>
                    <a:pt x="126" y="35"/>
                  </a:cubicBezTo>
                  <a:cubicBezTo>
                    <a:pt x="137" y="46"/>
                    <a:pt x="145" y="62"/>
                    <a:pt x="145" y="79"/>
                  </a:cubicBezTo>
                  <a:cubicBezTo>
                    <a:pt x="145" y="97"/>
                    <a:pt x="137" y="112"/>
                    <a:pt x="126" y="124"/>
                  </a:cubicBezTo>
                  <a:cubicBezTo>
                    <a:pt x="114" y="135"/>
                    <a:pt x="98" y="142"/>
                    <a:pt x="80" y="142"/>
                  </a:cubicBezTo>
                  <a:cubicBezTo>
                    <a:pt x="80" y="145"/>
                    <a:pt x="80" y="145"/>
                    <a:pt x="80" y="145"/>
                  </a:cubicBezTo>
                  <a:cubicBezTo>
                    <a:pt x="80" y="148"/>
                    <a:pt x="80" y="148"/>
                    <a:pt x="80" y="148"/>
                  </a:cubicBezTo>
                  <a:cubicBezTo>
                    <a:pt x="100" y="148"/>
                    <a:pt x="117" y="140"/>
                    <a:pt x="130" y="128"/>
                  </a:cubicBezTo>
                  <a:cubicBezTo>
                    <a:pt x="143" y="116"/>
                    <a:pt x="151" y="98"/>
                    <a:pt x="151" y="79"/>
                  </a:cubicBezTo>
                  <a:cubicBezTo>
                    <a:pt x="151" y="60"/>
                    <a:pt x="143" y="43"/>
                    <a:pt x="130" y="31"/>
                  </a:cubicBezTo>
                  <a:cubicBezTo>
                    <a:pt x="117" y="18"/>
                    <a:pt x="100" y="10"/>
                    <a:pt x="80" y="10"/>
                  </a:cubicBezTo>
                  <a:cubicBezTo>
                    <a:pt x="61" y="10"/>
                    <a:pt x="44" y="18"/>
                    <a:pt x="32" y="31"/>
                  </a:cubicBezTo>
                  <a:cubicBezTo>
                    <a:pt x="20" y="43"/>
                    <a:pt x="12" y="60"/>
                    <a:pt x="12" y="79"/>
                  </a:cubicBezTo>
                  <a:cubicBezTo>
                    <a:pt x="12" y="98"/>
                    <a:pt x="20" y="116"/>
                    <a:pt x="32" y="128"/>
                  </a:cubicBezTo>
                  <a:cubicBezTo>
                    <a:pt x="44" y="140"/>
                    <a:pt x="61" y="148"/>
                    <a:pt x="80" y="148"/>
                  </a:cubicBezTo>
                  <a:lnTo>
                    <a:pt x="80" y="145"/>
                  </a:lnTo>
                  <a:close/>
                  <a:moveTo>
                    <a:pt x="160" y="82"/>
                  </a:moveTo>
                  <a:cubicBezTo>
                    <a:pt x="157" y="82"/>
                    <a:pt x="157" y="82"/>
                    <a:pt x="157" y="82"/>
                  </a:cubicBezTo>
                  <a:cubicBezTo>
                    <a:pt x="157" y="91"/>
                    <a:pt x="154" y="104"/>
                    <a:pt x="151" y="112"/>
                  </a:cubicBezTo>
                  <a:cubicBezTo>
                    <a:pt x="153" y="113"/>
                    <a:pt x="153" y="113"/>
                    <a:pt x="153" y="113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51" y="112"/>
                    <a:pt x="151" y="112"/>
                    <a:pt x="109" y="180"/>
                  </a:cubicBezTo>
                  <a:cubicBezTo>
                    <a:pt x="101" y="194"/>
                    <a:pt x="91" y="210"/>
                    <a:pt x="79" y="229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84" y="230"/>
                    <a:pt x="84" y="230"/>
                    <a:pt x="84" y="230"/>
                  </a:cubicBezTo>
                  <a:cubicBezTo>
                    <a:pt x="84" y="229"/>
                    <a:pt x="84" y="229"/>
                    <a:pt x="84" y="229"/>
                  </a:cubicBezTo>
                  <a:cubicBezTo>
                    <a:pt x="84" y="229"/>
                    <a:pt x="84" y="229"/>
                    <a:pt x="84" y="229"/>
                  </a:cubicBezTo>
                  <a:cubicBezTo>
                    <a:pt x="84" y="229"/>
                    <a:pt x="84" y="229"/>
                    <a:pt x="54" y="180"/>
                  </a:cubicBezTo>
                  <a:cubicBezTo>
                    <a:pt x="44" y="164"/>
                    <a:pt x="30" y="142"/>
                    <a:pt x="12" y="112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9" y="104"/>
                    <a:pt x="6" y="91"/>
                    <a:pt x="6" y="82"/>
                  </a:cubicBezTo>
                  <a:cubicBezTo>
                    <a:pt x="6" y="61"/>
                    <a:pt x="15" y="42"/>
                    <a:pt x="28" y="29"/>
                  </a:cubicBezTo>
                  <a:cubicBezTo>
                    <a:pt x="42" y="15"/>
                    <a:pt x="61" y="6"/>
                    <a:pt x="81" y="6"/>
                  </a:cubicBezTo>
                  <a:cubicBezTo>
                    <a:pt x="102" y="6"/>
                    <a:pt x="121" y="15"/>
                    <a:pt x="135" y="29"/>
                  </a:cubicBezTo>
                  <a:cubicBezTo>
                    <a:pt x="148" y="42"/>
                    <a:pt x="157" y="61"/>
                    <a:pt x="157" y="82"/>
                  </a:cubicBezTo>
                  <a:cubicBezTo>
                    <a:pt x="160" y="82"/>
                    <a:pt x="160" y="82"/>
                    <a:pt x="160" y="82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37"/>
                    <a:pt x="126" y="0"/>
                    <a:pt x="81" y="0"/>
                  </a:cubicBezTo>
                  <a:cubicBezTo>
                    <a:pt x="36" y="0"/>
                    <a:pt x="0" y="37"/>
                    <a:pt x="0" y="82"/>
                  </a:cubicBezTo>
                  <a:cubicBezTo>
                    <a:pt x="0" y="93"/>
                    <a:pt x="3" y="105"/>
                    <a:pt x="7" y="115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25" y="145"/>
                    <a:pt x="39" y="167"/>
                    <a:pt x="49" y="183"/>
                  </a:cubicBezTo>
                  <a:cubicBezTo>
                    <a:pt x="64" y="208"/>
                    <a:pt x="71" y="220"/>
                    <a:pt x="75" y="227"/>
                  </a:cubicBezTo>
                  <a:cubicBezTo>
                    <a:pt x="77" y="230"/>
                    <a:pt x="78" y="231"/>
                    <a:pt x="78" y="232"/>
                  </a:cubicBezTo>
                  <a:cubicBezTo>
                    <a:pt x="79" y="232"/>
                    <a:pt x="79" y="232"/>
                    <a:pt x="79" y="233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0" y="234"/>
                    <a:pt x="82" y="235"/>
                    <a:pt x="83" y="234"/>
                  </a:cubicBezTo>
                  <a:cubicBezTo>
                    <a:pt x="85" y="233"/>
                    <a:pt x="85" y="231"/>
                    <a:pt x="84" y="229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84" y="229"/>
                    <a:pt x="84" y="229"/>
                    <a:pt x="84" y="229"/>
                  </a:cubicBezTo>
                  <a:cubicBezTo>
                    <a:pt x="84" y="229"/>
                    <a:pt x="84" y="229"/>
                    <a:pt x="84" y="229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84" y="229"/>
                    <a:pt x="84" y="229"/>
                    <a:pt x="84" y="229"/>
                  </a:cubicBezTo>
                  <a:cubicBezTo>
                    <a:pt x="84" y="229"/>
                    <a:pt x="83" y="228"/>
                    <a:pt x="82" y="228"/>
                  </a:cubicBezTo>
                  <a:cubicBezTo>
                    <a:pt x="81" y="228"/>
                    <a:pt x="81" y="228"/>
                    <a:pt x="80" y="228"/>
                  </a:cubicBezTo>
                  <a:cubicBezTo>
                    <a:pt x="79" y="229"/>
                    <a:pt x="79" y="229"/>
                    <a:pt x="78" y="230"/>
                  </a:cubicBezTo>
                  <a:cubicBezTo>
                    <a:pt x="78" y="231"/>
                    <a:pt x="78" y="232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2"/>
                    <a:pt x="79" y="232"/>
                    <a:pt x="79" y="232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2"/>
                    <a:pt x="79" y="232"/>
                    <a:pt x="79" y="232"/>
                  </a:cubicBezTo>
                  <a:cubicBezTo>
                    <a:pt x="79" y="233"/>
                    <a:pt x="80" y="234"/>
                    <a:pt x="81" y="234"/>
                  </a:cubicBezTo>
                  <a:cubicBezTo>
                    <a:pt x="82" y="234"/>
                    <a:pt x="84" y="234"/>
                    <a:pt x="84" y="233"/>
                  </a:cubicBezTo>
                  <a:cubicBezTo>
                    <a:pt x="96" y="213"/>
                    <a:pt x="106" y="197"/>
                    <a:pt x="114" y="183"/>
                  </a:cubicBezTo>
                  <a:cubicBezTo>
                    <a:pt x="135" y="149"/>
                    <a:pt x="146" y="132"/>
                    <a:pt x="151" y="124"/>
                  </a:cubicBezTo>
                  <a:cubicBezTo>
                    <a:pt x="153" y="119"/>
                    <a:pt x="155" y="117"/>
                    <a:pt x="155" y="116"/>
                  </a:cubicBezTo>
                  <a:cubicBezTo>
                    <a:pt x="156" y="116"/>
                    <a:pt x="156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60" y="105"/>
                    <a:pt x="163" y="93"/>
                    <a:pt x="163" y="82"/>
                  </a:cubicBezTo>
                  <a:lnTo>
                    <a:pt x="160" y="82"/>
                  </a:lnTo>
                  <a:close/>
                  <a:moveTo>
                    <a:pt x="148" y="79"/>
                  </a:moveTo>
                  <a:cubicBezTo>
                    <a:pt x="151" y="79"/>
                    <a:pt x="151" y="79"/>
                    <a:pt x="151" y="79"/>
                  </a:cubicBezTo>
                  <a:cubicBezTo>
                    <a:pt x="151" y="60"/>
                    <a:pt x="143" y="43"/>
                    <a:pt x="130" y="31"/>
                  </a:cubicBezTo>
                  <a:cubicBezTo>
                    <a:pt x="117" y="18"/>
                    <a:pt x="100" y="10"/>
                    <a:pt x="80" y="10"/>
                  </a:cubicBezTo>
                  <a:cubicBezTo>
                    <a:pt x="61" y="10"/>
                    <a:pt x="44" y="18"/>
                    <a:pt x="32" y="31"/>
                  </a:cubicBezTo>
                  <a:cubicBezTo>
                    <a:pt x="20" y="43"/>
                    <a:pt x="12" y="60"/>
                    <a:pt x="12" y="79"/>
                  </a:cubicBezTo>
                  <a:cubicBezTo>
                    <a:pt x="12" y="98"/>
                    <a:pt x="20" y="116"/>
                    <a:pt x="32" y="128"/>
                  </a:cubicBezTo>
                  <a:cubicBezTo>
                    <a:pt x="44" y="140"/>
                    <a:pt x="61" y="148"/>
                    <a:pt x="80" y="148"/>
                  </a:cubicBezTo>
                  <a:cubicBezTo>
                    <a:pt x="100" y="148"/>
                    <a:pt x="117" y="140"/>
                    <a:pt x="130" y="128"/>
                  </a:cubicBezTo>
                  <a:cubicBezTo>
                    <a:pt x="143" y="116"/>
                    <a:pt x="151" y="98"/>
                    <a:pt x="151" y="79"/>
                  </a:cubicBezTo>
                  <a:cubicBezTo>
                    <a:pt x="148" y="79"/>
                    <a:pt x="148" y="79"/>
                    <a:pt x="148" y="79"/>
                  </a:cubicBezTo>
                  <a:cubicBezTo>
                    <a:pt x="145" y="79"/>
                    <a:pt x="145" y="79"/>
                    <a:pt x="145" y="79"/>
                  </a:cubicBezTo>
                  <a:cubicBezTo>
                    <a:pt x="145" y="97"/>
                    <a:pt x="137" y="112"/>
                    <a:pt x="126" y="124"/>
                  </a:cubicBezTo>
                  <a:cubicBezTo>
                    <a:pt x="114" y="135"/>
                    <a:pt x="98" y="142"/>
                    <a:pt x="80" y="142"/>
                  </a:cubicBezTo>
                  <a:cubicBezTo>
                    <a:pt x="63" y="142"/>
                    <a:pt x="47" y="135"/>
                    <a:pt x="36" y="124"/>
                  </a:cubicBezTo>
                  <a:cubicBezTo>
                    <a:pt x="25" y="112"/>
                    <a:pt x="18" y="97"/>
                    <a:pt x="18" y="79"/>
                  </a:cubicBezTo>
                  <a:cubicBezTo>
                    <a:pt x="18" y="62"/>
                    <a:pt x="25" y="46"/>
                    <a:pt x="36" y="35"/>
                  </a:cubicBezTo>
                  <a:cubicBezTo>
                    <a:pt x="47" y="23"/>
                    <a:pt x="63" y="16"/>
                    <a:pt x="80" y="16"/>
                  </a:cubicBezTo>
                  <a:cubicBezTo>
                    <a:pt x="98" y="16"/>
                    <a:pt x="114" y="24"/>
                    <a:pt x="126" y="35"/>
                  </a:cubicBezTo>
                  <a:cubicBezTo>
                    <a:pt x="137" y="46"/>
                    <a:pt x="145" y="62"/>
                    <a:pt x="145" y="79"/>
                  </a:cubicBezTo>
                  <a:lnTo>
                    <a:pt x="148" y="7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A4C0DF6-B8AD-4668-84B8-D4D951E0B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" y="1262"/>
              <a:ext cx="98" cy="102"/>
            </a:xfrm>
            <a:custGeom>
              <a:avLst/>
              <a:gdLst>
                <a:gd name="T0" fmla="*/ 57 w 71"/>
                <a:gd name="T1" fmla="*/ 58 h 74"/>
                <a:gd name="T2" fmla="*/ 57 w 71"/>
                <a:gd name="T3" fmla="*/ 58 h 74"/>
                <a:gd name="T4" fmla="*/ 64 w 71"/>
                <a:gd name="T5" fmla="*/ 56 h 74"/>
                <a:gd name="T6" fmla="*/ 66 w 71"/>
                <a:gd name="T7" fmla="*/ 55 h 74"/>
                <a:gd name="T8" fmla="*/ 67 w 71"/>
                <a:gd name="T9" fmla="*/ 56 h 74"/>
                <a:gd name="T10" fmla="*/ 71 w 71"/>
                <a:gd name="T11" fmla="*/ 66 h 74"/>
                <a:gd name="T12" fmla="*/ 71 w 71"/>
                <a:gd name="T13" fmla="*/ 67 h 74"/>
                <a:gd name="T14" fmla="*/ 50 w 71"/>
                <a:gd name="T15" fmla="*/ 74 h 74"/>
                <a:gd name="T16" fmla="*/ 35 w 71"/>
                <a:gd name="T17" fmla="*/ 36 h 74"/>
                <a:gd name="T18" fmla="*/ 34 w 71"/>
                <a:gd name="T19" fmla="*/ 37 h 74"/>
                <a:gd name="T20" fmla="*/ 14 w 71"/>
                <a:gd name="T21" fmla="*/ 72 h 74"/>
                <a:gd name="T22" fmla="*/ 13 w 71"/>
                <a:gd name="T23" fmla="*/ 72 h 74"/>
                <a:gd name="T24" fmla="*/ 1 w 71"/>
                <a:gd name="T25" fmla="*/ 72 h 74"/>
                <a:gd name="T26" fmla="*/ 0 w 71"/>
                <a:gd name="T27" fmla="*/ 72 h 74"/>
                <a:gd name="T28" fmla="*/ 1 w 71"/>
                <a:gd name="T29" fmla="*/ 71 h 74"/>
                <a:gd name="T30" fmla="*/ 28 w 71"/>
                <a:gd name="T31" fmla="*/ 23 h 74"/>
                <a:gd name="T32" fmla="*/ 29 w 71"/>
                <a:gd name="T33" fmla="*/ 21 h 74"/>
                <a:gd name="T34" fmla="*/ 26 w 71"/>
                <a:gd name="T35" fmla="*/ 13 h 74"/>
                <a:gd name="T36" fmla="*/ 25 w 71"/>
                <a:gd name="T37" fmla="*/ 12 h 74"/>
                <a:gd name="T38" fmla="*/ 16 w 71"/>
                <a:gd name="T39" fmla="*/ 12 h 74"/>
                <a:gd name="T40" fmla="*/ 15 w 71"/>
                <a:gd name="T41" fmla="*/ 12 h 74"/>
                <a:gd name="T42" fmla="*/ 15 w 71"/>
                <a:gd name="T43" fmla="*/ 1 h 74"/>
                <a:gd name="T44" fmla="*/ 16 w 71"/>
                <a:gd name="T45" fmla="*/ 1 h 74"/>
                <a:gd name="T46" fmla="*/ 33 w 71"/>
                <a:gd name="T47" fmla="*/ 0 h 74"/>
                <a:gd name="T48" fmla="*/ 34 w 71"/>
                <a:gd name="T49" fmla="*/ 1 h 74"/>
                <a:gd name="T50" fmla="*/ 57 w 71"/>
                <a:gd name="T51" fmla="*/ 58 h 74"/>
                <a:gd name="T52" fmla="*/ 57 w 71"/>
                <a:gd name="T53" fmla="*/ 5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" h="74">
                  <a:moveTo>
                    <a:pt x="57" y="58"/>
                  </a:moveTo>
                  <a:cubicBezTo>
                    <a:pt x="57" y="58"/>
                    <a:pt x="57" y="58"/>
                    <a:pt x="57" y="58"/>
                  </a:cubicBezTo>
                  <a:cubicBezTo>
                    <a:pt x="59" y="58"/>
                    <a:pt x="61" y="57"/>
                    <a:pt x="64" y="56"/>
                  </a:cubicBezTo>
                  <a:cubicBezTo>
                    <a:pt x="64" y="56"/>
                    <a:pt x="65" y="56"/>
                    <a:pt x="66" y="55"/>
                  </a:cubicBezTo>
                  <a:cubicBezTo>
                    <a:pt x="66" y="55"/>
                    <a:pt x="67" y="55"/>
                    <a:pt x="67" y="56"/>
                  </a:cubicBezTo>
                  <a:cubicBezTo>
                    <a:pt x="68" y="59"/>
                    <a:pt x="70" y="63"/>
                    <a:pt x="71" y="66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64" y="69"/>
                    <a:pt x="57" y="72"/>
                    <a:pt x="50" y="74"/>
                  </a:cubicBezTo>
                  <a:cubicBezTo>
                    <a:pt x="45" y="61"/>
                    <a:pt x="40" y="49"/>
                    <a:pt x="35" y="36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28" y="49"/>
                    <a:pt x="21" y="60"/>
                    <a:pt x="14" y="72"/>
                  </a:cubicBezTo>
                  <a:cubicBezTo>
                    <a:pt x="14" y="72"/>
                    <a:pt x="14" y="72"/>
                    <a:pt x="13" y="72"/>
                  </a:cubicBezTo>
                  <a:cubicBezTo>
                    <a:pt x="9" y="72"/>
                    <a:pt x="5" y="72"/>
                    <a:pt x="1" y="72"/>
                  </a:cubicBezTo>
                  <a:cubicBezTo>
                    <a:pt x="1" y="72"/>
                    <a:pt x="1" y="72"/>
                    <a:pt x="0" y="72"/>
                  </a:cubicBezTo>
                  <a:cubicBezTo>
                    <a:pt x="0" y="72"/>
                    <a:pt x="0" y="71"/>
                    <a:pt x="1" y="71"/>
                  </a:cubicBezTo>
                  <a:cubicBezTo>
                    <a:pt x="10" y="55"/>
                    <a:pt x="19" y="39"/>
                    <a:pt x="28" y="23"/>
                  </a:cubicBezTo>
                  <a:cubicBezTo>
                    <a:pt x="29" y="22"/>
                    <a:pt x="29" y="22"/>
                    <a:pt x="29" y="21"/>
                  </a:cubicBezTo>
                  <a:cubicBezTo>
                    <a:pt x="28" y="18"/>
                    <a:pt x="27" y="16"/>
                    <a:pt x="26" y="13"/>
                  </a:cubicBezTo>
                  <a:cubicBezTo>
                    <a:pt x="26" y="13"/>
                    <a:pt x="25" y="12"/>
                    <a:pt x="25" y="12"/>
                  </a:cubicBezTo>
                  <a:cubicBezTo>
                    <a:pt x="22" y="12"/>
                    <a:pt x="19" y="12"/>
                    <a:pt x="16" y="12"/>
                  </a:cubicBezTo>
                  <a:cubicBezTo>
                    <a:pt x="16" y="12"/>
                    <a:pt x="15" y="12"/>
                    <a:pt x="15" y="12"/>
                  </a:cubicBezTo>
                  <a:cubicBezTo>
                    <a:pt x="15" y="8"/>
                    <a:pt x="15" y="5"/>
                    <a:pt x="15" y="1"/>
                  </a:cubicBezTo>
                  <a:cubicBezTo>
                    <a:pt x="15" y="1"/>
                    <a:pt x="15" y="1"/>
                    <a:pt x="16" y="1"/>
                  </a:cubicBezTo>
                  <a:cubicBezTo>
                    <a:pt x="22" y="1"/>
                    <a:pt x="27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42" y="20"/>
                    <a:pt x="49" y="39"/>
                    <a:pt x="57" y="58"/>
                  </a:cubicBezTo>
                  <a:cubicBezTo>
                    <a:pt x="57" y="58"/>
                    <a:pt x="57" y="58"/>
                    <a:pt x="57" y="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A1A4F25-9A05-4F0A-A79C-15FE9ADDEB86}"/>
              </a:ext>
            </a:extLst>
          </p:cNvPr>
          <p:cNvSpPr txBox="1"/>
          <p:nvPr/>
        </p:nvSpPr>
        <p:spPr>
          <a:xfrm>
            <a:off x="845004" y="4060069"/>
            <a:ext cx="1625307" cy="683264"/>
          </a:xfrm>
          <a:prstGeom prst="rect">
            <a:avLst/>
          </a:prstGeom>
          <a:noFill/>
        </p:spPr>
        <p:txBody>
          <a:bodyPr wrap="square" lIns="146304" tIns="91440" rIns="146304" bIns="9144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E3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Edge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ja-JP" sz="1200" dirty="0">
                <a:solidFill>
                  <a:srgbClr val="002E3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(High Spec HW)</a:t>
            </a:r>
          </a:p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E36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1FD1A005-70D8-4DA9-A6A8-437F10D11101}"/>
              </a:ext>
            </a:extLst>
          </p:cNvPr>
          <p:cNvGrpSpPr/>
          <p:nvPr/>
        </p:nvGrpSpPr>
        <p:grpSpPr>
          <a:xfrm>
            <a:off x="1377599" y="3236118"/>
            <a:ext cx="560116" cy="784553"/>
            <a:chOff x="906826" y="1655559"/>
            <a:chExt cx="1022806" cy="1432641"/>
          </a:xfrm>
        </p:grpSpPr>
        <p:grpSp>
          <p:nvGrpSpPr>
            <p:cNvPr id="188" name="Group 15">
              <a:extLst>
                <a:ext uri="{FF2B5EF4-FFF2-40B4-BE49-F238E27FC236}">
                  <a16:creationId xmlns:a16="http://schemas.microsoft.com/office/drawing/2014/main" id="{DECCA60B-DDC0-4E56-A2D1-E65FCDD6A3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62864" y="2464392"/>
              <a:ext cx="188319" cy="623808"/>
              <a:chOff x="1978" y="3125"/>
              <a:chExt cx="80" cy="265"/>
            </a:xfrm>
          </p:grpSpPr>
          <p:sp>
            <p:nvSpPr>
              <p:cNvPr id="189" name="Freeform 25">
                <a:extLst>
                  <a:ext uri="{FF2B5EF4-FFF2-40B4-BE49-F238E27FC236}">
                    <a16:creationId xmlns:a16="http://schemas.microsoft.com/office/drawing/2014/main" id="{B1B52D93-5332-4CD4-99AA-CCF93B53E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8" y="3232"/>
                <a:ext cx="80" cy="158"/>
              </a:xfrm>
              <a:custGeom>
                <a:avLst/>
                <a:gdLst>
                  <a:gd name="T0" fmla="*/ 43 w 56"/>
                  <a:gd name="T1" fmla="*/ 63 h 114"/>
                  <a:gd name="T2" fmla="*/ 43 w 56"/>
                  <a:gd name="T3" fmla="*/ 0 h 114"/>
                  <a:gd name="T4" fmla="*/ 14 w 56"/>
                  <a:gd name="T5" fmla="*/ 0 h 114"/>
                  <a:gd name="T6" fmla="*/ 14 w 56"/>
                  <a:gd name="T7" fmla="*/ 63 h 114"/>
                  <a:gd name="T8" fmla="*/ 0 w 56"/>
                  <a:gd name="T9" fmla="*/ 86 h 114"/>
                  <a:gd name="T10" fmla="*/ 28 w 56"/>
                  <a:gd name="T11" fmla="*/ 114 h 114"/>
                  <a:gd name="T12" fmla="*/ 56 w 56"/>
                  <a:gd name="T13" fmla="*/ 86 h 114"/>
                  <a:gd name="T14" fmla="*/ 43 w 56"/>
                  <a:gd name="T15" fmla="*/ 6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114">
                    <a:moveTo>
                      <a:pt x="43" y="63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6" y="68"/>
                      <a:pt x="0" y="76"/>
                      <a:pt x="0" y="86"/>
                    </a:cubicBezTo>
                    <a:cubicBezTo>
                      <a:pt x="0" y="101"/>
                      <a:pt x="13" y="114"/>
                      <a:pt x="28" y="114"/>
                    </a:cubicBezTo>
                    <a:cubicBezTo>
                      <a:pt x="43" y="114"/>
                      <a:pt x="56" y="101"/>
                      <a:pt x="56" y="86"/>
                    </a:cubicBezTo>
                    <a:cubicBezTo>
                      <a:pt x="56" y="76"/>
                      <a:pt x="50" y="68"/>
                      <a:pt x="43" y="6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0" name="Freeform 16">
                <a:extLst>
                  <a:ext uri="{FF2B5EF4-FFF2-40B4-BE49-F238E27FC236}">
                    <a16:creationId xmlns:a16="http://schemas.microsoft.com/office/drawing/2014/main" id="{A4C44879-B60F-448D-BC0B-31FF2E987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8" y="3125"/>
                <a:ext cx="80" cy="265"/>
              </a:xfrm>
              <a:custGeom>
                <a:avLst/>
                <a:gdLst>
                  <a:gd name="T0" fmla="*/ 43 w 56"/>
                  <a:gd name="T1" fmla="*/ 141 h 192"/>
                  <a:gd name="T2" fmla="*/ 43 w 56"/>
                  <a:gd name="T3" fmla="*/ 15 h 192"/>
                  <a:gd name="T4" fmla="*/ 28 w 56"/>
                  <a:gd name="T5" fmla="*/ 0 h 192"/>
                  <a:gd name="T6" fmla="*/ 14 w 56"/>
                  <a:gd name="T7" fmla="*/ 15 h 192"/>
                  <a:gd name="T8" fmla="*/ 14 w 56"/>
                  <a:gd name="T9" fmla="*/ 141 h 192"/>
                  <a:gd name="T10" fmla="*/ 0 w 56"/>
                  <a:gd name="T11" fmla="*/ 164 h 192"/>
                  <a:gd name="T12" fmla="*/ 28 w 56"/>
                  <a:gd name="T13" fmla="*/ 192 h 192"/>
                  <a:gd name="T14" fmla="*/ 56 w 56"/>
                  <a:gd name="T15" fmla="*/ 164 h 192"/>
                  <a:gd name="T16" fmla="*/ 43 w 56"/>
                  <a:gd name="T17" fmla="*/ 14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192">
                    <a:moveTo>
                      <a:pt x="43" y="141"/>
                    </a:moveTo>
                    <a:cubicBezTo>
                      <a:pt x="43" y="15"/>
                      <a:pt x="43" y="15"/>
                      <a:pt x="43" y="15"/>
                    </a:cubicBezTo>
                    <a:cubicBezTo>
                      <a:pt x="43" y="7"/>
                      <a:pt x="36" y="0"/>
                      <a:pt x="28" y="0"/>
                    </a:cubicBezTo>
                    <a:cubicBezTo>
                      <a:pt x="20" y="0"/>
                      <a:pt x="14" y="7"/>
                      <a:pt x="14" y="15"/>
                    </a:cubicBezTo>
                    <a:cubicBezTo>
                      <a:pt x="14" y="141"/>
                      <a:pt x="14" y="141"/>
                      <a:pt x="14" y="141"/>
                    </a:cubicBezTo>
                    <a:cubicBezTo>
                      <a:pt x="6" y="146"/>
                      <a:pt x="0" y="154"/>
                      <a:pt x="0" y="164"/>
                    </a:cubicBezTo>
                    <a:cubicBezTo>
                      <a:pt x="0" y="179"/>
                      <a:pt x="13" y="192"/>
                      <a:pt x="28" y="192"/>
                    </a:cubicBezTo>
                    <a:cubicBezTo>
                      <a:pt x="43" y="192"/>
                      <a:pt x="56" y="179"/>
                      <a:pt x="56" y="164"/>
                    </a:cubicBezTo>
                    <a:cubicBezTo>
                      <a:pt x="56" y="154"/>
                      <a:pt x="50" y="146"/>
                      <a:pt x="43" y="141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1" name="Line 17">
                <a:extLst>
                  <a:ext uri="{FF2B5EF4-FFF2-40B4-BE49-F238E27FC236}">
                    <a16:creationId xmlns:a16="http://schemas.microsoft.com/office/drawing/2014/main" id="{93F793ED-123B-4F7B-A5F4-536396F53B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3158"/>
                <a:ext cx="23" cy="0"/>
              </a:xfrm>
              <a:prstGeom prst="line">
                <a:avLst/>
              </a:prstGeom>
              <a:solidFill>
                <a:srgbClr val="0FA1C9"/>
              </a:solidFill>
              <a:ln w="12700">
                <a:solidFill>
                  <a:schemeClr val="tx2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2" name="Line 18">
                <a:extLst>
                  <a:ext uri="{FF2B5EF4-FFF2-40B4-BE49-F238E27FC236}">
                    <a16:creationId xmlns:a16="http://schemas.microsoft.com/office/drawing/2014/main" id="{17C3F404-0674-4C56-8FCF-F002E03093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3180"/>
                <a:ext cx="23" cy="0"/>
              </a:xfrm>
              <a:prstGeom prst="line">
                <a:avLst/>
              </a:prstGeom>
              <a:solidFill>
                <a:srgbClr val="0FA1C9"/>
              </a:solidFill>
              <a:ln w="12700">
                <a:solidFill>
                  <a:schemeClr val="tx2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3" name="Line 19">
                <a:extLst>
                  <a:ext uri="{FF2B5EF4-FFF2-40B4-BE49-F238E27FC236}">
                    <a16:creationId xmlns:a16="http://schemas.microsoft.com/office/drawing/2014/main" id="{53A89AA1-0E7F-4EF6-891C-B6617A5FD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3202"/>
                <a:ext cx="23" cy="0"/>
              </a:xfrm>
              <a:prstGeom prst="line">
                <a:avLst/>
              </a:prstGeom>
              <a:solidFill>
                <a:srgbClr val="0FA1C9"/>
              </a:solidFill>
              <a:ln w="12700">
                <a:solidFill>
                  <a:schemeClr val="tx2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4" name="Line 20">
                <a:extLst>
                  <a:ext uri="{FF2B5EF4-FFF2-40B4-BE49-F238E27FC236}">
                    <a16:creationId xmlns:a16="http://schemas.microsoft.com/office/drawing/2014/main" id="{70A27EF9-1D7C-4701-B0F4-FE0B07217A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3224"/>
                <a:ext cx="23" cy="0"/>
              </a:xfrm>
              <a:prstGeom prst="line">
                <a:avLst/>
              </a:prstGeom>
              <a:solidFill>
                <a:srgbClr val="0FA1C9"/>
              </a:solidFill>
              <a:ln w="12700">
                <a:solidFill>
                  <a:schemeClr val="tx2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5" name="Line 21">
                <a:extLst>
                  <a:ext uri="{FF2B5EF4-FFF2-40B4-BE49-F238E27FC236}">
                    <a16:creationId xmlns:a16="http://schemas.microsoft.com/office/drawing/2014/main" id="{C97879FE-0CEA-4608-9185-69283594D9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3246"/>
                <a:ext cx="23" cy="0"/>
              </a:xfrm>
              <a:prstGeom prst="line">
                <a:avLst/>
              </a:prstGeom>
              <a:solidFill>
                <a:srgbClr val="0FA1C9"/>
              </a:solidFill>
              <a:ln w="12700">
                <a:solidFill>
                  <a:schemeClr val="tx2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6" name="Line 22">
                <a:extLst>
                  <a:ext uri="{FF2B5EF4-FFF2-40B4-BE49-F238E27FC236}">
                    <a16:creationId xmlns:a16="http://schemas.microsoft.com/office/drawing/2014/main" id="{BD9AAFA4-3E08-448C-A96E-C7BDDBE9EB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3268"/>
                <a:ext cx="23" cy="0"/>
              </a:xfrm>
              <a:prstGeom prst="line">
                <a:avLst/>
              </a:prstGeom>
              <a:solidFill>
                <a:srgbClr val="0FA1C9"/>
              </a:solidFill>
              <a:ln w="12700">
                <a:solidFill>
                  <a:schemeClr val="tx2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7" name="Line 23">
                <a:extLst>
                  <a:ext uri="{FF2B5EF4-FFF2-40B4-BE49-F238E27FC236}">
                    <a16:creationId xmlns:a16="http://schemas.microsoft.com/office/drawing/2014/main" id="{92D7A900-D2F0-4282-810C-3CF15E7437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3290"/>
                <a:ext cx="23" cy="0"/>
              </a:xfrm>
              <a:prstGeom prst="line">
                <a:avLst/>
              </a:prstGeom>
              <a:solidFill>
                <a:srgbClr val="0FA1C9"/>
              </a:solidFill>
              <a:ln w="12700">
                <a:solidFill>
                  <a:schemeClr val="tx2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8" name="Freeform 24">
                <a:extLst>
                  <a:ext uri="{FF2B5EF4-FFF2-40B4-BE49-F238E27FC236}">
                    <a16:creationId xmlns:a16="http://schemas.microsoft.com/office/drawing/2014/main" id="{7272DC5A-9280-4C28-9D5C-D346323D7F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1" y="3329"/>
                <a:ext cx="31" cy="32"/>
              </a:xfrm>
              <a:custGeom>
                <a:avLst/>
                <a:gdLst>
                  <a:gd name="T0" fmla="*/ 0 w 22"/>
                  <a:gd name="T1" fmla="*/ 0 h 23"/>
                  <a:gd name="T2" fmla="*/ 11 w 22"/>
                  <a:gd name="T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2" h="23">
                    <a:moveTo>
                      <a:pt x="0" y="0"/>
                    </a:moveTo>
                    <a:cubicBezTo>
                      <a:pt x="0" y="0"/>
                      <a:pt x="22" y="1"/>
                      <a:pt x="11" y="23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A2D91B51-7303-4E79-A20D-E07440F65DED}"/>
                </a:ext>
              </a:extLst>
            </p:cNvPr>
            <p:cNvGrpSpPr/>
            <p:nvPr/>
          </p:nvGrpSpPr>
          <p:grpSpPr>
            <a:xfrm>
              <a:off x="906826" y="1655559"/>
              <a:ext cx="660465" cy="673228"/>
              <a:chOff x="3983579" y="1479332"/>
              <a:chExt cx="643068" cy="655494"/>
            </a:xfrm>
          </p:grpSpPr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8A0AB68E-1517-4E98-A566-FC4EEFABD0C2}"/>
                  </a:ext>
                </a:extLst>
              </p:cNvPr>
              <p:cNvSpPr/>
              <p:nvPr/>
            </p:nvSpPr>
            <p:spPr>
              <a:xfrm>
                <a:off x="4081501" y="1720871"/>
                <a:ext cx="545146" cy="411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201" name="Group 21">
                <a:extLst>
                  <a:ext uri="{FF2B5EF4-FFF2-40B4-BE49-F238E27FC236}">
                    <a16:creationId xmlns:a16="http://schemas.microsoft.com/office/drawing/2014/main" id="{0EF6627C-C1DC-4883-BC0B-52C99ADEE00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83579" y="1479332"/>
                <a:ext cx="643068" cy="655494"/>
                <a:chOff x="1522" y="1890"/>
                <a:chExt cx="828" cy="844"/>
              </a:xfrm>
            </p:grpSpPr>
            <p:sp>
              <p:nvSpPr>
                <p:cNvPr id="202" name="Freeform 22">
                  <a:extLst>
                    <a:ext uri="{FF2B5EF4-FFF2-40B4-BE49-F238E27FC236}">
                      <a16:creationId xmlns:a16="http://schemas.microsoft.com/office/drawing/2014/main" id="{2FFB1BFB-8B35-49D4-A256-AA6068B36C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22" y="2201"/>
                  <a:ext cx="828" cy="533"/>
                </a:xfrm>
                <a:custGeom>
                  <a:avLst/>
                  <a:gdLst>
                    <a:gd name="T0" fmla="*/ 365 w 379"/>
                    <a:gd name="T1" fmla="*/ 243 h 243"/>
                    <a:gd name="T2" fmla="*/ 14 w 379"/>
                    <a:gd name="T3" fmla="*/ 243 h 243"/>
                    <a:gd name="T4" fmla="*/ 0 w 379"/>
                    <a:gd name="T5" fmla="*/ 229 h 243"/>
                    <a:gd name="T6" fmla="*/ 0 w 379"/>
                    <a:gd name="T7" fmla="*/ 14 h 243"/>
                    <a:gd name="T8" fmla="*/ 14 w 379"/>
                    <a:gd name="T9" fmla="*/ 0 h 243"/>
                    <a:gd name="T10" fmla="*/ 365 w 379"/>
                    <a:gd name="T11" fmla="*/ 0 h 243"/>
                    <a:gd name="T12" fmla="*/ 379 w 379"/>
                    <a:gd name="T13" fmla="*/ 14 h 243"/>
                    <a:gd name="T14" fmla="*/ 379 w 379"/>
                    <a:gd name="T15" fmla="*/ 229 h 243"/>
                    <a:gd name="T16" fmla="*/ 365 w 379"/>
                    <a:gd name="T17" fmla="*/ 243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9" h="243">
                      <a:moveTo>
                        <a:pt x="365" y="243"/>
                      </a:moveTo>
                      <a:cubicBezTo>
                        <a:pt x="14" y="243"/>
                        <a:pt x="14" y="243"/>
                        <a:pt x="14" y="243"/>
                      </a:cubicBezTo>
                      <a:cubicBezTo>
                        <a:pt x="6" y="243"/>
                        <a:pt x="0" y="236"/>
                        <a:pt x="0" y="229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365" y="0"/>
                        <a:pt x="365" y="0"/>
                        <a:pt x="365" y="0"/>
                      </a:cubicBezTo>
                      <a:cubicBezTo>
                        <a:pt x="372" y="0"/>
                        <a:pt x="379" y="6"/>
                        <a:pt x="379" y="14"/>
                      </a:cubicBezTo>
                      <a:cubicBezTo>
                        <a:pt x="379" y="229"/>
                        <a:pt x="379" y="229"/>
                        <a:pt x="379" y="229"/>
                      </a:cubicBezTo>
                      <a:cubicBezTo>
                        <a:pt x="379" y="236"/>
                        <a:pt x="372" y="243"/>
                        <a:pt x="365" y="2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Freeform 24">
                  <a:extLst>
                    <a:ext uri="{FF2B5EF4-FFF2-40B4-BE49-F238E27FC236}">
                      <a16:creationId xmlns:a16="http://schemas.microsoft.com/office/drawing/2014/main" id="{9C10822C-F181-46ED-94AB-3EC1C0890D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2" y="2254"/>
                  <a:ext cx="89" cy="90"/>
                </a:xfrm>
                <a:custGeom>
                  <a:avLst/>
                  <a:gdLst>
                    <a:gd name="T0" fmla="*/ 37 w 41"/>
                    <a:gd name="T1" fmla="*/ 41 h 41"/>
                    <a:gd name="T2" fmla="*/ 3 w 41"/>
                    <a:gd name="T3" fmla="*/ 41 h 41"/>
                    <a:gd name="T4" fmla="*/ 0 w 41"/>
                    <a:gd name="T5" fmla="*/ 37 h 41"/>
                    <a:gd name="T6" fmla="*/ 0 w 41"/>
                    <a:gd name="T7" fmla="*/ 3 h 41"/>
                    <a:gd name="T8" fmla="*/ 3 w 41"/>
                    <a:gd name="T9" fmla="*/ 0 h 41"/>
                    <a:gd name="T10" fmla="*/ 37 w 41"/>
                    <a:gd name="T11" fmla="*/ 0 h 41"/>
                    <a:gd name="T12" fmla="*/ 41 w 41"/>
                    <a:gd name="T13" fmla="*/ 3 h 41"/>
                    <a:gd name="T14" fmla="*/ 41 w 41"/>
                    <a:gd name="T15" fmla="*/ 37 h 41"/>
                    <a:gd name="T16" fmla="*/ 37 w 41"/>
                    <a:gd name="T17" fmla="*/ 4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" h="41">
                      <a:moveTo>
                        <a:pt x="37" y="41"/>
                      </a:moveTo>
                      <a:cubicBezTo>
                        <a:pt x="3" y="41"/>
                        <a:pt x="3" y="41"/>
                        <a:pt x="3" y="41"/>
                      </a:cubicBezTo>
                      <a:cubicBezTo>
                        <a:pt x="1" y="41"/>
                        <a:pt x="0" y="39"/>
                        <a:pt x="0" y="37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9" y="0"/>
                        <a:pt x="41" y="1"/>
                        <a:pt x="41" y="3"/>
                      </a:cubicBezTo>
                      <a:cubicBezTo>
                        <a:pt x="41" y="37"/>
                        <a:pt x="41" y="37"/>
                        <a:pt x="41" y="37"/>
                      </a:cubicBezTo>
                      <a:cubicBezTo>
                        <a:pt x="41" y="39"/>
                        <a:pt x="39" y="41"/>
                        <a:pt x="37" y="4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Line 33">
                  <a:extLst>
                    <a:ext uri="{FF2B5EF4-FFF2-40B4-BE49-F238E27FC236}">
                      <a16:creationId xmlns:a16="http://schemas.microsoft.com/office/drawing/2014/main" id="{3D4B2DD5-C0D5-4F3A-9337-00BC670B95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62" y="2414"/>
                  <a:ext cx="166" cy="0"/>
                </a:xfrm>
                <a:prstGeom prst="line">
                  <a:avLst/>
                </a:pr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Line 34">
                  <a:extLst>
                    <a:ext uri="{FF2B5EF4-FFF2-40B4-BE49-F238E27FC236}">
                      <a16:creationId xmlns:a16="http://schemas.microsoft.com/office/drawing/2014/main" id="{AE12E71D-EB37-469E-9489-7FAFEC6697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32" y="2206"/>
                  <a:ext cx="0" cy="206"/>
                </a:xfrm>
                <a:prstGeom prst="line">
                  <a:avLst/>
                </a:pr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Line 35">
                  <a:extLst>
                    <a:ext uri="{FF2B5EF4-FFF2-40B4-BE49-F238E27FC236}">
                      <a16:creationId xmlns:a16="http://schemas.microsoft.com/office/drawing/2014/main" id="{E8944662-70B3-4F52-97F3-F40F1E5EEA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11" y="2206"/>
                  <a:ext cx="0" cy="103"/>
                </a:xfrm>
                <a:prstGeom prst="line">
                  <a:avLst/>
                </a:pr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Freeform 36">
                  <a:extLst>
                    <a:ext uri="{FF2B5EF4-FFF2-40B4-BE49-F238E27FC236}">
                      <a16:creationId xmlns:a16="http://schemas.microsoft.com/office/drawing/2014/main" id="{CE8C7BDE-FB3A-4CA1-8C7E-D0F7451F10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6" y="2206"/>
                  <a:ext cx="179" cy="414"/>
                </a:xfrm>
                <a:custGeom>
                  <a:avLst/>
                  <a:gdLst>
                    <a:gd name="T0" fmla="*/ 0 w 179"/>
                    <a:gd name="T1" fmla="*/ 0 h 414"/>
                    <a:gd name="T2" fmla="*/ 0 w 179"/>
                    <a:gd name="T3" fmla="*/ 232 h 414"/>
                    <a:gd name="T4" fmla="*/ 179 w 179"/>
                    <a:gd name="T5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9" h="414">
                      <a:moveTo>
                        <a:pt x="0" y="0"/>
                      </a:moveTo>
                      <a:lnTo>
                        <a:pt x="0" y="232"/>
                      </a:lnTo>
                      <a:lnTo>
                        <a:pt x="179" y="414"/>
                      </a:ln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Line 37">
                  <a:extLst>
                    <a:ext uri="{FF2B5EF4-FFF2-40B4-BE49-F238E27FC236}">
                      <a16:creationId xmlns:a16="http://schemas.microsoft.com/office/drawing/2014/main" id="{612F272E-FDC3-48EC-B5AA-690FCF7177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30" y="2510"/>
                  <a:ext cx="45" cy="44"/>
                </a:xfrm>
                <a:prstGeom prst="line">
                  <a:avLst/>
                </a:pr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Freeform 38">
                  <a:extLst>
                    <a:ext uri="{FF2B5EF4-FFF2-40B4-BE49-F238E27FC236}">
                      <a16:creationId xmlns:a16="http://schemas.microsoft.com/office/drawing/2014/main" id="{F37C35D7-BA8F-48CD-842A-B2DEBA9A59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40" y="2464"/>
                  <a:ext cx="166" cy="270"/>
                </a:xfrm>
                <a:custGeom>
                  <a:avLst/>
                  <a:gdLst>
                    <a:gd name="T0" fmla="*/ 0 w 166"/>
                    <a:gd name="T1" fmla="*/ 0 h 270"/>
                    <a:gd name="T2" fmla="*/ 166 w 166"/>
                    <a:gd name="T3" fmla="*/ 169 h 270"/>
                    <a:gd name="T4" fmla="*/ 166 w 166"/>
                    <a:gd name="T5" fmla="*/ 270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66" h="270">
                      <a:moveTo>
                        <a:pt x="0" y="0"/>
                      </a:moveTo>
                      <a:lnTo>
                        <a:pt x="166" y="169"/>
                      </a:lnTo>
                      <a:lnTo>
                        <a:pt x="166" y="270"/>
                      </a:ln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Freeform 39">
                  <a:extLst>
                    <a:ext uri="{FF2B5EF4-FFF2-40B4-BE49-F238E27FC236}">
                      <a16:creationId xmlns:a16="http://schemas.microsoft.com/office/drawing/2014/main" id="{A8F63D6F-6725-40E6-931B-C8E8E536C1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22" y="2576"/>
                  <a:ext cx="146" cy="63"/>
                </a:xfrm>
                <a:custGeom>
                  <a:avLst/>
                  <a:gdLst>
                    <a:gd name="T0" fmla="*/ 0 w 146"/>
                    <a:gd name="T1" fmla="*/ 0 h 63"/>
                    <a:gd name="T2" fmla="*/ 85 w 146"/>
                    <a:gd name="T3" fmla="*/ 0 h 63"/>
                    <a:gd name="T4" fmla="*/ 146 w 146"/>
                    <a:gd name="T5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6" h="63">
                      <a:moveTo>
                        <a:pt x="0" y="0"/>
                      </a:moveTo>
                      <a:lnTo>
                        <a:pt x="85" y="0"/>
                      </a:lnTo>
                      <a:lnTo>
                        <a:pt x="146" y="63"/>
                      </a:ln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Freeform 40">
                  <a:extLst>
                    <a:ext uri="{FF2B5EF4-FFF2-40B4-BE49-F238E27FC236}">
                      <a16:creationId xmlns:a16="http://schemas.microsoft.com/office/drawing/2014/main" id="{9D57AD26-5C09-466D-AEFF-ABF02B9858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5" y="2604"/>
                  <a:ext cx="240" cy="60"/>
                </a:xfrm>
                <a:custGeom>
                  <a:avLst/>
                  <a:gdLst>
                    <a:gd name="T0" fmla="*/ 0 w 240"/>
                    <a:gd name="T1" fmla="*/ 0 h 60"/>
                    <a:gd name="T2" fmla="*/ 0 w 240"/>
                    <a:gd name="T3" fmla="*/ 60 h 60"/>
                    <a:gd name="T4" fmla="*/ 240 w 240"/>
                    <a:gd name="T5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0" h="60">
                      <a:moveTo>
                        <a:pt x="0" y="0"/>
                      </a:moveTo>
                      <a:lnTo>
                        <a:pt x="0" y="60"/>
                      </a:lnTo>
                      <a:lnTo>
                        <a:pt x="240" y="60"/>
                      </a:ln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Freeform 41">
                  <a:extLst>
                    <a:ext uri="{FF2B5EF4-FFF2-40B4-BE49-F238E27FC236}">
                      <a16:creationId xmlns:a16="http://schemas.microsoft.com/office/drawing/2014/main" id="{2B68E1A9-E405-4D67-8EC3-7C21E16286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8" y="2532"/>
                  <a:ext cx="182" cy="68"/>
                </a:xfrm>
                <a:custGeom>
                  <a:avLst/>
                  <a:gdLst>
                    <a:gd name="T0" fmla="*/ 182 w 182"/>
                    <a:gd name="T1" fmla="*/ 68 h 68"/>
                    <a:gd name="T2" fmla="*/ 0 w 182"/>
                    <a:gd name="T3" fmla="*/ 66 h 68"/>
                    <a:gd name="T4" fmla="*/ 0 w 182"/>
                    <a:gd name="T5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2" h="68">
                      <a:moveTo>
                        <a:pt x="182" y="68"/>
                      </a:moveTo>
                      <a:lnTo>
                        <a:pt x="0" y="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Freeform 42">
                  <a:extLst>
                    <a:ext uri="{FF2B5EF4-FFF2-40B4-BE49-F238E27FC236}">
                      <a16:creationId xmlns:a16="http://schemas.microsoft.com/office/drawing/2014/main" id="{2E7D0629-04FF-493B-AE25-EBE951EDAA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3" y="2081"/>
                  <a:ext cx="129" cy="72"/>
                </a:xfrm>
                <a:custGeom>
                  <a:avLst/>
                  <a:gdLst>
                    <a:gd name="T0" fmla="*/ 59 w 59"/>
                    <a:gd name="T1" fmla="*/ 33 h 33"/>
                    <a:gd name="T2" fmla="*/ 59 w 59"/>
                    <a:gd name="T3" fmla="*/ 32 h 33"/>
                    <a:gd name="T4" fmla="*/ 30 w 59"/>
                    <a:gd name="T5" fmla="*/ 0 h 33"/>
                    <a:gd name="T6" fmla="*/ 0 w 59"/>
                    <a:gd name="T7" fmla="*/ 32 h 33"/>
                    <a:gd name="T8" fmla="*/ 0 w 59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33">
                      <a:moveTo>
                        <a:pt x="59" y="33"/>
                      </a:moveTo>
                      <a:cubicBezTo>
                        <a:pt x="59" y="33"/>
                        <a:pt x="59" y="32"/>
                        <a:pt x="59" y="32"/>
                      </a:cubicBezTo>
                      <a:cubicBezTo>
                        <a:pt x="59" y="14"/>
                        <a:pt x="46" y="0"/>
                        <a:pt x="30" y="0"/>
                      </a:cubicBezTo>
                      <a:cubicBezTo>
                        <a:pt x="13" y="0"/>
                        <a:pt x="0" y="14"/>
                        <a:pt x="0" y="32"/>
                      </a:cubicBezTo>
                      <a:cubicBezTo>
                        <a:pt x="0" y="32"/>
                        <a:pt x="0" y="33"/>
                        <a:pt x="0" y="33"/>
                      </a:cubicBez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Freeform 43">
                  <a:extLst>
                    <a:ext uri="{FF2B5EF4-FFF2-40B4-BE49-F238E27FC236}">
                      <a16:creationId xmlns:a16="http://schemas.microsoft.com/office/drawing/2014/main" id="{6D85BA80-39F8-4F6B-8F40-839C2598D1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2" y="1989"/>
                  <a:ext cx="251" cy="134"/>
                </a:xfrm>
                <a:custGeom>
                  <a:avLst/>
                  <a:gdLst>
                    <a:gd name="T0" fmla="*/ 115 w 115"/>
                    <a:gd name="T1" fmla="*/ 61 h 61"/>
                    <a:gd name="T2" fmla="*/ 115 w 115"/>
                    <a:gd name="T3" fmla="*/ 59 h 61"/>
                    <a:gd name="T4" fmla="*/ 58 w 115"/>
                    <a:gd name="T5" fmla="*/ 0 h 61"/>
                    <a:gd name="T6" fmla="*/ 0 w 115"/>
                    <a:gd name="T7" fmla="*/ 59 h 61"/>
                    <a:gd name="T8" fmla="*/ 0 w 115"/>
                    <a:gd name="T9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5" h="61">
                      <a:moveTo>
                        <a:pt x="115" y="61"/>
                      </a:moveTo>
                      <a:cubicBezTo>
                        <a:pt x="115" y="60"/>
                        <a:pt x="115" y="59"/>
                        <a:pt x="115" y="59"/>
                      </a:cubicBezTo>
                      <a:cubicBezTo>
                        <a:pt x="115" y="26"/>
                        <a:pt x="89" y="0"/>
                        <a:pt x="58" y="0"/>
                      </a:cubicBezTo>
                      <a:cubicBezTo>
                        <a:pt x="26" y="0"/>
                        <a:pt x="0" y="26"/>
                        <a:pt x="0" y="59"/>
                      </a:cubicBezTo>
                      <a:cubicBezTo>
                        <a:pt x="0" y="59"/>
                        <a:pt x="0" y="60"/>
                        <a:pt x="0" y="61"/>
                      </a:cubicBez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Freeform 44">
                  <a:extLst>
                    <a:ext uri="{FF2B5EF4-FFF2-40B4-BE49-F238E27FC236}">
                      <a16:creationId xmlns:a16="http://schemas.microsoft.com/office/drawing/2014/main" id="{4FE8F23C-EED6-4C3C-BC81-39C50BB434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1" y="1890"/>
                  <a:ext cx="373" cy="198"/>
                </a:xfrm>
                <a:custGeom>
                  <a:avLst/>
                  <a:gdLst>
                    <a:gd name="T0" fmla="*/ 171 w 171"/>
                    <a:gd name="T1" fmla="*/ 90 h 90"/>
                    <a:gd name="T2" fmla="*/ 171 w 171"/>
                    <a:gd name="T3" fmla="*/ 87 h 90"/>
                    <a:gd name="T4" fmla="*/ 86 w 171"/>
                    <a:gd name="T5" fmla="*/ 0 h 90"/>
                    <a:gd name="T6" fmla="*/ 0 w 171"/>
                    <a:gd name="T7" fmla="*/ 87 h 90"/>
                    <a:gd name="T8" fmla="*/ 0 w 171"/>
                    <a:gd name="T9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1" h="90">
                      <a:moveTo>
                        <a:pt x="171" y="90"/>
                      </a:moveTo>
                      <a:cubicBezTo>
                        <a:pt x="171" y="89"/>
                        <a:pt x="171" y="88"/>
                        <a:pt x="171" y="87"/>
                      </a:cubicBezTo>
                      <a:cubicBezTo>
                        <a:pt x="171" y="39"/>
                        <a:pt x="133" y="0"/>
                        <a:pt x="86" y="0"/>
                      </a:cubicBezTo>
                      <a:cubicBezTo>
                        <a:pt x="38" y="0"/>
                        <a:pt x="0" y="39"/>
                        <a:pt x="0" y="87"/>
                      </a:cubicBezTo>
                      <a:cubicBezTo>
                        <a:pt x="0" y="88"/>
                        <a:pt x="0" y="89"/>
                        <a:pt x="0" y="90"/>
                      </a:cubicBez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16" name="Freeform 23">
                  <a:extLst>
                    <a:ext uri="{FF2B5EF4-FFF2-40B4-BE49-F238E27FC236}">
                      <a16:creationId xmlns:a16="http://schemas.microsoft.com/office/drawing/2014/main" id="{13D0E15C-DA4C-495B-BD6C-416F88921F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7" y="2265"/>
                  <a:ext cx="267" cy="267"/>
                </a:xfrm>
                <a:custGeom>
                  <a:avLst/>
                  <a:gdLst>
                    <a:gd name="T0" fmla="*/ 116 w 122"/>
                    <a:gd name="T1" fmla="*/ 122 h 122"/>
                    <a:gd name="T2" fmla="*/ 7 w 122"/>
                    <a:gd name="T3" fmla="*/ 122 h 122"/>
                    <a:gd name="T4" fmla="*/ 0 w 122"/>
                    <a:gd name="T5" fmla="*/ 116 h 122"/>
                    <a:gd name="T6" fmla="*/ 0 w 122"/>
                    <a:gd name="T7" fmla="*/ 7 h 122"/>
                    <a:gd name="T8" fmla="*/ 7 w 122"/>
                    <a:gd name="T9" fmla="*/ 0 h 122"/>
                    <a:gd name="T10" fmla="*/ 116 w 122"/>
                    <a:gd name="T11" fmla="*/ 0 h 122"/>
                    <a:gd name="T12" fmla="*/ 122 w 122"/>
                    <a:gd name="T13" fmla="*/ 7 h 122"/>
                    <a:gd name="T14" fmla="*/ 122 w 122"/>
                    <a:gd name="T15" fmla="*/ 116 h 122"/>
                    <a:gd name="T16" fmla="*/ 116 w 122"/>
                    <a:gd name="T17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2" h="122">
                      <a:moveTo>
                        <a:pt x="116" y="122"/>
                      </a:moveTo>
                      <a:cubicBezTo>
                        <a:pt x="7" y="122"/>
                        <a:pt x="7" y="122"/>
                        <a:pt x="7" y="122"/>
                      </a:cubicBezTo>
                      <a:cubicBezTo>
                        <a:pt x="3" y="122"/>
                        <a:pt x="0" y="119"/>
                        <a:pt x="0" y="1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19" y="0"/>
                        <a:pt x="122" y="3"/>
                        <a:pt x="122" y="7"/>
                      </a:cubicBezTo>
                      <a:cubicBezTo>
                        <a:pt x="122" y="116"/>
                        <a:pt x="122" y="116"/>
                        <a:pt x="122" y="116"/>
                      </a:cubicBezTo>
                      <a:cubicBezTo>
                        <a:pt x="122" y="119"/>
                        <a:pt x="119" y="122"/>
                        <a:pt x="116" y="12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Freeform 25">
                  <a:extLst>
                    <a:ext uri="{FF2B5EF4-FFF2-40B4-BE49-F238E27FC236}">
                      <a16:creationId xmlns:a16="http://schemas.microsoft.com/office/drawing/2014/main" id="{8BCA7536-34AC-4D6F-BCF9-08DDD3061C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7" y="2600"/>
                  <a:ext cx="88" cy="88"/>
                </a:xfrm>
                <a:custGeom>
                  <a:avLst/>
                  <a:gdLst>
                    <a:gd name="T0" fmla="*/ 37 w 40"/>
                    <a:gd name="T1" fmla="*/ 40 h 40"/>
                    <a:gd name="T2" fmla="*/ 3 w 40"/>
                    <a:gd name="T3" fmla="*/ 40 h 40"/>
                    <a:gd name="T4" fmla="*/ 0 w 40"/>
                    <a:gd name="T5" fmla="*/ 37 h 40"/>
                    <a:gd name="T6" fmla="*/ 0 w 40"/>
                    <a:gd name="T7" fmla="*/ 3 h 40"/>
                    <a:gd name="T8" fmla="*/ 3 w 40"/>
                    <a:gd name="T9" fmla="*/ 0 h 40"/>
                    <a:gd name="T10" fmla="*/ 37 w 40"/>
                    <a:gd name="T11" fmla="*/ 0 h 40"/>
                    <a:gd name="T12" fmla="*/ 40 w 40"/>
                    <a:gd name="T13" fmla="*/ 3 h 40"/>
                    <a:gd name="T14" fmla="*/ 40 w 40"/>
                    <a:gd name="T15" fmla="*/ 37 h 40"/>
                    <a:gd name="T16" fmla="*/ 37 w 40"/>
                    <a:gd name="T17" fmla="*/ 4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" h="40">
                      <a:moveTo>
                        <a:pt x="37" y="40"/>
                      </a:moveTo>
                      <a:cubicBezTo>
                        <a:pt x="3" y="40"/>
                        <a:pt x="3" y="40"/>
                        <a:pt x="3" y="40"/>
                      </a:cubicBezTo>
                      <a:cubicBezTo>
                        <a:pt x="1" y="40"/>
                        <a:pt x="0" y="39"/>
                        <a:pt x="0" y="37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9" y="0"/>
                        <a:pt x="40" y="1"/>
                        <a:pt x="40" y="3"/>
                      </a:cubicBezTo>
                      <a:cubicBezTo>
                        <a:pt x="40" y="37"/>
                        <a:pt x="40" y="37"/>
                        <a:pt x="40" y="37"/>
                      </a:cubicBezTo>
                      <a:cubicBezTo>
                        <a:pt x="40" y="39"/>
                        <a:pt x="39" y="40"/>
                        <a:pt x="37" y="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Oval 26">
                  <a:extLst>
                    <a:ext uri="{FF2B5EF4-FFF2-40B4-BE49-F238E27FC236}">
                      <a16:creationId xmlns:a16="http://schemas.microsoft.com/office/drawing/2014/main" id="{2B118A71-A3F0-4DDD-8B67-5601AA3AE7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5" y="2302"/>
                  <a:ext cx="50" cy="5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Oval 27">
                  <a:extLst>
                    <a:ext uri="{FF2B5EF4-FFF2-40B4-BE49-F238E27FC236}">
                      <a16:creationId xmlns:a16="http://schemas.microsoft.com/office/drawing/2014/main" id="{6158EA35-60EF-46A4-B617-5537749E17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8" y="2425"/>
                  <a:ext cx="50" cy="5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Oval 28">
                  <a:extLst>
                    <a:ext uri="{FF2B5EF4-FFF2-40B4-BE49-F238E27FC236}">
                      <a16:creationId xmlns:a16="http://schemas.microsoft.com/office/drawing/2014/main" id="{E30643D6-418D-410B-8CF8-53CFBB5AE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8" y="2624"/>
                  <a:ext cx="51" cy="5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Oval 29">
                  <a:extLst>
                    <a:ext uri="{FF2B5EF4-FFF2-40B4-BE49-F238E27FC236}">
                      <a16:creationId xmlns:a16="http://schemas.microsoft.com/office/drawing/2014/main" id="{7171E983-591C-4EE0-86DE-ACC703ADD2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2" y="2473"/>
                  <a:ext cx="51" cy="5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Oval 30">
                  <a:extLst>
                    <a:ext uri="{FF2B5EF4-FFF2-40B4-BE49-F238E27FC236}">
                      <a16:creationId xmlns:a16="http://schemas.microsoft.com/office/drawing/2014/main" id="{7EF97861-53C5-41D2-9065-518E23734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2" y="2604"/>
                  <a:ext cx="50" cy="5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Oval 31">
                  <a:extLst>
                    <a:ext uri="{FF2B5EF4-FFF2-40B4-BE49-F238E27FC236}">
                      <a16:creationId xmlns:a16="http://schemas.microsoft.com/office/drawing/2014/main" id="{BE83B4B7-3083-4830-B8AB-C80DD53FDD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81" y="2569"/>
                  <a:ext cx="50" cy="5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Oval 32">
                  <a:extLst>
                    <a:ext uri="{FF2B5EF4-FFF2-40B4-BE49-F238E27FC236}">
                      <a16:creationId xmlns:a16="http://schemas.microsoft.com/office/drawing/2014/main" id="{DA464F0A-184D-405C-8620-F41846AD3E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1" y="2388"/>
                  <a:ext cx="50" cy="5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8A23CCFD-5822-4416-9FDB-CB35A3584073}"/>
                </a:ext>
              </a:extLst>
            </p:cNvPr>
            <p:cNvGrpSpPr/>
            <p:nvPr/>
          </p:nvGrpSpPr>
          <p:grpSpPr>
            <a:xfrm>
              <a:off x="1370907" y="2292094"/>
              <a:ext cx="558725" cy="742542"/>
              <a:chOff x="9212772" y="4280410"/>
              <a:chExt cx="741161" cy="984997"/>
            </a:xfrm>
          </p:grpSpPr>
          <p:sp>
            <p:nvSpPr>
              <p:cNvPr id="226" name="Freeform 6">
                <a:extLst>
                  <a:ext uri="{FF2B5EF4-FFF2-40B4-BE49-F238E27FC236}">
                    <a16:creationId xmlns:a16="http://schemas.microsoft.com/office/drawing/2014/main" id="{DE1C2140-35B3-4341-9A4A-E9634B7EF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1234" y="4579928"/>
                <a:ext cx="53295" cy="53295"/>
              </a:xfrm>
              <a:custGeom>
                <a:avLst/>
                <a:gdLst>
                  <a:gd name="T0" fmla="*/ 11 w 22"/>
                  <a:gd name="T1" fmla="*/ 0 h 22"/>
                  <a:gd name="T2" fmla="*/ 0 w 22"/>
                  <a:gd name="T3" fmla="*/ 11 h 22"/>
                  <a:gd name="T4" fmla="*/ 11 w 22"/>
                  <a:gd name="T5" fmla="*/ 22 h 22"/>
                  <a:gd name="T6" fmla="*/ 22 w 22"/>
                  <a:gd name="T7" fmla="*/ 11 h 22"/>
                  <a:gd name="T8" fmla="*/ 11 w 22"/>
                  <a:gd name="T9" fmla="*/ 0 h 22"/>
                  <a:gd name="T10" fmla="*/ 11 w 22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22">
                    <a:moveTo>
                      <a:pt x="11" y="0"/>
                    </a:moveTo>
                    <a:cubicBezTo>
                      <a:pt x="4" y="0"/>
                      <a:pt x="0" y="4"/>
                      <a:pt x="0" y="11"/>
                    </a:cubicBezTo>
                    <a:cubicBezTo>
                      <a:pt x="0" y="16"/>
                      <a:pt x="4" y="22"/>
                      <a:pt x="11" y="22"/>
                    </a:cubicBezTo>
                    <a:cubicBezTo>
                      <a:pt x="16" y="22"/>
                      <a:pt x="22" y="16"/>
                      <a:pt x="22" y="11"/>
                    </a:cubicBezTo>
                    <a:cubicBezTo>
                      <a:pt x="22" y="4"/>
                      <a:pt x="16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accent6"/>
              </a:solidFill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7" name="Freeform 8">
                <a:extLst>
                  <a:ext uri="{FF2B5EF4-FFF2-40B4-BE49-F238E27FC236}">
                    <a16:creationId xmlns:a16="http://schemas.microsoft.com/office/drawing/2014/main" id="{16248334-6DD4-4090-8A6C-F64A782A69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8586" y="4397121"/>
                <a:ext cx="18377" cy="178262"/>
              </a:xfrm>
              <a:custGeom>
                <a:avLst/>
                <a:gdLst>
                  <a:gd name="T0" fmla="*/ 8 w 8"/>
                  <a:gd name="T1" fmla="*/ 0 h 73"/>
                  <a:gd name="T2" fmla="*/ 0 w 8"/>
                  <a:gd name="T3" fmla="*/ 51 h 73"/>
                  <a:gd name="T4" fmla="*/ 7 w 8"/>
                  <a:gd name="T5" fmla="*/ 73 h 73"/>
                  <a:gd name="T6" fmla="*/ 8 w 8"/>
                  <a:gd name="T7" fmla="*/ 73 h 73"/>
                  <a:gd name="T8" fmla="*/ 8 w 8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3">
                    <a:moveTo>
                      <a:pt x="8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4" y="58"/>
                      <a:pt x="7" y="65"/>
                      <a:pt x="7" y="73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chemeClr val="accent6"/>
              </a:solidFill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8" name="Freeform 10">
                <a:extLst>
                  <a:ext uri="{FF2B5EF4-FFF2-40B4-BE49-F238E27FC236}">
                    <a16:creationId xmlns:a16="http://schemas.microsoft.com/office/drawing/2014/main" id="{616DD32D-6758-42A1-8A1A-B461520EEA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99562" y="4609877"/>
                <a:ext cx="154371" cy="95563"/>
              </a:xfrm>
              <a:custGeom>
                <a:avLst/>
                <a:gdLst>
                  <a:gd name="T0" fmla="*/ 0 w 63"/>
                  <a:gd name="T1" fmla="*/ 0 h 39"/>
                  <a:gd name="T2" fmla="*/ 0 w 63"/>
                  <a:gd name="T3" fmla="*/ 3 h 39"/>
                  <a:gd name="T4" fmla="*/ 63 w 63"/>
                  <a:gd name="T5" fmla="*/ 39 h 39"/>
                  <a:gd name="T6" fmla="*/ 22 w 63"/>
                  <a:gd name="T7" fmla="*/ 6 h 39"/>
                  <a:gd name="T8" fmla="*/ 19 w 63"/>
                  <a:gd name="T9" fmla="*/ 6 h 39"/>
                  <a:gd name="T10" fmla="*/ 0 w 63"/>
                  <a:gd name="T1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9">
                    <a:moveTo>
                      <a:pt x="0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1" y="6"/>
                      <a:pt x="21" y="6"/>
                      <a:pt x="19" y="6"/>
                    </a:cubicBezTo>
                    <a:cubicBezTo>
                      <a:pt x="13" y="6"/>
                      <a:pt x="7" y="4"/>
                      <a:pt x="0" y="0"/>
                    </a:cubicBezTo>
                  </a:path>
                </a:pathLst>
              </a:custGeom>
              <a:solidFill>
                <a:schemeClr val="accent6"/>
              </a:solidFill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9" name="Freeform 12">
                <a:extLst>
                  <a:ext uri="{FF2B5EF4-FFF2-40B4-BE49-F238E27FC236}">
                    <a16:creationId xmlns:a16="http://schemas.microsoft.com/office/drawing/2014/main" id="{D7932996-8DEB-4B66-B346-D173B156FC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4479" y="4609877"/>
                <a:ext cx="161723" cy="91887"/>
              </a:xfrm>
              <a:custGeom>
                <a:avLst/>
                <a:gdLst>
                  <a:gd name="T0" fmla="*/ 64 w 66"/>
                  <a:gd name="T1" fmla="*/ 0 h 37"/>
                  <a:gd name="T2" fmla="*/ 0 w 66"/>
                  <a:gd name="T3" fmla="*/ 37 h 37"/>
                  <a:gd name="T4" fmla="*/ 51 w 66"/>
                  <a:gd name="T5" fmla="*/ 18 h 37"/>
                  <a:gd name="T6" fmla="*/ 66 w 66"/>
                  <a:gd name="T7" fmla="*/ 2 h 37"/>
                  <a:gd name="T8" fmla="*/ 64 w 66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37">
                    <a:moveTo>
                      <a:pt x="64" y="0"/>
                    </a:moveTo>
                    <a:cubicBezTo>
                      <a:pt x="0" y="37"/>
                      <a:pt x="0" y="37"/>
                      <a:pt x="0" y="37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3" y="13"/>
                      <a:pt x="59" y="6"/>
                      <a:pt x="66" y="2"/>
                    </a:cubicBezTo>
                    <a:cubicBezTo>
                      <a:pt x="64" y="0"/>
                      <a:pt x="64" y="0"/>
                      <a:pt x="64" y="0"/>
                    </a:cubicBezTo>
                  </a:path>
                </a:pathLst>
              </a:custGeom>
              <a:solidFill>
                <a:schemeClr val="accent6"/>
              </a:solidFill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0" name="Freeform 14">
                <a:extLst>
                  <a:ext uri="{FF2B5EF4-FFF2-40B4-BE49-F238E27FC236}">
                    <a16:creationId xmlns:a16="http://schemas.microsoft.com/office/drawing/2014/main" id="{F8DC0A4F-51F6-4F80-A622-400B4F3AA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60423" y="4662625"/>
                <a:ext cx="27567" cy="305066"/>
              </a:xfrm>
              <a:custGeom>
                <a:avLst/>
                <a:gdLst>
                  <a:gd name="T0" fmla="*/ 11 w 15"/>
                  <a:gd name="T1" fmla="*/ 0 h 166"/>
                  <a:gd name="T2" fmla="*/ 5 w 15"/>
                  <a:gd name="T3" fmla="*/ 0 h 166"/>
                  <a:gd name="T4" fmla="*/ 0 w 15"/>
                  <a:gd name="T5" fmla="*/ 166 h 166"/>
                  <a:gd name="T6" fmla="*/ 15 w 15"/>
                  <a:gd name="T7" fmla="*/ 166 h 166"/>
                  <a:gd name="T8" fmla="*/ 11 w 15"/>
                  <a:gd name="T9" fmla="*/ 0 h 166"/>
                  <a:gd name="T10" fmla="*/ 11 w 15"/>
                  <a:gd name="T11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66">
                    <a:moveTo>
                      <a:pt x="11" y="0"/>
                    </a:moveTo>
                    <a:lnTo>
                      <a:pt x="5" y="0"/>
                    </a:lnTo>
                    <a:lnTo>
                      <a:pt x="0" y="166"/>
                    </a:lnTo>
                    <a:lnTo>
                      <a:pt x="15" y="166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1" name="Freeform 15">
                <a:extLst>
                  <a:ext uri="{FF2B5EF4-FFF2-40B4-BE49-F238E27FC236}">
                    <a16:creationId xmlns:a16="http://schemas.microsoft.com/office/drawing/2014/main" id="{4CAC955F-3D66-40A6-BC14-F9DDC4A641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60423" y="4662625"/>
                <a:ext cx="27567" cy="305066"/>
              </a:xfrm>
              <a:custGeom>
                <a:avLst/>
                <a:gdLst>
                  <a:gd name="T0" fmla="*/ 11 w 15"/>
                  <a:gd name="T1" fmla="*/ 0 h 166"/>
                  <a:gd name="T2" fmla="*/ 5 w 15"/>
                  <a:gd name="T3" fmla="*/ 0 h 166"/>
                  <a:gd name="T4" fmla="*/ 0 w 15"/>
                  <a:gd name="T5" fmla="*/ 166 h 166"/>
                  <a:gd name="T6" fmla="*/ 15 w 15"/>
                  <a:gd name="T7" fmla="*/ 166 h 166"/>
                  <a:gd name="T8" fmla="*/ 11 w 15"/>
                  <a:gd name="T9" fmla="*/ 0 h 166"/>
                  <a:gd name="T10" fmla="*/ 11 w 15"/>
                  <a:gd name="T11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66">
                    <a:moveTo>
                      <a:pt x="11" y="0"/>
                    </a:moveTo>
                    <a:lnTo>
                      <a:pt x="5" y="0"/>
                    </a:lnTo>
                    <a:lnTo>
                      <a:pt x="0" y="166"/>
                    </a:lnTo>
                    <a:lnTo>
                      <a:pt x="15" y="166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588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2" name="Freeform 16">
                <a:extLst>
                  <a:ext uri="{FF2B5EF4-FFF2-40B4-BE49-F238E27FC236}">
                    <a16:creationId xmlns:a16="http://schemas.microsoft.com/office/drawing/2014/main" id="{95869841-E383-49A0-875C-5C8147B75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60423" y="4662625"/>
                <a:ext cx="27567" cy="305066"/>
              </a:xfrm>
              <a:custGeom>
                <a:avLst/>
                <a:gdLst>
                  <a:gd name="T0" fmla="*/ 11 w 15"/>
                  <a:gd name="T1" fmla="*/ 0 h 166"/>
                  <a:gd name="T2" fmla="*/ 5 w 15"/>
                  <a:gd name="T3" fmla="*/ 0 h 166"/>
                  <a:gd name="T4" fmla="*/ 0 w 15"/>
                  <a:gd name="T5" fmla="*/ 166 h 166"/>
                  <a:gd name="T6" fmla="*/ 15 w 15"/>
                  <a:gd name="T7" fmla="*/ 166 h 166"/>
                  <a:gd name="T8" fmla="*/ 11 w 15"/>
                  <a:gd name="T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6">
                    <a:moveTo>
                      <a:pt x="11" y="0"/>
                    </a:moveTo>
                    <a:lnTo>
                      <a:pt x="5" y="0"/>
                    </a:lnTo>
                    <a:lnTo>
                      <a:pt x="0" y="166"/>
                    </a:lnTo>
                    <a:lnTo>
                      <a:pt x="15" y="166"/>
                    </a:lnTo>
                    <a:lnTo>
                      <a:pt x="11" y="0"/>
                    </a:lnTo>
                  </a:path>
                </a:pathLst>
              </a:custGeom>
              <a:solidFill>
                <a:schemeClr val="accent6"/>
              </a:solidFill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3" name="Freeform 17">
                <a:extLst>
                  <a:ext uri="{FF2B5EF4-FFF2-40B4-BE49-F238E27FC236}">
                    <a16:creationId xmlns:a16="http://schemas.microsoft.com/office/drawing/2014/main" id="{9B5829E9-2BB6-441D-9B0C-B3F83C8DAB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51234" y="4653437"/>
                <a:ext cx="45944" cy="323444"/>
              </a:xfrm>
              <a:custGeom>
                <a:avLst/>
                <a:gdLst>
                  <a:gd name="T0" fmla="*/ 8 w 19"/>
                  <a:gd name="T1" fmla="*/ 4 h 132"/>
                  <a:gd name="T2" fmla="*/ 12 w 19"/>
                  <a:gd name="T3" fmla="*/ 4 h 132"/>
                  <a:gd name="T4" fmla="*/ 15 w 19"/>
                  <a:gd name="T5" fmla="*/ 128 h 132"/>
                  <a:gd name="T6" fmla="*/ 4 w 19"/>
                  <a:gd name="T7" fmla="*/ 128 h 132"/>
                  <a:gd name="T8" fmla="*/ 8 w 19"/>
                  <a:gd name="T9" fmla="*/ 4 h 132"/>
                  <a:gd name="T10" fmla="*/ 14 w 19"/>
                  <a:gd name="T11" fmla="*/ 0 h 132"/>
                  <a:gd name="T12" fmla="*/ 6 w 19"/>
                  <a:gd name="T13" fmla="*/ 0 h 132"/>
                  <a:gd name="T14" fmla="*/ 4 w 19"/>
                  <a:gd name="T15" fmla="*/ 1 h 132"/>
                  <a:gd name="T16" fmla="*/ 4 w 19"/>
                  <a:gd name="T17" fmla="*/ 1 h 132"/>
                  <a:gd name="T18" fmla="*/ 0 w 19"/>
                  <a:gd name="T19" fmla="*/ 129 h 132"/>
                  <a:gd name="T20" fmla="*/ 0 w 19"/>
                  <a:gd name="T21" fmla="*/ 131 h 132"/>
                  <a:gd name="T22" fmla="*/ 1 w 19"/>
                  <a:gd name="T23" fmla="*/ 132 h 132"/>
                  <a:gd name="T24" fmla="*/ 18 w 19"/>
                  <a:gd name="T25" fmla="*/ 132 h 132"/>
                  <a:gd name="T26" fmla="*/ 19 w 19"/>
                  <a:gd name="T27" fmla="*/ 131 h 132"/>
                  <a:gd name="T28" fmla="*/ 19 w 19"/>
                  <a:gd name="T29" fmla="*/ 129 h 132"/>
                  <a:gd name="T30" fmla="*/ 15 w 19"/>
                  <a:gd name="T31" fmla="*/ 1 h 132"/>
                  <a:gd name="T32" fmla="*/ 14 w 19"/>
                  <a:gd name="T3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132">
                    <a:moveTo>
                      <a:pt x="8" y="4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15" y="128"/>
                      <a:pt x="15" y="128"/>
                      <a:pt x="15" y="128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8" y="4"/>
                      <a:pt x="8" y="4"/>
                      <a:pt x="8" y="4"/>
                    </a:cubicBezTo>
                    <a:moveTo>
                      <a:pt x="1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4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1" y="131"/>
                      <a:pt x="1" y="132"/>
                      <a:pt x="1" y="132"/>
                    </a:cubicBezTo>
                    <a:cubicBezTo>
                      <a:pt x="18" y="132"/>
                      <a:pt x="18" y="132"/>
                      <a:pt x="18" y="132"/>
                    </a:cubicBezTo>
                    <a:cubicBezTo>
                      <a:pt x="19" y="131"/>
                      <a:pt x="19" y="131"/>
                      <a:pt x="19" y="131"/>
                    </a:cubicBezTo>
                    <a:cubicBezTo>
                      <a:pt x="19" y="129"/>
                      <a:pt x="19" y="129"/>
                      <a:pt x="19" y="129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4" y="0"/>
                    </a:cubicBezTo>
                  </a:path>
                </a:pathLst>
              </a:custGeom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4" name="Freeform 18">
                <a:extLst>
                  <a:ext uri="{FF2B5EF4-FFF2-40B4-BE49-F238E27FC236}">
                    <a16:creationId xmlns:a16="http://schemas.microsoft.com/office/drawing/2014/main" id="{3FD6E2DB-CF18-471F-8EB8-1DEA3F8F1C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5749" y="4647924"/>
                <a:ext cx="102356" cy="98089"/>
              </a:xfrm>
              <a:custGeom>
                <a:avLst/>
                <a:gdLst>
                  <a:gd name="T0" fmla="*/ 8 w 18"/>
                  <a:gd name="T1" fmla="*/ 0 h 17"/>
                  <a:gd name="T2" fmla="*/ 18 w 18"/>
                  <a:gd name="T3" fmla="*/ 9 h 17"/>
                  <a:gd name="T4" fmla="*/ 8 w 18"/>
                  <a:gd name="T5" fmla="*/ 17 h 17"/>
                  <a:gd name="T6" fmla="*/ 0 w 18"/>
                  <a:gd name="T7" fmla="*/ 9 h 17"/>
                  <a:gd name="T8" fmla="*/ 8 w 18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cubicBezTo>
                      <a:pt x="14" y="0"/>
                      <a:pt x="18" y="4"/>
                      <a:pt x="18" y="9"/>
                    </a:cubicBezTo>
                    <a:cubicBezTo>
                      <a:pt x="18" y="13"/>
                      <a:pt x="14" y="17"/>
                      <a:pt x="8" y="17"/>
                    </a:cubicBezTo>
                    <a:cubicBezTo>
                      <a:pt x="4" y="17"/>
                      <a:pt x="0" y="13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5" name="Oval 19">
                <a:extLst>
                  <a:ext uri="{FF2B5EF4-FFF2-40B4-BE49-F238E27FC236}">
                    <a16:creationId xmlns:a16="http://schemas.microsoft.com/office/drawing/2014/main" id="{4292E385-AA78-47C4-9921-5873F8FC2C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8866" y="4649761"/>
                <a:ext cx="99239" cy="97400"/>
              </a:xfrm>
              <a:prstGeom prst="chord">
                <a:avLst>
                  <a:gd name="adj1" fmla="val 7397068"/>
                  <a:gd name="adj2" fmla="val 4421114"/>
                </a:avLst>
              </a:prstGeom>
              <a:solidFill>
                <a:srgbClr val="F18606"/>
              </a:solidFill>
              <a:ln w="9525">
                <a:noFill/>
                <a:round/>
                <a:headEnd/>
                <a:tailEnd/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6" name="Freeform 20">
                <a:extLst>
                  <a:ext uri="{FF2B5EF4-FFF2-40B4-BE49-F238E27FC236}">
                    <a16:creationId xmlns:a16="http://schemas.microsoft.com/office/drawing/2014/main" id="{5817F912-CB74-4839-BBFE-1EA7A83DD8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17839" y="4640573"/>
                <a:ext cx="113940" cy="113940"/>
              </a:xfrm>
              <a:custGeom>
                <a:avLst/>
                <a:gdLst>
                  <a:gd name="T0" fmla="*/ 23 w 46"/>
                  <a:gd name="T1" fmla="*/ 4 h 46"/>
                  <a:gd name="T2" fmla="*/ 23 w 46"/>
                  <a:gd name="T3" fmla="*/ 6 h 46"/>
                  <a:gd name="T4" fmla="*/ 41 w 46"/>
                  <a:gd name="T5" fmla="*/ 23 h 46"/>
                  <a:gd name="T6" fmla="*/ 23 w 46"/>
                  <a:gd name="T7" fmla="*/ 40 h 46"/>
                  <a:gd name="T8" fmla="*/ 7 w 46"/>
                  <a:gd name="T9" fmla="*/ 23 h 46"/>
                  <a:gd name="T10" fmla="*/ 23 w 46"/>
                  <a:gd name="T11" fmla="*/ 6 h 46"/>
                  <a:gd name="T12" fmla="*/ 23 w 46"/>
                  <a:gd name="T13" fmla="*/ 4 h 46"/>
                  <a:gd name="T14" fmla="*/ 23 w 46"/>
                  <a:gd name="T15" fmla="*/ 0 h 46"/>
                  <a:gd name="T16" fmla="*/ 0 w 46"/>
                  <a:gd name="T17" fmla="*/ 23 h 46"/>
                  <a:gd name="T18" fmla="*/ 23 w 46"/>
                  <a:gd name="T19" fmla="*/ 46 h 46"/>
                  <a:gd name="T20" fmla="*/ 46 w 46"/>
                  <a:gd name="T21" fmla="*/ 23 h 46"/>
                  <a:gd name="T22" fmla="*/ 23 w 46"/>
                  <a:gd name="T23" fmla="*/ 0 h 46"/>
                  <a:gd name="T24" fmla="*/ 23 w 46"/>
                  <a:gd name="T25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46">
                    <a:moveTo>
                      <a:pt x="23" y="4"/>
                    </a:moveTo>
                    <a:cubicBezTo>
                      <a:pt x="23" y="6"/>
                      <a:pt x="23" y="6"/>
                      <a:pt x="23" y="6"/>
                    </a:cubicBezTo>
                    <a:cubicBezTo>
                      <a:pt x="33" y="6"/>
                      <a:pt x="41" y="13"/>
                      <a:pt x="41" y="23"/>
                    </a:cubicBezTo>
                    <a:cubicBezTo>
                      <a:pt x="41" y="32"/>
                      <a:pt x="33" y="40"/>
                      <a:pt x="23" y="40"/>
                    </a:cubicBezTo>
                    <a:cubicBezTo>
                      <a:pt x="14" y="40"/>
                      <a:pt x="7" y="32"/>
                      <a:pt x="7" y="23"/>
                    </a:cubicBezTo>
                    <a:cubicBezTo>
                      <a:pt x="7" y="13"/>
                      <a:pt x="14" y="6"/>
                      <a:pt x="23" y="6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36"/>
                      <a:pt x="11" y="46"/>
                      <a:pt x="23" y="46"/>
                    </a:cubicBezTo>
                    <a:cubicBezTo>
                      <a:pt x="37" y="46"/>
                      <a:pt x="46" y="36"/>
                      <a:pt x="46" y="23"/>
                    </a:cubicBezTo>
                    <a:cubicBezTo>
                      <a:pt x="46" y="10"/>
                      <a:pt x="37" y="0"/>
                      <a:pt x="23" y="0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7" name="Freeform 21">
                <a:extLst>
                  <a:ext uri="{FF2B5EF4-FFF2-40B4-BE49-F238E27FC236}">
                    <a16:creationId xmlns:a16="http://schemas.microsoft.com/office/drawing/2014/main" id="{7683C8AB-683D-41B6-A6EE-F22EE78A68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37391" y="4280410"/>
                <a:ext cx="51457" cy="362037"/>
              </a:xfrm>
              <a:custGeom>
                <a:avLst/>
                <a:gdLst>
                  <a:gd name="T0" fmla="*/ 11 w 21"/>
                  <a:gd name="T1" fmla="*/ 147 h 147"/>
                  <a:gd name="T2" fmla="*/ 11 w 21"/>
                  <a:gd name="T3" fmla="*/ 147 h 147"/>
                  <a:gd name="T4" fmla="*/ 21 w 21"/>
                  <a:gd name="T5" fmla="*/ 147 h 147"/>
                  <a:gd name="T6" fmla="*/ 21 w 21"/>
                  <a:gd name="T7" fmla="*/ 0 h 147"/>
                  <a:gd name="T8" fmla="*/ 19 w 21"/>
                  <a:gd name="T9" fmla="*/ 0 h 147"/>
                  <a:gd name="T10" fmla="*/ 0 w 21"/>
                  <a:gd name="T11" fmla="*/ 113 h 147"/>
                  <a:gd name="T12" fmla="*/ 11 w 21"/>
                  <a:gd name="T13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47">
                    <a:moveTo>
                      <a:pt x="11" y="147"/>
                    </a:moveTo>
                    <a:cubicBezTo>
                      <a:pt x="11" y="147"/>
                      <a:pt x="11" y="147"/>
                      <a:pt x="11" y="147"/>
                    </a:cubicBezTo>
                    <a:cubicBezTo>
                      <a:pt x="21" y="147"/>
                      <a:pt x="21" y="147"/>
                      <a:pt x="21" y="147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7" y="123"/>
                      <a:pt x="11" y="135"/>
                      <a:pt x="11" y="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8" name="Freeform 23">
                <a:extLst>
                  <a:ext uri="{FF2B5EF4-FFF2-40B4-BE49-F238E27FC236}">
                    <a16:creationId xmlns:a16="http://schemas.microsoft.com/office/drawing/2014/main" id="{04939B87-5386-46D9-B7B7-6D585BC29C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17078" y="4714083"/>
                <a:ext cx="316094" cy="200315"/>
              </a:xfrm>
              <a:custGeom>
                <a:avLst/>
                <a:gdLst>
                  <a:gd name="T0" fmla="*/ 4 w 128"/>
                  <a:gd name="T1" fmla="*/ 0 h 81"/>
                  <a:gd name="T2" fmla="*/ 4 w 128"/>
                  <a:gd name="T3" fmla="*/ 0 h 81"/>
                  <a:gd name="T4" fmla="*/ 0 w 128"/>
                  <a:gd name="T5" fmla="*/ 8 h 81"/>
                  <a:gd name="T6" fmla="*/ 126 w 128"/>
                  <a:gd name="T7" fmla="*/ 81 h 81"/>
                  <a:gd name="T8" fmla="*/ 128 w 128"/>
                  <a:gd name="T9" fmla="*/ 80 h 81"/>
                  <a:gd name="T10" fmla="*/ 39 w 128"/>
                  <a:gd name="T11" fmla="*/ 8 h 81"/>
                  <a:gd name="T12" fmla="*/ 4 w 128"/>
                  <a:gd name="T13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81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26" y="81"/>
                      <a:pt x="126" y="81"/>
                      <a:pt x="126" y="81"/>
                    </a:cubicBezTo>
                    <a:cubicBezTo>
                      <a:pt x="128" y="80"/>
                      <a:pt x="128" y="80"/>
                      <a:pt x="128" y="80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27" y="9"/>
                      <a:pt x="15" y="6"/>
                      <a:pt x="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9" name="Freeform 25">
                <a:extLst>
                  <a:ext uri="{FF2B5EF4-FFF2-40B4-BE49-F238E27FC236}">
                    <a16:creationId xmlns:a16="http://schemas.microsoft.com/office/drawing/2014/main" id="{B6AF97B0-B483-4890-8CA1-8FDC895A8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2772" y="4714083"/>
                <a:ext cx="325283" cy="181938"/>
              </a:xfrm>
              <a:custGeom>
                <a:avLst/>
                <a:gdLst>
                  <a:gd name="T0" fmla="*/ 132 w 132"/>
                  <a:gd name="T1" fmla="*/ 6 h 74"/>
                  <a:gd name="T2" fmla="*/ 132 w 132"/>
                  <a:gd name="T3" fmla="*/ 6 h 74"/>
                  <a:gd name="T4" fmla="*/ 128 w 132"/>
                  <a:gd name="T5" fmla="*/ 0 h 74"/>
                  <a:gd name="T6" fmla="*/ 0 w 132"/>
                  <a:gd name="T7" fmla="*/ 73 h 74"/>
                  <a:gd name="T8" fmla="*/ 1 w 132"/>
                  <a:gd name="T9" fmla="*/ 74 h 74"/>
                  <a:gd name="T10" fmla="*/ 108 w 132"/>
                  <a:gd name="T11" fmla="*/ 34 h 74"/>
                  <a:gd name="T12" fmla="*/ 132 w 132"/>
                  <a:gd name="T13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74">
                    <a:moveTo>
                      <a:pt x="132" y="6"/>
                    </a:moveTo>
                    <a:cubicBezTo>
                      <a:pt x="132" y="6"/>
                      <a:pt x="132" y="6"/>
                      <a:pt x="132" y="6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1" y="74"/>
                      <a:pt x="1" y="74"/>
                      <a:pt x="1" y="74"/>
                    </a:cubicBezTo>
                    <a:cubicBezTo>
                      <a:pt x="108" y="34"/>
                      <a:pt x="108" y="34"/>
                      <a:pt x="108" y="34"/>
                    </a:cubicBezTo>
                    <a:cubicBezTo>
                      <a:pt x="112" y="23"/>
                      <a:pt x="121" y="13"/>
                      <a:pt x="132" y="6"/>
                    </a:cubicBezTo>
                    <a:close/>
                  </a:path>
                </a:pathLst>
              </a:custGeom>
              <a:solidFill>
                <a:srgbClr val="F18606"/>
              </a:solidFill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0" name="Freeform 27">
                <a:extLst>
                  <a:ext uri="{FF2B5EF4-FFF2-40B4-BE49-F238E27FC236}">
                    <a16:creationId xmlns:a16="http://schemas.microsoft.com/office/drawing/2014/main" id="{ACB5F6AA-15A4-477D-B199-3865E5909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5406" y="4771052"/>
                <a:ext cx="62484" cy="494355"/>
              </a:xfrm>
              <a:custGeom>
                <a:avLst/>
                <a:gdLst>
                  <a:gd name="T0" fmla="*/ 9 w 34"/>
                  <a:gd name="T1" fmla="*/ 0 h 269"/>
                  <a:gd name="T2" fmla="*/ 0 w 34"/>
                  <a:gd name="T3" fmla="*/ 269 h 269"/>
                  <a:gd name="T4" fmla="*/ 34 w 34"/>
                  <a:gd name="T5" fmla="*/ 269 h 269"/>
                  <a:gd name="T6" fmla="*/ 26 w 34"/>
                  <a:gd name="T7" fmla="*/ 0 h 269"/>
                  <a:gd name="T8" fmla="*/ 9 w 34"/>
                  <a:gd name="T9" fmla="*/ 0 h 269"/>
                  <a:gd name="T10" fmla="*/ 9 w 34"/>
                  <a:gd name="T11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269">
                    <a:moveTo>
                      <a:pt x="9" y="0"/>
                    </a:moveTo>
                    <a:lnTo>
                      <a:pt x="0" y="269"/>
                    </a:lnTo>
                    <a:lnTo>
                      <a:pt x="34" y="269"/>
                    </a:lnTo>
                    <a:lnTo>
                      <a:pt x="26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2" name="タイトル 1">
            <a:extLst>
              <a:ext uri="{FF2B5EF4-FFF2-40B4-BE49-F238E27FC236}">
                <a16:creationId xmlns:a16="http://schemas.microsoft.com/office/drawing/2014/main" id="{CE1B1278-6C95-6247-B3DE-CD01267A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kumimoji="1" lang="en-US" altLang="ja-JP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Edge Considerations</a:t>
            </a:r>
          </a:p>
        </p:txBody>
      </p:sp>
      <p:sp>
        <p:nvSpPr>
          <p:cNvPr id="118" name="Content Placeholder 2">
            <a:extLst>
              <a:ext uri="{FF2B5EF4-FFF2-40B4-BE49-F238E27FC236}">
                <a16:creationId xmlns:a16="http://schemas.microsoft.com/office/drawing/2014/main" id="{5E2F1529-305A-1C46-BDB6-C93B63531609}"/>
              </a:ext>
            </a:extLst>
          </p:cNvPr>
          <p:cNvSpPr txBox="1">
            <a:spLocks/>
          </p:cNvSpPr>
          <p:nvPr/>
        </p:nvSpPr>
        <p:spPr>
          <a:xfrm>
            <a:off x="765792" y="2602447"/>
            <a:ext cx="2042410" cy="42618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PoC</a:t>
            </a: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Environment</a:t>
            </a:r>
            <a:endParaRPr kumimoji="0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 panose="020B0603020204020204" pitchFamily="34" charset="0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grpSp>
        <p:nvGrpSpPr>
          <p:cNvPr id="269" name="Group 77">
            <a:extLst>
              <a:ext uri="{FF2B5EF4-FFF2-40B4-BE49-F238E27FC236}">
                <a16:creationId xmlns:a16="http://schemas.microsoft.com/office/drawing/2014/main" id="{1D2C2F8E-7E54-498D-8BEE-47F4D72A16AE}"/>
              </a:ext>
            </a:extLst>
          </p:cNvPr>
          <p:cNvGrpSpPr/>
          <p:nvPr/>
        </p:nvGrpSpPr>
        <p:grpSpPr>
          <a:xfrm>
            <a:off x="7616775" y="3294430"/>
            <a:ext cx="1151585" cy="1098328"/>
            <a:chOff x="5333349" y="1880593"/>
            <a:chExt cx="1625307" cy="1550142"/>
          </a:xfrm>
        </p:grpSpPr>
        <p:grpSp>
          <p:nvGrpSpPr>
            <p:cNvPr id="270" name="Group 78">
              <a:extLst>
                <a:ext uri="{FF2B5EF4-FFF2-40B4-BE49-F238E27FC236}">
                  <a16:creationId xmlns:a16="http://schemas.microsoft.com/office/drawing/2014/main" id="{4DB308BE-BCE2-4A1C-9BC3-8C82C61DC47D}"/>
                </a:ext>
              </a:extLst>
            </p:cNvPr>
            <p:cNvGrpSpPr/>
            <p:nvPr/>
          </p:nvGrpSpPr>
          <p:grpSpPr>
            <a:xfrm>
              <a:off x="5760208" y="1880593"/>
              <a:ext cx="751893" cy="989582"/>
              <a:chOff x="3946138" y="1576382"/>
              <a:chExt cx="962358" cy="1266580"/>
            </a:xfrm>
          </p:grpSpPr>
          <p:sp>
            <p:nvSpPr>
              <p:cNvPr id="272" name="Line 81">
                <a:extLst>
                  <a:ext uri="{FF2B5EF4-FFF2-40B4-BE49-F238E27FC236}">
                    <a16:creationId xmlns:a16="http://schemas.microsoft.com/office/drawing/2014/main" id="{B86C7CB0-AA12-49FF-80F9-21F9DECDE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6138" y="2003020"/>
                <a:ext cx="94539" cy="0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3" name="Oval 59">
                <a:extLst>
                  <a:ext uri="{FF2B5EF4-FFF2-40B4-BE49-F238E27FC236}">
                    <a16:creationId xmlns:a16="http://schemas.microsoft.com/office/drawing/2014/main" id="{0163569D-B6A9-4277-9FF8-6C502C073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638" y="1784853"/>
                <a:ext cx="519964" cy="51996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4" name="Freeform 60">
                <a:extLst>
                  <a:ext uri="{FF2B5EF4-FFF2-40B4-BE49-F238E27FC236}">
                    <a16:creationId xmlns:a16="http://schemas.microsoft.com/office/drawing/2014/main" id="{88B7E36B-1554-444D-A100-6D2CDCCB7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7629" y="1953326"/>
                <a:ext cx="277556" cy="239984"/>
              </a:xfrm>
              <a:custGeom>
                <a:avLst/>
                <a:gdLst>
                  <a:gd name="T0" fmla="*/ 116 w 229"/>
                  <a:gd name="T1" fmla="*/ 54 h 198"/>
                  <a:gd name="T2" fmla="*/ 154 w 229"/>
                  <a:gd name="T3" fmla="*/ 0 h 198"/>
                  <a:gd name="T4" fmla="*/ 150 w 229"/>
                  <a:gd name="T5" fmla="*/ 50 h 198"/>
                  <a:gd name="T6" fmla="*/ 195 w 229"/>
                  <a:gd name="T7" fmla="*/ 41 h 198"/>
                  <a:gd name="T8" fmla="*/ 178 w 229"/>
                  <a:gd name="T9" fmla="*/ 67 h 198"/>
                  <a:gd name="T10" fmla="*/ 225 w 229"/>
                  <a:gd name="T11" fmla="*/ 75 h 198"/>
                  <a:gd name="T12" fmla="*/ 186 w 229"/>
                  <a:gd name="T13" fmla="*/ 97 h 198"/>
                  <a:gd name="T14" fmla="*/ 229 w 229"/>
                  <a:gd name="T15" fmla="*/ 123 h 198"/>
                  <a:gd name="T16" fmla="*/ 180 w 229"/>
                  <a:gd name="T17" fmla="*/ 118 h 198"/>
                  <a:gd name="T18" fmla="*/ 193 w 229"/>
                  <a:gd name="T19" fmla="*/ 165 h 198"/>
                  <a:gd name="T20" fmla="*/ 150 w 229"/>
                  <a:gd name="T21" fmla="*/ 133 h 198"/>
                  <a:gd name="T22" fmla="*/ 141 w 229"/>
                  <a:gd name="T23" fmla="*/ 181 h 198"/>
                  <a:gd name="T24" fmla="*/ 111 w 229"/>
                  <a:gd name="T25" fmla="*/ 138 h 198"/>
                  <a:gd name="T26" fmla="*/ 90 w 229"/>
                  <a:gd name="T27" fmla="*/ 198 h 198"/>
                  <a:gd name="T28" fmla="*/ 81 w 229"/>
                  <a:gd name="T29" fmla="*/ 144 h 198"/>
                  <a:gd name="T30" fmla="*/ 51 w 229"/>
                  <a:gd name="T31" fmla="*/ 161 h 198"/>
                  <a:gd name="T32" fmla="*/ 60 w 229"/>
                  <a:gd name="T33" fmla="*/ 129 h 198"/>
                  <a:gd name="T34" fmla="*/ 2 w 229"/>
                  <a:gd name="T35" fmla="*/ 133 h 198"/>
                  <a:gd name="T36" fmla="*/ 38 w 229"/>
                  <a:gd name="T37" fmla="*/ 108 h 198"/>
                  <a:gd name="T38" fmla="*/ 0 w 229"/>
                  <a:gd name="T39" fmla="*/ 80 h 198"/>
                  <a:gd name="T40" fmla="*/ 49 w 229"/>
                  <a:gd name="T41" fmla="*/ 71 h 198"/>
                  <a:gd name="T42" fmla="*/ 4 w 229"/>
                  <a:gd name="T43" fmla="*/ 22 h 198"/>
                  <a:gd name="T44" fmla="*/ 77 w 229"/>
                  <a:gd name="T45" fmla="*/ 58 h 198"/>
                  <a:gd name="T46" fmla="*/ 88 w 229"/>
                  <a:gd name="T47" fmla="*/ 22 h 198"/>
                  <a:gd name="T48" fmla="*/ 116 w 229"/>
                  <a:gd name="T49" fmla="*/ 54 h 198"/>
                  <a:gd name="T50" fmla="*/ 116 w 229"/>
                  <a:gd name="T51" fmla="*/ 54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9" h="198">
                    <a:moveTo>
                      <a:pt x="116" y="54"/>
                    </a:moveTo>
                    <a:lnTo>
                      <a:pt x="154" y="0"/>
                    </a:lnTo>
                    <a:lnTo>
                      <a:pt x="150" y="50"/>
                    </a:lnTo>
                    <a:lnTo>
                      <a:pt x="195" y="41"/>
                    </a:lnTo>
                    <a:lnTo>
                      <a:pt x="178" y="67"/>
                    </a:lnTo>
                    <a:lnTo>
                      <a:pt x="225" y="75"/>
                    </a:lnTo>
                    <a:lnTo>
                      <a:pt x="186" y="97"/>
                    </a:lnTo>
                    <a:lnTo>
                      <a:pt x="229" y="123"/>
                    </a:lnTo>
                    <a:lnTo>
                      <a:pt x="180" y="118"/>
                    </a:lnTo>
                    <a:lnTo>
                      <a:pt x="193" y="165"/>
                    </a:lnTo>
                    <a:lnTo>
                      <a:pt x="150" y="133"/>
                    </a:lnTo>
                    <a:lnTo>
                      <a:pt x="141" y="181"/>
                    </a:lnTo>
                    <a:lnTo>
                      <a:pt x="111" y="138"/>
                    </a:lnTo>
                    <a:lnTo>
                      <a:pt x="90" y="198"/>
                    </a:lnTo>
                    <a:lnTo>
                      <a:pt x="81" y="144"/>
                    </a:lnTo>
                    <a:lnTo>
                      <a:pt x="51" y="161"/>
                    </a:lnTo>
                    <a:lnTo>
                      <a:pt x="60" y="129"/>
                    </a:lnTo>
                    <a:lnTo>
                      <a:pt x="2" y="133"/>
                    </a:lnTo>
                    <a:lnTo>
                      <a:pt x="38" y="108"/>
                    </a:lnTo>
                    <a:lnTo>
                      <a:pt x="0" y="80"/>
                    </a:lnTo>
                    <a:lnTo>
                      <a:pt x="49" y="71"/>
                    </a:lnTo>
                    <a:lnTo>
                      <a:pt x="4" y="22"/>
                    </a:lnTo>
                    <a:lnTo>
                      <a:pt x="77" y="58"/>
                    </a:lnTo>
                    <a:lnTo>
                      <a:pt x="88" y="22"/>
                    </a:lnTo>
                    <a:lnTo>
                      <a:pt x="116" y="54"/>
                    </a:lnTo>
                    <a:lnTo>
                      <a:pt x="116" y="5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5" name="Freeform 62">
                <a:extLst>
                  <a:ext uri="{FF2B5EF4-FFF2-40B4-BE49-F238E27FC236}">
                    <a16:creationId xmlns:a16="http://schemas.microsoft.com/office/drawing/2014/main" id="{D1343734-A771-42B2-BCBF-90379DCB4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2532" y="2816297"/>
                <a:ext cx="145445" cy="26665"/>
              </a:xfrm>
              <a:custGeom>
                <a:avLst/>
                <a:gdLst>
                  <a:gd name="T0" fmla="*/ 56 w 56"/>
                  <a:gd name="T1" fmla="*/ 0 h 10"/>
                  <a:gd name="T2" fmla="*/ 56 w 56"/>
                  <a:gd name="T3" fmla="*/ 5 h 10"/>
                  <a:gd name="T4" fmla="*/ 28 w 56"/>
                  <a:gd name="T5" fmla="*/ 10 h 10"/>
                  <a:gd name="T6" fmla="*/ 0 w 56"/>
                  <a:gd name="T7" fmla="*/ 5 h 10"/>
                  <a:gd name="T8" fmla="*/ 0 w 56"/>
                  <a:gd name="T9" fmla="*/ 0 h 10"/>
                  <a:gd name="T10" fmla="*/ 56 w 56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0">
                    <a:moveTo>
                      <a:pt x="56" y="0"/>
                    </a:moveTo>
                    <a:cubicBezTo>
                      <a:pt x="56" y="5"/>
                      <a:pt x="56" y="5"/>
                      <a:pt x="56" y="5"/>
                    </a:cubicBezTo>
                    <a:cubicBezTo>
                      <a:pt x="56" y="8"/>
                      <a:pt x="43" y="10"/>
                      <a:pt x="28" y="10"/>
                    </a:cubicBezTo>
                    <a:cubicBezTo>
                      <a:pt x="13" y="10"/>
                      <a:pt x="0" y="8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6" y="0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rgbClr val="D6D7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6" name="Freeform 64">
                <a:extLst>
                  <a:ext uri="{FF2B5EF4-FFF2-40B4-BE49-F238E27FC236}">
                    <a16:creationId xmlns:a16="http://schemas.microsoft.com/office/drawing/2014/main" id="{DA4993CB-EFA9-426E-8395-7627FC74A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113" y="2575102"/>
                <a:ext cx="310282" cy="82419"/>
              </a:xfrm>
              <a:custGeom>
                <a:avLst/>
                <a:gdLst>
                  <a:gd name="T0" fmla="*/ 102 w 119"/>
                  <a:gd name="T1" fmla="*/ 2 h 32"/>
                  <a:gd name="T2" fmla="*/ 18 w 119"/>
                  <a:gd name="T3" fmla="*/ 0 h 32"/>
                  <a:gd name="T4" fmla="*/ 0 w 119"/>
                  <a:gd name="T5" fmla="*/ 15 h 32"/>
                  <a:gd name="T6" fmla="*/ 18 w 119"/>
                  <a:gd name="T7" fmla="*/ 30 h 32"/>
                  <a:gd name="T8" fmla="*/ 101 w 119"/>
                  <a:gd name="T9" fmla="*/ 31 h 32"/>
                  <a:gd name="T10" fmla="*/ 119 w 119"/>
                  <a:gd name="T11" fmla="*/ 17 h 32"/>
                  <a:gd name="T12" fmla="*/ 102 w 119"/>
                  <a:gd name="T13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32">
                    <a:moveTo>
                      <a:pt x="102" y="2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7"/>
                      <a:pt x="0" y="15"/>
                    </a:cubicBezTo>
                    <a:cubicBezTo>
                      <a:pt x="0" y="23"/>
                      <a:pt x="8" y="30"/>
                      <a:pt x="18" y="30"/>
                    </a:cubicBezTo>
                    <a:cubicBezTo>
                      <a:pt x="101" y="31"/>
                      <a:pt x="101" y="31"/>
                      <a:pt x="101" y="31"/>
                    </a:cubicBezTo>
                    <a:cubicBezTo>
                      <a:pt x="111" y="32"/>
                      <a:pt x="119" y="25"/>
                      <a:pt x="119" y="17"/>
                    </a:cubicBezTo>
                    <a:cubicBezTo>
                      <a:pt x="119" y="8"/>
                      <a:pt x="111" y="2"/>
                      <a:pt x="102" y="2"/>
                    </a:cubicBezTo>
                    <a:close/>
                  </a:path>
                </a:pathLst>
              </a:custGeom>
              <a:noFill/>
              <a:ln w="20638" cap="flat">
                <a:solidFill>
                  <a:srgbClr val="47474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7" name="Freeform 65">
                <a:extLst>
                  <a:ext uri="{FF2B5EF4-FFF2-40B4-BE49-F238E27FC236}">
                    <a16:creationId xmlns:a16="http://schemas.microsoft.com/office/drawing/2014/main" id="{382E8EEE-499B-4F54-BAB7-37B692583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386" y="2691458"/>
                <a:ext cx="295737" cy="78782"/>
              </a:xfrm>
              <a:custGeom>
                <a:avLst/>
                <a:gdLst>
                  <a:gd name="T0" fmla="*/ 97 w 114"/>
                  <a:gd name="T1" fmla="*/ 1 h 30"/>
                  <a:gd name="T2" fmla="*/ 17 w 114"/>
                  <a:gd name="T3" fmla="*/ 0 h 30"/>
                  <a:gd name="T4" fmla="*/ 0 w 114"/>
                  <a:gd name="T5" fmla="*/ 14 h 30"/>
                  <a:gd name="T6" fmla="*/ 17 w 114"/>
                  <a:gd name="T7" fmla="*/ 29 h 30"/>
                  <a:gd name="T8" fmla="*/ 97 w 114"/>
                  <a:gd name="T9" fmla="*/ 30 h 30"/>
                  <a:gd name="T10" fmla="*/ 114 w 114"/>
                  <a:gd name="T11" fmla="*/ 16 h 30"/>
                  <a:gd name="T12" fmla="*/ 97 w 114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" h="30">
                    <a:moveTo>
                      <a:pt x="97" y="1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6"/>
                      <a:pt x="0" y="14"/>
                    </a:cubicBezTo>
                    <a:cubicBezTo>
                      <a:pt x="0" y="22"/>
                      <a:pt x="7" y="29"/>
                      <a:pt x="17" y="29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107" y="30"/>
                      <a:pt x="114" y="24"/>
                      <a:pt x="114" y="16"/>
                    </a:cubicBezTo>
                    <a:cubicBezTo>
                      <a:pt x="114" y="8"/>
                      <a:pt x="107" y="1"/>
                      <a:pt x="97" y="1"/>
                    </a:cubicBezTo>
                    <a:close/>
                  </a:path>
                </a:pathLst>
              </a:custGeom>
              <a:noFill/>
              <a:ln w="20638" cap="flat">
                <a:solidFill>
                  <a:srgbClr val="47474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8" name="Freeform 66">
                <a:extLst>
                  <a:ext uri="{FF2B5EF4-FFF2-40B4-BE49-F238E27FC236}">
                    <a16:creationId xmlns:a16="http://schemas.microsoft.com/office/drawing/2014/main" id="{F8C81443-5EEE-467B-9ECA-BC66385AE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1932" y="2582374"/>
                <a:ext cx="306645" cy="72722"/>
              </a:xfrm>
              <a:custGeom>
                <a:avLst/>
                <a:gdLst>
                  <a:gd name="T0" fmla="*/ 0 w 118"/>
                  <a:gd name="T1" fmla="*/ 14 h 28"/>
                  <a:gd name="T2" fmla="*/ 14 w 118"/>
                  <a:gd name="T3" fmla="*/ 0 h 28"/>
                  <a:gd name="T4" fmla="*/ 104 w 118"/>
                  <a:gd name="T5" fmla="*/ 0 h 28"/>
                  <a:gd name="T6" fmla="*/ 118 w 118"/>
                  <a:gd name="T7" fmla="*/ 14 h 28"/>
                  <a:gd name="T8" fmla="*/ 118 w 118"/>
                  <a:gd name="T9" fmla="*/ 14 h 28"/>
                  <a:gd name="T10" fmla="*/ 104 w 118"/>
                  <a:gd name="T11" fmla="*/ 28 h 28"/>
                  <a:gd name="T12" fmla="*/ 14 w 118"/>
                  <a:gd name="T13" fmla="*/ 28 h 28"/>
                  <a:gd name="T14" fmla="*/ 0 w 118"/>
                  <a:gd name="T15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8" h="28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12" y="0"/>
                      <a:pt x="118" y="6"/>
                      <a:pt x="118" y="14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22"/>
                      <a:pt x="112" y="28"/>
                      <a:pt x="10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2"/>
                      <a:pt x="0" y="14"/>
                    </a:cubicBezTo>
                    <a:close/>
                  </a:path>
                </a:pathLst>
              </a:custGeom>
              <a:solidFill>
                <a:srgbClr val="D6D7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9" name="Freeform 67">
                <a:extLst>
                  <a:ext uri="{FF2B5EF4-FFF2-40B4-BE49-F238E27FC236}">
                    <a16:creationId xmlns:a16="http://schemas.microsoft.com/office/drawing/2014/main" id="{B5EA0983-87BF-4FE5-8E72-DE38678D4E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1932" y="2697517"/>
                <a:ext cx="306645" cy="72722"/>
              </a:xfrm>
              <a:custGeom>
                <a:avLst/>
                <a:gdLst>
                  <a:gd name="T0" fmla="*/ 0 w 118"/>
                  <a:gd name="T1" fmla="*/ 14 h 28"/>
                  <a:gd name="T2" fmla="*/ 14 w 118"/>
                  <a:gd name="T3" fmla="*/ 0 h 28"/>
                  <a:gd name="T4" fmla="*/ 104 w 118"/>
                  <a:gd name="T5" fmla="*/ 0 h 28"/>
                  <a:gd name="T6" fmla="*/ 118 w 118"/>
                  <a:gd name="T7" fmla="*/ 14 h 28"/>
                  <a:gd name="T8" fmla="*/ 118 w 118"/>
                  <a:gd name="T9" fmla="*/ 14 h 28"/>
                  <a:gd name="T10" fmla="*/ 104 w 118"/>
                  <a:gd name="T11" fmla="*/ 28 h 28"/>
                  <a:gd name="T12" fmla="*/ 14 w 118"/>
                  <a:gd name="T13" fmla="*/ 28 h 28"/>
                  <a:gd name="T14" fmla="*/ 0 w 118"/>
                  <a:gd name="T15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8" h="28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12" y="0"/>
                      <a:pt x="118" y="6"/>
                      <a:pt x="118" y="14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22"/>
                      <a:pt x="112" y="28"/>
                      <a:pt x="10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2"/>
                      <a:pt x="0" y="14"/>
                    </a:cubicBezTo>
                    <a:close/>
                  </a:path>
                </a:pathLst>
              </a:custGeom>
              <a:solidFill>
                <a:srgbClr val="D6D7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80" name="Freeform 68">
                <a:extLst>
                  <a:ext uri="{FF2B5EF4-FFF2-40B4-BE49-F238E27FC236}">
                    <a16:creationId xmlns:a16="http://schemas.microsoft.com/office/drawing/2014/main" id="{9857DF99-C2F7-40A6-97AA-93122DEBE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794" y="1714554"/>
                <a:ext cx="696921" cy="824186"/>
              </a:xfrm>
              <a:custGeom>
                <a:avLst/>
                <a:gdLst>
                  <a:gd name="T0" fmla="*/ 136 w 268"/>
                  <a:gd name="T1" fmla="*/ 1 h 317"/>
                  <a:gd name="T2" fmla="*/ 135 w 268"/>
                  <a:gd name="T3" fmla="*/ 1 h 317"/>
                  <a:gd name="T4" fmla="*/ 1 w 268"/>
                  <a:gd name="T5" fmla="*/ 125 h 317"/>
                  <a:gd name="T6" fmla="*/ 46 w 268"/>
                  <a:gd name="T7" fmla="*/ 228 h 317"/>
                  <a:gd name="T8" fmla="*/ 56 w 268"/>
                  <a:gd name="T9" fmla="*/ 251 h 317"/>
                  <a:gd name="T10" fmla="*/ 60 w 268"/>
                  <a:gd name="T11" fmla="*/ 277 h 317"/>
                  <a:gd name="T12" fmla="*/ 77 w 268"/>
                  <a:gd name="T13" fmla="*/ 315 h 317"/>
                  <a:gd name="T14" fmla="*/ 187 w 268"/>
                  <a:gd name="T15" fmla="*/ 317 h 317"/>
                  <a:gd name="T16" fmla="*/ 205 w 268"/>
                  <a:gd name="T17" fmla="*/ 278 h 317"/>
                  <a:gd name="T18" fmla="*/ 219 w 268"/>
                  <a:gd name="T19" fmla="*/ 230 h 317"/>
                  <a:gd name="T20" fmla="*/ 244 w 268"/>
                  <a:gd name="T21" fmla="*/ 190 h 317"/>
                  <a:gd name="T22" fmla="*/ 267 w 268"/>
                  <a:gd name="T23" fmla="*/ 129 h 317"/>
                  <a:gd name="T24" fmla="*/ 136 w 268"/>
                  <a:gd name="T25" fmla="*/ 1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8" h="317">
                    <a:moveTo>
                      <a:pt x="136" y="1"/>
                    </a:moveTo>
                    <a:cubicBezTo>
                      <a:pt x="135" y="1"/>
                      <a:pt x="136" y="1"/>
                      <a:pt x="135" y="1"/>
                    </a:cubicBezTo>
                    <a:cubicBezTo>
                      <a:pt x="62" y="0"/>
                      <a:pt x="1" y="55"/>
                      <a:pt x="1" y="125"/>
                    </a:cubicBezTo>
                    <a:cubicBezTo>
                      <a:pt x="0" y="165"/>
                      <a:pt x="30" y="193"/>
                      <a:pt x="46" y="228"/>
                    </a:cubicBezTo>
                    <a:cubicBezTo>
                      <a:pt x="52" y="237"/>
                      <a:pt x="54" y="244"/>
                      <a:pt x="56" y="251"/>
                    </a:cubicBezTo>
                    <a:cubicBezTo>
                      <a:pt x="59" y="260"/>
                      <a:pt x="60" y="269"/>
                      <a:pt x="60" y="277"/>
                    </a:cubicBezTo>
                    <a:cubicBezTo>
                      <a:pt x="62" y="291"/>
                      <a:pt x="64" y="305"/>
                      <a:pt x="77" y="315"/>
                    </a:cubicBezTo>
                    <a:cubicBezTo>
                      <a:pt x="187" y="317"/>
                      <a:pt x="187" y="317"/>
                      <a:pt x="187" y="317"/>
                    </a:cubicBezTo>
                    <a:cubicBezTo>
                      <a:pt x="202" y="307"/>
                      <a:pt x="203" y="293"/>
                      <a:pt x="205" y="278"/>
                    </a:cubicBezTo>
                    <a:cubicBezTo>
                      <a:pt x="207" y="265"/>
                      <a:pt x="209" y="250"/>
                      <a:pt x="219" y="230"/>
                    </a:cubicBezTo>
                    <a:cubicBezTo>
                      <a:pt x="226" y="216"/>
                      <a:pt x="235" y="203"/>
                      <a:pt x="244" y="190"/>
                    </a:cubicBezTo>
                    <a:cubicBezTo>
                      <a:pt x="257" y="172"/>
                      <a:pt x="267" y="152"/>
                      <a:pt x="267" y="129"/>
                    </a:cubicBezTo>
                    <a:cubicBezTo>
                      <a:pt x="268" y="60"/>
                      <a:pt x="210" y="2"/>
                      <a:pt x="136" y="1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81" name="Freeform 69">
                <a:extLst>
                  <a:ext uri="{FF2B5EF4-FFF2-40B4-BE49-F238E27FC236}">
                    <a16:creationId xmlns:a16="http://schemas.microsoft.com/office/drawing/2014/main" id="{EDA80F09-2130-4D28-8EDC-54F3E1A61F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1320" y="2809025"/>
                <a:ext cx="147869" cy="33937"/>
              </a:xfrm>
              <a:custGeom>
                <a:avLst/>
                <a:gdLst>
                  <a:gd name="T0" fmla="*/ 17 w 57"/>
                  <a:gd name="T1" fmla="*/ 13 h 13"/>
                  <a:gd name="T2" fmla="*/ 40 w 57"/>
                  <a:gd name="T3" fmla="*/ 13 h 13"/>
                  <a:gd name="T4" fmla="*/ 57 w 57"/>
                  <a:gd name="T5" fmla="*/ 1 h 13"/>
                  <a:gd name="T6" fmla="*/ 0 w 57"/>
                  <a:gd name="T7" fmla="*/ 0 h 13"/>
                  <a:gd name="T8" fmla="*/ 17 w 57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13">
                    <a:moveTo>
                      <a:pt x="17" y="13"/>
                    </a:moveTo>
                    <a:cubicBezTo>
                      <a:pt x="40" y="13"/>
                      <a:pt x="40" y="13"/>
                      <a:pt x="40" y="13"/>
                    </a:cubicBezTo>
                    <a:cubicBezTo>
                      <a:pt x="49" y="13"/>
                      <a:pt x="57" y="8"/>
                      <a:pt x="57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7"/>
                      <a:pt x="8" y="12"/>
                      <a:pt x="17" y="13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82" name="Freeform 70">
                <a:extLst>
                  <a:ext uri="{FF2B5EF4-FFF2-40B4-BE49-F238E27FC236}">
                    <a16:creationId xmlns:a16="http://schemas.microsoft.com/office/drawing/2014/main" id="{AAB2F22A-EB48-4B10-B4BD-11D836A24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113" y="2575102"/>
                <a:ext cx="310282" cy="82419"/>
              </a:xfrm>
              <a:custGeom>
                <a:avLst/>
                <a:gdLst>
                  <a:gd name="T0" fmla="*/ 102 w 119"/>
                  <a:gd name="T1" fmla="*/ 2 h 32"/>
                  <a:gd name="T2" fmla="*/ 18 w 119"/>
                  <a:gd name="T3" fmla="*/ 0 h 32"/>
                  <a:gd name="T4" fmla="*/ 0 w 119"/>
                  <a:gd name="T5" fmla="*/ 15 h 32"/>
                  <a:gd name="T6" fmla="*/ 18 w 119"/>
                  <a:gd name="T7" fmla="*/ 30 h 32"/>
                  <a:gd name="T8" fmla="*/ 101 w 119"/>
                  <a:gd name="T9" fmla="*/ 31 h 32"/>
                  <a:gd name="T10" fmla="*/ 119 w 119"/>
                  <a:gd name="T11" fmla="*/ 17 h 32"/>
                  <a:gd name="T12" fmla="*/ 102 w 119"/>
                  <a:gd name="T13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32">
                    <a:moveTo>
                      <a:pt x="102" y="2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7"/>
                      <a:pt x="0" y="15"/>
                    </a:cubicBezTo>
                    <a:cubicBezTo>
                      <a:pt x="0" y="23"/>
                      <a:pt x="8" y="30"/>
                      <a:pt x="18" y="30"/>
                    </a:cubicBezTo>
                    <a:cubicBezTo>
                      <a:pt x="101" y="31"/>
                      <a:pt x="101" y="31"/>
                      <a:pt x="101" y="31"/>
                    </a:cubicBezTo>
                    <a:cubicBezTo>
                      <a:pt x="111" y="32"/>
                      <a:pt x="119" y="25"/>
                      <a:pt x="119" y="17"/>
                    </a:cubicBezTo>
                    <a:cubicBezTo>
                      <a:pt x="119" y="8"/>
                      <a:pt x="111" y="2"/>
                      <a:pt x="102" y="2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83" name="Freeform 71">
                <a:extLst>
                  <a:ext uri="{FF2B5EF4-FFF2-40B4-BE49-F238E27FC236}">
                    <a16:creationId xmlns:a16="http://schemas.microsoft.com/office/drawing/2014/main" id="{E2269CE6-B2C5-48CF-9BCD-0FBF10E192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386" y="2691458"/>
                <a:ext cx="295737" cy="78782"/>
              </a:xfrm>
              <a:custGeom>
                <a:avLst/>
                <a:gdLst>
                  <a:gd name="T0" fmla="*/ 97 w 114"/>
                  <a:gd name="T1" fmla="*/ 1 h 30"/>
                  <a:gd name="T2" fmla="*/ 17 w 114"/>
                  <a:gd name="T3" fmla="*/ 0 h 30"/>
                  <a:gd name="T4" fmla="*/ 0 w 114"/>
                  <a:gd name="T5" fmla="*/ 14 h 30"/>
                  <a:gd name="T6" fmla="*/ 17 w 114"/>
                  <a:gd name="T7" fmla="*/ 29 h 30"/>
                  <a:gd name="T8" fmla="*/ 97 w 114"/>
                  <a:gd name="T9" fmla="*/ 30 h 30"/>
                  <a:gd name="T10" fmla="*/ 114 w 114"/>
                  <a:gd name="T11" fmla="*/ 16 h 30"/>
                  <a:gd name="T12" fmla="*/ 97 w 114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" h="30">
                    <a:moveTo>
                      <a:pt x="97" y="1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6"/>
                      <a:pt x="0" y="14"/>
                    </a:cubicBezTo>
                    <a:cubicBezTo>
                      <a:pt x="0" y="22"/>
                      <a:pt x="7" y="29"/>
                      <a:pt x="17" y="29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107" y="30"/>
                      <a:pt x="114" y="24"/>
                      <a:pt x="114" y="16"/>
                    </a:cubicBezTo>
                    <a:cubicBezTo>
                      <a:pt x="114" y="8"/>
                      <a:pt x="107" y="1"/>
                      <a:pt x="97" y="1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284" name="Group 92">
                <a:extLst>
                  <a:ext uri="{FF2B5EF4-FFF2-40B4-BE49-F238E27FC236}">
                    <a16:creationId xmlns:a16="http://schemas.microsoft.com/office/drawing/2014/main" id="{788CB8DA-1E74-46A1-A914-238EAB7EF6FE}"/>
                  </a:ext>
                </a:extLst>
              </p:cNvPr>
              <p:cNvGrpSpPr/>
              <p:nvPr/>
            </p:nvGrpSpPr>
            <p:grpSpPr>
              <a:xfrm>
                <a:off x="4279508" y="2039381"/>
                <a:ext cx="311493" cy="490875"/>
                <a:chOff x="4274601" y="2039381"/>
                <a:chExt cx="311493" cy="490875"/>
              </a:xfrm>
            </p:grpSpPr>
            <p:sp>
              <p:nvSpPr>
                <p:cNvPr id="295" name="Freeform 72">
                  <a:extLst>
                    <a:ext uri="{FF2B5EF4-FFF2-40B4-BE49-F238E27FC236}">
                      <a16:creationId xmlns:a16="http://schemas.microsoft.com/office/drawing/2014/main" id="{A73143AF-CDEA-4CE4-8CCD-6C73D991D3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18220" y="2086650"/>
                  <a:ext cx="67874" cy="443606"/>
                </a:xfrm>
                <a:custGeom>
                  <a:avLst/>
                  <a:gdLst>
                    <a:gd name="T0" fmla="*/ 56 w 56"/>
                    <a:gd name="T1" fmla="*/ 0 h 366"/>
                    <a:gd name="T2" fmla="*/ 0 w 56"/>
                    <a:gd name="T3" fmla="*/ 257 h 366"/>
                    <a:gd name="T4" fmla="*/ 0 w 56"/>
                    <a:gd name="T5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6" h="366">
                      <a:moveTo>
                        <a:pt x="56" y="0"/>
                      </a:moveTo>
                      <a:lnTo>
                        <a:pt x="0" y="257"/>
                      </a:lnTo>
                      <a:lnTo>
                        <a:pt x="0" y="366"/>
                      </a:lnTo>
                    </a:path>
                  </a:pathLst>
                </a:custGeom>
                <a:noFill/>
                <a:ln w="12700" cap="rnd">
                  <a:solidFill>
                    <a:srgbClr val="6D6E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1D516C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96" name="Freeform 73">
                  <a:extLst>
                    <a:ext uri="{FF2B5EF4-FFF2-40B4-BE49-F238E27FC236}">
                      <a16:creationId xmlns:a16="http://schemas.microsoft.com/office/drawing/2014/main" id="{8B228FFB-7A2C-4F63-AC9F-817AFD0FF3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4601" y="2086650"/>
                  <a:ext cx="66662" cy="438758"/>
                </a:xfrm>
                <a:custGeom>
                  <a:avLst/>
                  <a:gdLst>
                    <a:gd name="T0" fmla="*/ 0 w 55"/>
                    <a:gd name="T1" fmla="*/ 0 h 362"/>
                    <a:gd name="T2" fmla="*/ 55 w 55"/>
                    <a:gd name="T3" fmla="*/ 257 h 362"/>
                    <a:gd name="T4" fmla="*/ 55 w 55"/>
                    <a:gd name="T5" fmla="*/ 362 h 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5" h="362">
                      <a:moveTo>
                        <a:pt x="0" y="0"/>
                      </a:moveTo>
                      <a:lnTo>
                        <a:pt x="55" y="257"/>
                      </a:lnTo>
                      <a:lnTo>
                        <a:pt x="55" y="362"/>
                      </a:lnTo>
                    </a:path>
                  </a:pathLst>
                </a:custGeom>
                <a:noFill/>
                <a:ln w="12700" cap="rnd">
                  <a:solidFill>
                    <a:srgbClr val="6D6E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1D516C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97" name="Freeform 74">
                  <a:extLst>
                    <a:ext uri="{FF2B5EF4-FFF2-40B4-BE49-F238E27FC236}">
                      <a16:creationId xmlns:a16="http://schemas.microsoft.com/office/drawing/2014/main" id="{10E6DEDA-763D-470F-A1AA-D3089824F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9449" y="2039381"/>
                  <a:ext cx="304221" cy="49693"/>
                </a:xfrm>
                <a:custGeom>
                  <a:avLst/>
                  <a:gdLst>
                    <a:gd name="T0" fmla="*/ 0 w 117"/>
                    <a:gd name="T1" fmla="*/ 18 h 19"/>
                    <a:gd name="T2" fmla="*/ 17 w 117"/>
                    <a:gd name="T3" fmla="*/ 10 h 19"/>
                    <a:gd name="T4" fmla="*/ 16 w 117"/>
                    <a:gd name="T5" fmla="*/ 3 h 19"/>
                    <a:gd name="T6" fmla="*/ 9 w 117"/>
                    <a:gd name="T7" fmla="*/ 2 h 19"/>
                    <a:gd name="T8" fmla="*/ 6 w 117"/>
                    <a:gd name="T9" fmla="*/ 9 h 19"/>
                    <a:gd name="T10" fmla="*/ 9 w 117"/>
                    <a:gd name="T11" fmla="*/ 14 h 19"/>
                    <a:gd name="T12" fmla="*/ 12 w 117"/>
                    <a:gd name="T13" fmla="*/ 16 h 19"/>
                    <a:gd name="T14" fmla="*/ 27 w 117"/>
                    <a:gd name="T15" fmla="*/ 16 h 19"/>
                    <a:gd name="T16" fmla="*/ 32 w 117"/>
                    <a:gd name="T17" fmla="*/ 3 h 19"/>
                    <a:gd name="T18" fmla="*/ 30 w 117"/>
                    <a:gd name="T19" fmla="*/ 1 h 19"/>
                    <a:gd name="T20" fmla="*/ 24 w 117"/>
                    <a:gd name="T21" fmla="*/ 4 h 19"/>
                    <a:gd name="T22" fmla="*/ 25 w 117"/>
                    <a:gd name="T23" fmla="*/ 13 h 19"/>
                    <a:gd name="T24" fmla="*/ 33 w 117"/>
                    <a:gd name="T25" fmla="*/ 16 h 19"/>
                    <a:gd name="T26" fmla="*/ 39 w 117"/>
                    <a:gd name="T27" fmla="*/ 17 h 19"/>
                    <a:gd name="T28" fmla="*/ 48 w 117"/>
                    <a:gd name="T29" fmla="*/ 13 h 19"/>
                    <a:gd name="T30" fmla="*/ 50 w 117"/>
                    <a:gd name="T31" fmla="*/ 5 h 19"/>
                    <a:gd name="T32" fmla="*/ 46 w 117"/>
                    <a:gd name="T33" fmla="*/ 1 h 19"/>
                    <a:gd name="T34" fmla="*/ 40 w 117"/>
                    <a:gd name="T35" fmla="*/ 3 h 19"/>
                    <a:gd name="T36" fmla="*/ 41 w 117"/>
                    <a:gd name="T37" fmla="*/ 13 h 19"/>
                    <a:gd name="T38" fmla="*/ 46 w 117"/>
                    <a:gd name="T39" fmla="*/ 16 h 19"/>
                    <a:gd name="T40" fmla="*/ 58 w 117"/>
                    <a:gd name="T41" fmla="*/ 16 h 19"/>
                    <a:gd name="T42" fmla="*/ 63 w 117"/>
                    <a:gd name="T43" fmla="*/ 11 h 19"/>
                    <a:gd name="T44" fmla="*/ 64 w 117"/>
                    <a:gd name="T45" fmla="*/ 3 h 19"/>
                    <a:gd name="T46" fmla="*/ 56 w 117"/>
                    <a:gd name="T47" fmla="*/ 2 h 19"/>
                    <a:gd name="T48" fmla="*/ 54 w 117"/>
                    <a:gd name="T49" fmla="*/ 9 h 19"/>
                    <a:gd name="T50" fmla="*/ 57 w 117"/>
                    <a:gd name="T51" fmla="*/ 15 h 19"/>
                    <a:gd name="T52" fmla="*/ 60 w 117"/>
                    <a:gd name="T53" fmla="*/ 16 h 19"/>
                    <a:gd name="T54" fmla="*/ 65 w 117"/>
                    <a:gd name="T55" fmla="*/ 17 h 19"/>
                    <a:gd name="T56" fmla="*/ 73 w 117"/>
                    <a:gd name="T57" fmla="*/ 16 h 19"/>
                    <a:gd name="T58" fmla="*/ 78 w 117"/>
                    <a:gd name="T59" fmla="*/ 13 h 19"/>
                    <a:gd name="T60" fmla="*/ 78 w 117"/>
                    <a:gd name="T61" fmla="*/ 2 h 19"/>
                    <a:gd name="T62" fmla="*/ 69 w 117"/>
                    <a:gd name="T63" fmla="*/ 5 h 19"/>
                    <a:gd name="T64" fmla="*/ 73 w 117"/>
                    <a:gd name="T65" fmla="*/ 15 h 19"/>
                    <a:gd name="T66" fmla="*/ 83 w 117"/>
                    <a:gd name="T67" fmla="*/ 17 h 19"/>
                    <a:gd name="T68" fmla="*/ 89 w 117"/>
                    <a:gd name="T69" fmla="*/ 16 h 19"/>
                    <a:gd name="T70" fmla="*/ 93 w 117"/>
                    <a:gd name="T71" fmla="*/ 14 h 19"/>
                    <a:gd name="T72" fmla="*/ 95 w 117"/>
                    <a:gd name="T73" fmla="*/ 10 h 19"/>
                    <a:gd name="T74" fmla="*/ 93 w 117"/>
                    <a:gd name="T75" fmla="*/ 3 h 19"/>
                    <a:gd name="T76" fmla="*/ 86 w 117"/>
                    <a:gd name="T77" fmla="*/ 3 h 19"/>
                    <a:gd name="T78" fmla="*/ 84 w 117"/>
                    <a:gd name="T79" fmla="*/ 12 h 19"/>
                    <a:gd name="T80" fmla="*/ 93 w 117"/>
                    <a:gd name="T81" fmla="*/ 17 h 19"/>
                    <a:gd name="T82" fmla="*/ 99 w 117"/>
                    <a:gd name="T83" fmla="*/ 17 h 19"/>
                    <a:gd name="T84" fmla="*/ 111 w 117"/>
                    <a:gd name="T85" fmla="*/ 6 h 19"/>
                    <a:gd name="T86" fmla="*/ 110 w 117"/>
                    <a:gd name="T87" fmla="*/ 3 h 19"/>
                    <a:gd name="T88" fmla="*/ 102 w 117"/>
                    <a:gd name="T89" fmla="*/ 3 h 19"/>
                    <a:gd name="T90" fmla="*/ 100 w 117"/>
                    <a:gd name="T91" fmla="*/ 8 h 19"/>
                    <a:gd name="T92" fmla="*/ 101 w 117"/>
                    <a:gd name="T93" fmla="*/ 13 h 19"/>
                    <a:gd name="T94" fmla="*/ 108 w 117"/>
                    <a:gd name="T95" fmla="*/ 18 h 19"/>
                    <a:gd name="T96" fmla="*/ 117 w 117"/>
                    <a:gd name="T97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17" h="19">
                      <a:moveTo>
                        <a:pt x="0" y="18"/>
                      </a:moveTo>
                      <a:cubicBezTo>
                        <a:pt x="8" y="19"/>
                        <a:pt x="15" y="16"/>
                        <a:pt x="17" y="10"/>
                      </a:cubicBezTo>
                      <a:cubicBezTo>
                        <a:pt x="17" y="8"/>
                        <a:pt x="17" y="5"/>
                        <a:pt x="16" y="3"/>
                      </a:cubicBezTo>
                      <a:cubicBezTo>
                        <a:pt x="14" y="1"/>
                        <a:pt x="11" y="0"/>
                        <a:pt x="9" y="2"/>
                      </a:cubicBezTo>
                      <a:cubicBezTo>
                        <a:pt x="6" y="3"/>
                        <a:pt x="6" y="6"/>
                        <a:pt x="6" y="9"/>
                      </a:cubicBezTo>
                      <a:cubicBezTo>
                        <a:pt x="7" y="11"/>
                        <a:pt x="7" y="13"/>
                        <a:pt x="9" y="14"/>
                      </a:cubicBezTo>
                      <a:cubicBezTo>
                        <a:pt x="10" y="15"/>
                        <a:pt x="11" y="16"/>
                        <a:pt x="12" y="16"/>
                      </a:cubicBezTo>
                      <a:cubicBezTo>
                        <a:pt x="18" y="18"/>
                        <a:pt x="22" y="18"/>
                        <a:pt x="27" y="16"/>
                      </a:cubicBezTo>
                      <a:cubicBezTo>
                        <a:pt x="33" y="13"/>
                        <a:pt x="37" y="8"/>
                        <a:pt x="32" y="3"/>
                      </a:cubicBezTo>
                      <a:cubicBezTo>
                        <a:pt x="32" y="2"/>
                        <a:pt x="31" y="1"/>
                        <a:pt x="30" y="1"/>
                      </a:cubicBezTo>
                      <a:cubicBezTo>
                        <a:pt x="27" y="1"/>
                        <a:pt x="25" y="2"/>
                        <a:pt x="24" y="4"/>
                      </a:cubicBezTo>
                      <a:cubicBezTo>
                        <a:pt x="23" y="7"/>
                        <a:pt x="23" y="11"/>
                        <a:pt x="25" y="13"/>
                      </a:cubicBezTo>
                      <a:cubicBezTo>
                        <a:pt x="27" y="15"/>
                        <a:pt x="30" y="16"/>
                        <a:pt x="33" y="16"/>
                      </a:cubicBezTo>
                      <a:cubicBezTo>
                        <a:pt x="35" y="17"/>
                        <a:pt x="37" y="17"/>
                        <a:pt x="39" y="17"/>
                      </a:cubicBezTo>
                      <a:cubicBezTo>
                        <a:pt x="42" y="16"/>
                        <a:pt x="46" y="15"/>
                        <a:pt x="48" y="13"/>
                      </a:cubicBezTo>
                      <a:cubicBezTo>
                        <a:pt x="49" y="10"/>
                        <a:pt x="50" y="8"/>
                        <a:pt x="50" y="5"/>
                      </a:cubicBezTo>
                      <a:cubicBezTo>
                        <a:pt x="49" y="4"/>
                        <a:pt x="49" y="2"/>
                        <a:pt x="46" y="1"/>
                      </a:cubicBezTo>
                      <a:cubicBezTo>
                        <a:pt x="44" y="0"/>
                        <a:pt x="42" y="1"/>
                        <a:pt x="40" y="3"/>
                      </a:cubicBezTo>
                      <a:cubicBezTo>
                        <a:pt x="38" y="5"/>
                        <a:pt x="38" y="11"/>
                        <a:pt x="41" y="13"/>
                      </a:cubicBezTo>
                      <a:cubicBezTo>
                        <a:pt x="42" y="15"/>
                        <a:pt x="44" y="15"/>
                        <a:pt x="46" y="16"/>
                      </a:cubicBezTo>
                      <a:cubicBezTo>
                        <a:pt x="50" y="17"/>
                        <a:pt x="54" y="18"/>
                        <a:pt x="58" y="16"/>
                      </a:cubicBezTo>
                      <a:cubicBezTo>
                        <a:pt x="60" y="15"/>
                        <a:pt x="62" y="13"/>
                        <a:pt x="63" y="11"/>
                      </a:cubicBezTo>
                      <a:cubicBezTo>
                        <a:pt x="64" y="9"/>
                        <a:pt x="65" y="5"/>
                        <a:pt x="64" y="3"/>
                      </a:cubicBezTo>
                      <a:cubicBezTo>
                        <a:pt x="63" y="1"/>
                        <a:pt x="58" y="0"/>
                        <a:pt x="56" y="2"/>
                      </a:cubicBezTo>
                      <a:cubicBezTo>
                        <a:pt x="54" y="4"/>
                        <a:pt x="54" y="7"/>
                        <a:pt x="54" y="9"/>
                      </a:cubicBezTo>
                      <a:cubicBezTo>
                        <a:pt x="54" y="11"/>
                        <a:pt x="55" y="14"/>
                        <a:pt x="57" y="15"/>
                      </a:cubicBezTo>
                      <a:cubicBezTo>
                        <a:pt x="59" y="16"/>
                        <a:pt x="59" y="16"/>
                        <a:pt x="60" y="16"/>
                      </a:cubicBezTo>
                      <a:cubicBezTo>
                        <a:pt x="62" y="16"/>
                        <a:pt x="63" y="17"/>
                        <a:pt x="65" y="17"/>
                      </a:cubicBezTo>
                      <a:cubicBezTo>
                        <a:pt x="68" y="17"/>
                        <a:pt x="71" y="17"/>
                        <a:pt x="73" y="16"/>
                      </a:cubicBezTo>
                      <a:cubicBezTo>
                        <a:pt x="74" y="16"/>
                        <a:pt x="76" y="15"/>
                        <a:pt x="78" y="13"/>
                      </a:cubicBezTo>
                      <a:cubicBezTo>
                        <a:pt x="80" y="11"/>
                        <a:pt x="81" y="5"/>
                        <a:pt x="78" y="2"/>
                      </a:cubicBezTo>
                      <a:cubicBezTo>
                        <a:pt x="75" y="0"/>
                        <a:pt x="70" y="2"/>
                        <a:pt x="69" y="5"/>
                      </a:cubicBezTo>
                      <a:cubicBezTo>
                        <a:pt x="68" y="8"/>
                        <a:pt x="69" y="13"/>
                        <a:pt x="73" y="15"/>
                      </a:cubicBezTo>
                      <a:cubicBezTo>
                        <a:pt x="76" y="16"/>
                        <a:pt x="79" y="17"/>
                        <a:pt x="83" y="17"/>
                      </a:cubicBezTo>
                      <a:cubicBezTo>
                        <a:pt x="84" y="17"/>
                        <a:pt x="88" y="17"/>
                        <a:pt x="89" y="16"/>
                      </a:cubicBezTo>
                      <a:cubicBezTo>
                        <a:pt x="90" y="15"/>
                        <a:pt x="92" y="15"/>
                        <a:pt x="93" y="14"/>
                      </a:cubicBezTo>
                      <a:cubicBezTo>
                        <a:pt x="94" y="13"/>
                        <a:pt x="94" y="12"/>
                        <a:pt x="95" y="10"/>
                      </a:cubicBezTo>
                      <a:cubicBezTo>
                        <a:pt x="95" y="9"/>
                        <a:pt x="96" y="4"/>
                        <a:pt x="93" y="3"/>
                      </a:cubicBezTo>
                      <a:cubicBezTo>
                        <a:pt x="91" y="1"/>
                        <a:pt x="87" y="1"/>
                        <a:pt x="86" y="3"/>
                      </a:cubicBezTo>
                      <a:cubicBezTo>
                        <a:pt x="83" y="5"/>
                        <a:pt x="84" y="10"/>
                        <a:pt x="84" y="12"/>
                      </a:cubicBezTo>
                      <a:cubicBezTo>
                        <a:pt x="85" y="15"/>
                        <a:pt x="89" y="16"/>
                        <a:pt x="93" y="17"/>
                      </a:cubicBezTo>
                      <a:cubicBezTo>
                        <a:pt x="95" y="18"/>
                        <a:pt x="97" y="18"/>
                        <a:pt x="99" y="17"/>
                      </a:cubicBezTo>
                      <a:cubicBezTo>
                        <a:pt x="106" y="16"/>
                        <a:pt x="111" y="12"/>
                        <a:pt x="111" y="6"/>
                      </a:cubicBezTo>
                      <a:cubicBezTo>
                        <a:pt x="111" y="4"/>
                        <a:pt x="110" y="4"/>
                        <a:pt x="110" y="3"/>
                      </a:cubicBezTo>
                      <a:cubicBezTo>
                        <a:pt x="108" y="1"/>
                        <a:pt x="104" y="1"/>
                        <a:pt x="102" y="3"/>
                      </a:cubicBezTo>
                      <a:cubicBezTo>
                        <a:pt x="100" y="4"/>
                        <a:pt x="100" y="6"/>
                        <a:pt x="100" y="8"/>
                      </a:cubicBezTo>
                      <a:cubicBezTo>
                        <a:pt x="100" y="10"/>
                        <a:pt x="100" y="12"/>
                        <a:pt x="101" y="13"/>
                      </a:cubicBezTo>
                      <a:cubicBezTo>
                        <a:pt x="102" y="15"/>
                        <a:pt x="105" y="17"/>
                        <a:pt x="108" y="18"/>
                      </a:cubicBezTo>
                      <a:cubicBezTo>
                        <a:pt x="111" y="18"/>
                        <a:pt x="114" y="18"/>
                        <a:pt x="117" y="18"/>
                      </a:cubicBezTo>
                    </a:path>
                  </a:pathLst>
                </a:custGeom>
                <a:noFill/>
                <a:ln w="12700" cap="rnd">
                  <a:solidFill>
                    <a:srgbClr val="6D6E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1D516C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5" name="Line 78">
                <a:extLst>
                  <a:ext uri="{FF2B5EF4-FFF2-40B4-BE49-F238E27FC236}">
                    <a16:creationId xmlns:a16="http://schemas.microsoft.com/office/drawing/2014/main" id="{79D4EF0F-D77F-49B1-8A89-24A6FDF500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24893" y="1576382"/>
                <a:ext cx="0" cy="94539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86" name="Line 79">
                <a:extLst>
                  <a:ext uri="{FF2B5EF4-FFF2-40B4-BE49-F238E27FC236}">
                    <a16:creationId xmlns:a16="http://schemas.microsoft.com/office/drawing/2014/main" id="{64BEA005-086E-48B7-A313-F7D60707B6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86121" y="1636984"/>
                <a:ext cx="41209" cy="82419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87" name="Line 80">
                <a:extLst>
                  <a:ext uri="{FF2B5EF4-FFF2-40B4-BE49-F238E27FC236}">
                    <a16:creationId xmlns:a16="http://schemas.microsoft.com/office/drawing/2014/main" id="{33EE82EE-09FD-4FD2-B66A-8525DA4B3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22497" y="1789701"/>
                <a:ext cx="72722" cy="56965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88" name="Line 82">
                <a:extLst>
                  <a:ext uri="{FF2B5EF4-FFF2-40B4-BE49-F238E27FC236}">
                    <a16:creationId xmlns:a16="http://schemas.microsoft.com/office/drawing/2014/main" id="{DA223A1F-8D6F-4787-9BBA-0A5DB7C08D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6136" y="2175129"/>
                <a:ext cx="84843" cy="36361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89" name="Line 83">
                <a:extLst>
                  <a:ext uri="{FF2B5EF4-FFF2-40B4-BE49-F238E27FC236}">
                    <a16:creationId xmlns:a16="http://schemas.microsoft.com/office/drawing/2014/main" id="{E161CFB7-1CD0-4EE2-92F2-E95AA584D7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92795" y="2309665"/>
                <a:ext cx="61814" cy="67874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90" name="Line 84">
                <a:extLst>
                  <a:ext uri="{FF2B5EF4-FFF2-40B4-BE49-F238E27FC236}">
                    <a16:creationId xmlns:a16="http://schemas.microsoft.com/office/drawing/2014/main" id="{9A9EAE55-C780-40F8-9477-F4BF25CAE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0934" y="2312089"/>
                <a:ext cx="64238" cy="65450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91" name="Line 85">
                <a:extLst>
                  <a:ext uri="{FF2B5EF4-FFF2-40B4-BE49-F238E27FC236}">
                    <a16:creationId xmlns:a16="http://schemas.microsoft.com/office/drawing/2014/main" id="{8F0C637F-2A8F-457E-8E23-B1C4885AA3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5169" y="2135131"/>
                <a:ext cx="87267" cy="31513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92" name="Line 86">
                <a:extLst>
                  <a:ext uri="{FF2B5EF4-FFF2-40B4-BE49-F238E27FC236}">
                    <a16:creationId xmlns:a16="http://schemas.microsoft.com/office/drawing/2014/main" id="{34A340BA-6267-4D69-ACDE-CF48D1911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17594" y="1943629"/>
                <a:ext cx="90902" cy="9696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93" name="Line 87">
                <a:extLst>
                  <a:ext uri="{FF2B5EF4-FFF2-40B4-BE49-F238E27FC236}">
                    <a16:creationId xmlns:a16="http://schemas.microsoft.com/office/drawing/2014/main" id="{C4A1D28D-7568-4BB7-9E54-D878DCA8C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4871" y="1741219"/>
                <a:ext cx="66662" cy="64238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94" name="Line 88">
                <a:extLst>
                  <a:ext uri="{FF2B5EF4-FFF2-40B4-BE49-F238E27FC236}">
                    <a16:creationId xmlns:a16="http://schemas.microsoft.com/office/drawing/2014/main" id="{0CA2A69B-C0DD-44B1-9547-951EE71FF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4275" y="1618803"/>
                <a:ext cx="33937" cy="88478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71" name="TextBox 79">
              <a:extLst>
                <a:ext uri="{FF2B5EF4-FFF2-40B4-BE49-F238E27FC236}">
                  <a16:creationId xmlns:a16="http://schemas.microsoft.com/office/drawing/2014/main" id="{2DBE32B2-BF6F-4CC6-B5FB-61CEA2A865DF}"/>
                </a:ext>
              </a:extLst>
            </p:cNvPr>
            <p:cNvSpPr txBox="1"/>
            <p:nvPr/>
          </p:nvSpPr>
          <p:spPr>
            <a:xfrm>
              <a:off x="5333349" y="2935537"/>
              <a:ext cx="1625307" cy="495198"/>
            </a:xfrm>
            <a:prstGeom prst="rect">
              <a:avLst/>
            </a:prstGeom>
            <a:noFill/>
          </p:spPr>
          <p:txBody>
            <a:bodyPr wrap="square" lIns="146304" tIns="91440" rIns="146304" bIns="9144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E36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Inference</a:t>
              </a:r>
            </a:p>
          </p:txBody>
        </p:sp>
      </p:grpSp>
      <p:sp>
        <p:nvSpPr>
          <p:cNvPr id="298" name="TextBox 4">
            <a:extLst>
              <a:ext uri="{FF2B5EF4-FFF2-40B4-BE49-F238E27FC236}">
                <a16:creationId xmlns:a16="http://schemas.microsoft.com/office/drawing/2014/main" id="{F6FC0841-05D3-47EC-A6B2-BFE1530E0924}"/>
              </a:ext>
            </a:extLst>
          </p:cNvPr>
          <p:cNvSpPr txBox="1"/>
          <p:nvPr/>
        </p:nvSpPr>
        <p:spPr>
          <a:xfrm>
            <a:off x="5501860" y="3949529"/>
            <a:ext cx="1625307" cy="517065"/>
          </a:xfrm>
          <a:prstGeom prst="rect">
            <a:avLst/>
          </a:prstGeom>
          <a:noFill/>
        </p:spPr>
        <p:txBody>
          <a:bodyPr wrap="square" lIns="146304" tIns="91440" rIns="146304" bIns="9144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E3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Local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E3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E3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actions</a:t>
            </a:r>
          </a:p>
        </p:txBody>
      </p:sp>
      <p:grpSp>
        <p:nvGrpSpPr>
          <p:cNvPr id="299" name="Group 4">
            <a:extLst>
              <a:ext uri="{FF2B5EF4-FFF2-40B4-BE49-F238E27FC236}">
                <a16:creationId xmlns:a16="http://schemas.microsoft.com/office/drawing/2014/main" id="{8FE4E57C-5E4E-418C-B520-258F6F27060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71486" y="3344644"/>
            <a:ext cx="469901" cy="592137"/>
            <a:chOff x="967" y="1205"/>
            <a:chExt cx="296" cy="373"/>
          </a:xfrm>
        </p:grpSpPr>
        <p:sp>
          <p:nvSpPr>
            <p:cNvPr id="300" name="AutoShape 3">
              <a:extLst>
                <a:ext uri="{FF2B5EF4-FFF2-40B4-BE49-F238E27FC236}">
                  <a16:creationId xmlns:a16="http://schemas.microsoft.com/office/drawing/2014/main" id="{980482D3-837D-4C9C-A11F-CA46A668A8A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68" y="1205"/>
              <a:ext cx="295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1" name="Freeform 6">
              <a:extLst>
                <a:ext uri="{FF2B5EF4-FFF2-40B4-BE49-F238E27FC236}">
                  <a16:creationId xmlns:a16="http://schemas.microsoft.com/office/drawing/2014/main" id="{33422585-B6A4-465F-8BFE-B3411ADEF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" y="1454"/>
              <a:ext cx="295" cy="123"/>
            </a:xfrm>
            <a:custGeom>
              <a:avLst/>
              <a:gdLst>
                <a:gd name="T0" fmla="*/ 35 w 213"/>
                <a:gd name="T1" fmla="*/ 2 h 89"/>
                <a:gd name="T2" fmla="*/ 1 w 213"/>
                <a:gd name="T3" fmla="*/ 88 h 89"/>
                <a:gd name="T4" fmla="*/ 210 w 213"/>
                <a:gd name="T5" fmla="*/ 89 h 89"/>
                <a:gd name="T6" fmla="*/ 212 w 213"/>
                <a:gd name="T7" fmla="*/ 85 h 89"/>
                <a:gd name="T8" fmla="*/ 173 w 213"/>
                <a:gd name="T9" fmla="*/ 0 h 89"/>
                <a:gd name="T10" fmla="*/ 134 w 213"/>
                <a:gd name="T11" fmla="*/ 0 h 89"/>
                <a:gd name="T12" fmla="*/ 101 w 213"/>
                <a:gd name="T13" fmla="*/ 50 h 89"/>
                <a:gd name="T14" fmla="*/ 106 w 213"/>
                <a:gd name="T15" fmla="*/ 51 h 89"/>
                <a:gd name="T16" fmla="*/ 106 w 213"/>
                <a:gd name="T17" fmla="*/ 50 h 89"/>
                <a:gd name="T18" fmla="*/ 73 w 213"/>
                <a:gd name="T19" fmla="*/ 0 h 89"/>
                <a:gd name="T20" fmla="*/ 38 w 213"/>
                <a:gd name="T21" fmla="*/ 0 h 89"/>
                <a:gd name="T22" fmla="*/ 38 w 213"/>
                <a:gd name="T23" fmla="*/ 3 h 89"/>
                <a:gd name="T24" fmla="*/ 62 w 213"/>
                <a:gd name="T25" fmla="*/ 6 h 89"/>
                <a:gd name="T26" fmla="*/ 73 w 213"/>
                <a:gd name="T27" fmla="*/ 3 h 89"/>
                <a:gd name="T28" fmla="*/ 97 w 213"/>
                <a:gd name="T29" fmla="*/ 47 h 89"/>
                <a:gd name="T30" fmla="*/ 101 w 213"/>
                <a:gd name="T31" fmla="*/ 54 h 89"/>
                <a:gd name="T32" fmla="*/ 101 w 213"/>
                <a:gd name="T33" fmla="*/ 54 h 89"/>
                <a:gd name="T34" fmla="*/ 101 w 213"/>
                <a:gd name="T35" fmla="*/ 54 h 89"/>
                <a:gd name="T36" fmla="*/ 103 w 213"/>
                <a:gd name="T37" fmla="*/ 52 h 89"/>
                <a:gd name="T38" fmla="*/ 103 w 213"/>
                <a:gd name="T39" fmla="*/ 52 h 89"/>
                <a:gd name="T40" fmla="*/ 101 w 213"/>
                <a:gd name="T41" fmla="*/ 54 h 89"/>
                <a:gd name="T42" fmla="*/ 101 w 213"/>
                <a:gd name="T43" fmla="*/ 54 h 89"/>
                <a:gd name="T44" fmla="*/ 101 w 213"/>
                <a:gd name="T45" fmla="*/ 54 h 89"/>
                <a:gd name="T46" fmla="*/ 103 w 213"/>
                <a:gd name="T47" fmla="*/ 52 h 89"/>
                <a:gd name="T48" fmla="*/ 105 w 213"/>
                <a:gd name="T49" fmla="*/ 55 h 89"/>
                <a:gd name="T50" fmla="*/ 103 w 213"/>
                <a:gd name="T51" fmla="*/ 52 h 89"/>
                <a:gd name="T52" fmla="*/ 106 w 213"/>
                <a:gd name="T53" fmla="*/ 50 h 89"/>
                <a:gd name="T54" fmla="*/ 106 w 213"/>
                <a:gd name="T55" fmla="*/ 50 h 89"/>
                <a:gd name="T56" fmla="*/ 102 w 213"/>
                <a:gd name="T57" fmla="*/ 49 h 89"/>
                <a:gd name="T58" fmla="*/ 101 w 213"/>
                <a:gd name="T59" fmla="*/ 54 h 89"/>
                <a:gd name="T60" fmla="*/ 101 w 213"/>
                <a:gd name="T61" fmla="*/ 53 h 89"/>
                <a:gd name="T62" fmla="*/ 103 w 213"/>
                <a:gd name="T63" fmla="*/ 52 h 89"/>
                <a:gd name="T64" fmla="*/ 103 w 213"/>
                <a:gd name="T65" fmla="*/ 55 h 89"/>
                <a:gd name="T66" fmla="*/ 136 w 213"/>
                <a:gd name="T67" fmla="*/ 4 h 89"/>
                <a:gd name="T68" fmla="*/ 134 w 213"/>
                <a:gd name="T69" fmla="*/ 6 h 89"/>
                <a:gd name="T70" fmla="*/ 171 w 213"/>
                <a:gd name="T71" fmla="*/ 6 h 89"/>
                <a:gd name="T72" fmla="*/ 8 w 213"/>
                <a:gd name="T73" fmla="*/ 83 h 89"/>
                <a:gd name="T74" fmla="*/ 38 w 213"/>
                <a:gd name="T75" fmla="*/ 3 h 89"/>
                <a:gd name="T76" fmla="*/ 38 w 213"/>
                <a:gd name="T77" fmla="*/ 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3" h="89">
                  <a:moveTo>
                    <a:pt x="38" y="3"/>
                  </a:moveTo>
                  <a:cubicBezTo>
                    <a:pt x="35" y="2"/>
                    <a:pt x="35" y="2"/>
                    <a:pt x="35" y="2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0" y="86"/>
                    <a:pt x="0" y="87"/>
                    <a:pt x="1" y="88"/>
                  </a:cubicBezTo>
                  <a:cubicBezTo>
                    <a:pt x="1" y="88"/>
                    <a:pt x="2" y="89"/>
                    <a:pt x="3" y="89"/>
                  </a:cubicBezTo>
                  <a:cubicBezTo>
                    <a:pt x="210" y="89"/>
                    <a:pt x="210" y="89"/>
                    <a:pt x="210" y="89"/>
                  </a:cubicBezTo>
                  <a:cubicBezTo>
                    <a:pt x="211" y="89"/>
                    <a:pt x="212" y="88"/>
                    <a:pt x="212" y="88"/>
                  </a:cubicBezTo>
                  <a:cubicBezTo>
                    <a:pt x="213" y="87"/>
                    <a:pt x="213" y="86"/>
                    <a:pt x="212" y="85"/>
                  </a:cubicBezTo>
                  <a:cubicBezTo>
                    <a:pt x="175" y="2"/>
                    <a:pt x="175" y="2"/>
                    <a:pt x="175" y="2"/>
                  </a:cubicBezTo>
                  <a:cubicBezTo>
                    <a:pt x="175" y="0"/>
                    <a:pt x="174" y="0"/>
                    <a:pt x="173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3" y="0"/>
                    <a:pt x="132" y="0"/>
                    <a:pt x="131" y="1"/>
                  </a:cubicBezTo>
                  <a:cubicBezTo>
                    <a:pt x="123" y="15"/>
                    <a:pt x="113" y="31"/>
                    <a:pt x="101" y="50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76" y="1"/>
                  </a:cubicBezTo>
                  <a:cubicBezTo>
                    <a:pt x="75" y="0"/>
                    <a:pt x="74" y="0"/>
                    <a:pt x="7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0"/>
                    <a:pt x="36" y="1"/>
                    <a:pt x="35" y="2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86" y="29"/>
                    <a:pt x="93" y="41"/>
                    <a:pt x="97" y="47"/>
                  </a:cubicBezTo>
                  <a:cubicBezTo>
                    <a:pt x="99" y="51"/>
                    <a:pt x="100" y="52"/>
                    <a:pt x="100" y="53"/>
                  </a:cubicBezTo>
                  <a:cubicBezTo>
                    <a:pt x="101" y="53"/>
                    <a:pt x="101" y="53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2" y="55"/>
                    <a:pt x="104" y="56"/>
                    <a:pt x="105" y="55"/>
                  </a:cubicBezTo>
                  <a:cubicBezTo>
                    <a:pt x="107" y="54"/>
                    <a:pt x="107" y="52"/>
                    <a:pt x="106" y="50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5" y="49"/>
                    <a:pt x="104" y="49"/>
                  </a:cubicBezTo>
                  <a:cubicBezTo>
                    <a:pt x="103" y="49"/>
                    <a:pt x="103" y="49"/>
                    <a:pt x="102" y="49"/>
                  </a:cubicBezTo>
                  <a:cubicBezTo>
                    <a:pt x="101" y="50"/>
                    <a:pt x="101" y="50"/>
                    <a:pt x="100" y="51"/>
                  </a:cubicBezTo>
                  <a:cubicBezTo>
                    <a:pt x="100" y="52"/>
                    <a:pt x="100" y="53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1" y="54"/>
                    <a:pt x="102" y="55"/>
                    <a:pt x="103" y="55"/>
                  </a:cubicBezTo>
                  <a:cubicBezTo>
                    <a:pt x="104" y="55"/>
                    <a:pt x="106" y="55"/>
                    <a:pt x="106" y="54"/>
                  </a:cubicBezTo>
                  <a:cubicBezTo>
                    <a:pt x="118" y="34"/>
                    <a:pt x="128" y="18"/>
                    <a:pt x="136" y="4"/>
                  </a:cubicBezTo>
                  <a:cubicBezTo>
                    <a:pt x="134" y="3"/>
                    <a:pt x="134" y="3"/>
                    <a:pt x="134" y="3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46" y="6"/>
                    <a:pt x="146" y="6"/>
                    <a:pt x="146" y="6"/>
                  </a:cubicBezTo>
                  <a:cubicBezTo>
                    <a:pt x="171" y="6"/>
                    <a:pt x="171" y="6"/>
                    <a:pt x="171" y="6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3"/>
                    <a:pt x="38" y="3"/>
                    <a:pt x="38" y="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2" name="Freeform 7">
              <a:extLst>
                <a:ext uri="{FF2B5EF4-FFF2-40B4-BE49-F238E27FC236}">
                  <a16:creationId xmlns:a16="http://schemas.microsoft.com/office/drawing/2014/main" id="{7EEC25BC-3A8C-4459-A2B0-458CE7AD11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1" y="1211"/>
              <a:ext cx="218" cy="306"/>
            </a:xfrm>
            <a:custGeom>
              <a:avLst/>
              <a:gdLst>
                <a:gd name="T0" fmla="*/ 77 w 157"/>
                <a:gd name="T1" fmla="*/ 142 h 222"/>
                <a:gd name="T2" fmla="*/ 12 w 157"/>
                <a:gd name="T3" fmla="*/ 76 h 222"/>
                <a:gd name="T4" fmla="*/ 77 w 157"/>
                <a:gd name="T5" fmla="*/ 10 h 222"/>
                <a:gd name="T6" fmla="*/ 145 w 157"/>
                <a:gd name="T7" fmla="*/ 76 h 222"/>
                <a:gd name="T8" fmla="*/ 77 w 157"/>
                <a:gd name="T9" fmla="*/ 142 h 222"/>
                <a:gd name="T10" fmla="*/ 78 w 157"/>
                <a:gd name="T11" fmla="*/ 0 h 222"/>
                <a:gd name="T12" fmla="*/ 0 w 157"/>
                <a:gd name="T13" fmla="*/ 79 h 222"/>
                <a:gd name="T14" fmla="*/ 6 w 157"/>
                <a:gd name="T15" fmla="*/ 110 h 222"/>
                <a:gd name="T16" fmla="*/ 46 w 157"/>
                <a:gd name="T17" fmla="*/ 176 h 222"/>
                <a:gd name="T18" fmla="*/ 48 w 157"/>
                <a:gd name="T19" fmla="*/ 176 h 222"/>
                <a:gd name="T20" fmla="*/ 51 w 157"/>
                <a:gd name="T21" fmla="*/ 177 h 222"/>
                <a:gd name="T22" fmla="*/ 78 w 157"/>
                <a:gd name="T23" fmla="*/ 222 h 222"/>
                <a:gd name="T24" fmla="*/ 106 w 157"/>
                <a:gd name="T25" fmla="*/ 177 h 222"/>
                <a:gd name="T26" fmla="*/ 109 w 157"/>
                <a:gd name="T27" fmla="*/ 176 h 222"/>
                <a:gd name="T28" fmla="*/ 111 w 157"/>
                <a:gd name="T29" fmla="*/ 176 h 222"/>
                <a:gd name="T30" fmla="*/ 150 w 157"/>
                <a:gd name="T31" fmla="*/ 110 h 222"/>
                <a:gd name="T32" fmla="*/ 157 w 157"/>
                <a:gd name="T33" fmla="*/ 79 h 222"/>
                <a:gd name="T34" fmla="*/ 78 w 157"/>
                <a:gd name="T3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7" h="222">
                  <a:moveTo>
                    <a:pt x="77" y="142"/>
                  </a:moveTo>
                  <a:cubicBezTo>
                    <a:pt x="40" y="142"/>
                    <a:pt x="12" y="113"/>
                    <a:pt x="12" y="76"/>
                  </a:cubicBezTo>
                  <a:cubicBezTo>
                    <a:pt x="12" y="40"/>
                    <a:pt x="40" y="10"/>
                    <a:pt x="77" y="10"/>
                  </a:cubicBezTo>
                  <a:cubicBezTo>
                    <a:pt x="115" y="10"/>
                    <a:pt x="145" y="40"/>
                    <a:pt x="145" y="76"/>
                  </a:cubicBezTo>
                  <a:cubicBezTo>
                    <a:pt x="145" y="113"/>
                    <a:pt x="115" y="142"/>
                    <a:pt x="77" y="142"/>
                  </a:cubicBezTo>
                  <a:moveTo>
                    <a:pt x="78" y="0"/>
                  </a:moveTo>
                  <a:cubicBezTo>
                    <a:pt x="35" y="0"/>
                    <a:pt x="0" y="36"/>
                    <a:pt x="0" y="79"/>
                  </a:cubicBezTo>
                  <a:cubicBezTo>
                    <a:pt x="0" y="89"/>
                    <a:pt x="3" y="102"/>
                    <a:pt x="6" y="110"/>
                  </a:cubicBezTo>
                  <a:cubicBezTo>
                    <a:pt x="24" y="138"/>
                    <a:pt x="37" y="160"/>
                    <a:pt x="46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49" y="176"/>
                    <a:pt x="50" y="176"/>
                    <a:pt x="51" y="177"/>
                  </a:cubicBezTo>
                  <a:cubicBezTo>
                    <a:pt x="68" y="205"/>
                    <a:pt x="75" y="217"/>
                    <a:pt x="78" y="222"/>
                  </a:cubicBezTo>
                  <a:cubicBezTo>
                    <a:pt x="89" y="205"/>
                    <a:pt x="98" y="190"/>
                    <a:pt x="106" y="177"/>
                  </a:cubicBezTo>
                  <a:cubicBezTo>
                    <a:pt x="107" y="176"/>
                    <a:pt x="108" y="176"/>
                    <a:pt x="109" y="176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50" y="111"/>
                    <a:pt x="150" y="110"/>
                    <a:pt x="150" y="110"/>
                  </a:cubicBezTo>
                  <a:cubicBezTo>
                    <a:pt x="154" y="102"/>
                    <a:pt x="157" y="89"/>
                    <a:pt x="157" y="79"/>
                  </a:cubicBezTo>
                  <a:cubicBezTo>
                    <a:pt x="157" y="36"/>
                    <a:pt x="122" y="0"/>
                    <a:pt x="7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3" name="Freeform 8">
              <a:extLst>
                <a:ext uri="{FF2B5EF4-FFF2-40B4-BE49-F238E27FC236}">
                  <a16:creationId xmlns:a16="http://schemas.microsoft.com/office/drawing/2014/main" id="{7C43C460-C9EF-4034-AD70-8D4252AB7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" y="1454"/>
              <a:ext cx="90" cy="72"/>
            </a:xfrm>
            <a:custGeom>
              <a:avLst/>
              <a:gdLst>
                <a:gd name="T0" fmla="*/ 65 w 65"/>
                <a:gd name="T1" fmla="*/ 0 h 52"/>
                <a:gd name="T2" fmla="*/ 63 w 65"/>
                <a:gd name="T3" fmla="*/ 0 h 52"/>
                <a:gd name="T4" fmla="*/ 60 w 65"/>
                <a:gd name="T5" fmla="*/ 1 h 52"/>
                <a:gd name="T6" fmla="*/ 32 w 65"/>
                <a:gd name="T7" fmla="*/ 46 h 52"/>
                <a:gd name="T8" fmla="*/ 5 w 65"/>
                <a:gd name="T9" fmla="*/ 1 h 52"/>
                <a:gd name="T10" fmla="*/ 2 w 65"/>
                <a:gd name="T11" fmla="*/ 0 h 52"/>
                <a:gd name="T12" fmla="*/ 0 w 65"/>
                <a:gd name="T13" fmla="*/ 0 h 52"/>
                <a:gd name="T14" fmla="*/ 2 w 65"/>
                <a:gd name="T15" fmla="*/ 3 h 52"/>
                <a:gd name="T16" fmla="*/ 32 w 65"/>
                <a:gd name="T17" fmla="*/ 52 h 52"/>
                <a:gd name="T18" fmla="*/ 63 w 65"/>
                <a:gd name="T19" fmla="*/ 3 h 52"/>
                <a:gd name="T20" fmla="*/ 65 w 65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52">
                  <a:moveTo>
                    <a:pt x="65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2" y="0"/>
                    <a:pt x="61" y="0"/>
                    <a:pt x="60" y="1"/>
                  </a:cubicBezTo>
                  <a:cubicBezTo>
                    <a:pt x="52" y="14"/>
                    <a:pt x="43" y="29"/>
                    <a:pt x="32" y="46"/>
                  </a:cubicBezTo>
                  <a:cubicBezTo>
                    <a:pt x="29" y="41"/>
                    <a:pt x="22" y="29"/>
                    <a:pt x="5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44" y="33"/>
                    <a:pt x="54" y="16"/>
                    <a:pt x="63" y="3"/>
                  </a:cubicBezTo>
                  <a:cubicBezTo>
                    <a:pt x="63" y="2"/>
                    <a:pt x="64" y="1"/>
                    <a:pt x="65" y="0"/>
                  </a:cubicBezTo>
                </a:path>
              </a:pathLst>
            </a:custGeom>
            <a:solidFill>
              <a:srgbClr val="936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4" name="Freeform 9">
              <a:extLst>
                <a:ext uri="{FF2B5EF4-FFF2-40B4-BE49-F238E27FC236}">
                  <a16:creationId xmlns:a16="http://schemas.microsoft.com/office/drawing/2014/main" id="{8491701F-4DCB-489F-80D9-43936278C3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7" y="1206"/>
              <a:ext cx="226" cy="325"/>
            </a:xfrm>
            <a:custGeom>
              <a:avLst/>
              <a:gdLst>
                <a:gd name="T0" fmla="*/ 80 w 163"/>
                <a:gd name="T1" fmla="*/ 142 h 235"/>
                <a:gd name="T2" fmla="*/ 18 w 163"/>
                <a:gd name="T3" fmla="*/ 79 h 235"/>
                <a:gd name="T4" fmla="*/ 80 w 163"/>
                <a:gd name="T5" fmla="*/ 16 h 235"/>
                <a:gd name="T6" fmla="*/ 145 w 163"/>
                <a:gd name="T7" fmla="*/ 79 h 235"/>
                <a:gd name="T8" fmla="*/ 80 w 163"/>
                <a:gd name="T9" fmla="*/ 142 h 235"/>
                <a:gd name="T10" fmla="*/ 80 w 163"/>
                <a:gd name="T11" fmla="*/ 148 h 235"/>
                <a:gd name="T12" fmla="*/ 151 w 163"/>
                <a:gd name="T13" fmla="*/ 79 h 235"/>
                <a:gd name="T14" fmla="*/ 80 w 163"/>
                <a:gd name="T15" fmla="*/ 10 h 235"/>
                <a:gd name="T16" fmla="*/ 12 w 163"/>
                <a:gd name="T17" fmla="*/ 79 h 235"/>
                <a:gd name="T18" fmla="*/ 80 w 163"/>
                <a:gd name="T19" fmla="*/ 148 h 235"/>
                <a:gd name="T20" fmla="*/ 160 w 163"/>
                <a:gd name="T21" fmla="*/ 82 h 235"/>
                <a:gd name="T22" fmla="*/ 151 w 163"/>
                <a:gd name="T23" fmla="*/ 112 h 235"/>
                <a:gd name="T24" fmla="*/ 151 w 163"/>
                <a:gd name="T25" fmla="*/ 112 h 235"/>
                <a:gd name="T26" fmla="*/ 79 w 163"/>
                <a:gd name="T27" fmla="*/ 229 h 235"/>
                <a:gd name="T28" fmla="*/ 84 w 163"/>
                <a:gd name="T29" fmla="*/ 230 h 235"/>
                <a:gd name="T30" fmla="*/ 84 w 163"/>
                <a:gd name="T31" fmla="*/ 229 h 235"/>
                <a:gd name="T32" fmla="*/ 12 w 163"/>
                <a:gd name="T33" fmla="*/ 112 h 235"/>
                <a:gd name="T34" fmla="*/ 12 w 163"/>
                <a:gd name="T35" fmla="*/ 112 h 235"/>
                <a:gd name="T36" fmla="*/ 28 w 163"/>
                <a:gd name="T37" fmla="*/ 29 h 235"/>
                <a:gd name="T38" fmla="*/ 135 w 163"/>
                <a:gd name="T39" fmla="*/ 29 h 235"/>
                <a:gd name="T40" fmla="*/ 160 w 163"/>
                <a:gd name="T41" fmla="*/ 82 h 235"/>
                <a:gd name="T42" fmla="*/ 81 w 163"/>
                <a:gd name="T43" fmla="*/ 0 h 235"/>
                <a:gd name="T44" fmla="*/ 7 w 163"/>
                <a:gd name="T45" fmla="*/ 115 h 235"/>
                <a:gd name="T46" fmla="*/ 49 w 163"/>
                <a:gd name="T47" fmla="*/ 183 h 235"/>
                <a:gd name="T48" fmla="*/ 78 w 163"/>
                <a:gd name="T49" fmla="*/ 232 h 235"/>
                <a:gd name="T50" fmla="*/ 79 w 163"/>
                <a:gd name="T51" fmla="*/ 233 h 235"/>
                <a:gd name="T52" fmla="*/ 79 w 163"/>
                <a:gd name="T53" fmla="*/ 233 h 235"/>
                <a:gd name="T54" fmla="*/ 79 w 163"/>
                <a:gd name="T55" fmla="*/ 233 h 235"/>
                <a:gd name="T56" fmla="*/ 81 w 163"/>
                <a:gd name="T57" fmla="*/ 231 h 235"/>
                <a:gd name="T58" fmla="*/ 81 w 163"/>
                <a:gd name="T59" fmla="*/ 231 h 235"/>
                <a:gd name="T60" fmla="*/ 79 w 163"/>
                <a:gd name="T61" fmla="*/ 233 h 235"/>
                <a:gd name="T62" fmla="*/ 79 w 163"/>
                <a:gd name="T63" fmla="*/ 233 h 235"/>
                <a:gd name="T64" fmla="*/ 79 w 163"/>
                <a:gd name="T65" fmla="*/ 233 h 235"/>
                <a:gd name="T66" fmla="*/ 81 w 163"/>
                <a:gd name="T67" fmla="*/ 231 h 235"/>
                <a:gd name="T68" fmla="*/ 83 w 163"/>
                <a:gd name="T69" fmla="*/ 234 h 235"/>
                <a:gd name="T70" fmla="*/ 81 w 163"/>
                <a:gd name="T71" fmla="*/ 231 h 235"/>
                <a:gd name="T72" fmla="*/ 84 w 163"/>
                <a:gd name="T73" fmla="*/ 229 h 235"/>
                <a:gd name="T74" fmla="*/ 84 w 163"/>
                <a:gd name="T75" fmla="*/ 229 h 235"/>
                <a:gd name="T76" fmla="*/ 80 w 163"/>
                <a:gd name="T77" fmla="*/ 228 h 235"/>
                <a:gd name="T78" fmla="*/ 79 w 163"/>
                <a:gd name="T79" fmla="*/ 233 h 235"/>
                <a:gd name="T80" fmla="*/ 79 w 163"/>
                <a:gd name="T81" fmla="*/ 232 h 235"/>
                <a:gd name="T82" fmla="*/ 81 w 163"/>
                <a:gd name="T83" fmla="*/ 231 h 235"/>
                <a:gd name="T84" fmla="*/ 81 w 163"/>
                <a:gd name="T85" fmla="*/ 234 h 235"/>
                <a:gd name="T86" fmla="*/ 114 w 163"/>
                <a:gd name="T87" fmla="*/ 183 h 235"/>
                <a:gd name="T88" fmla="*/ 155 w 163"/>
                <a:gd name="T89" fmla="*/ 116 h 235"/>
                <a:gd name="T90" fmla="*/ 156 w 163"/>
                <a:gd name="T91" fmla="*/ 115 h 235"/>
                <a:gd name="T92" fmla="*/ 156 w 163"/>
                <a:gd name="T93" fmla="*/ 115 h 235"/>
                <a:gd name="T94" fmla="*/ 155 w 163"/>
                <a:gd name="T95" fmla="*/ 115 h 235"/>
                <a:gd name="T96" fmla="*/ 156 w 163"/>
                <a:gd name="T97" fmla="*/ 115 h 235"/>
                <a:gd name="T98" fmla="*/ 160 w 163"/>
                <a:gd name="T99" fmla="*/ 82 h 235"/>
                <a:gd name="T100" fmla="*/ 151 w 163"/>
                <a:gd name="T101" fmla="*/ 79 h 235"/>
                <a:gd name="T102" fmla="*/ 80 w 163"/>
                <a:gd name="T103" fmla="*/ 10 h 235"/>
                <a:gd name="T104" fmla="*/ 12 w 163"/>
                <a:gd name="T105" fmla="*/ 79 h 235"/>
                <a:gd name="T106" fmla="*/ 80 w 163"/>
                <a:gd name="T107" fmla="*/ 148 h 235"/>
                <a:gd name="T108" fmla="*/ 151 w 163"/>
                <a:gd name="T109" fmla="*/ 79 h 235"/>
                <a:gd name="T110" fmla="*/ 145 w 163"/>
                <a:gd name="T111" fmla="*/ 79 h 235"/>
                <a:gd name="T112" fmla="*/ 80 w 163"/>
                <a:gd name="T113" fmla="*/ 142 h 235"/>
                <a:gd name="T114" fmla="*/ 18 w 163"/>
                <a:gd name="T115" fmla="*/ 79 h 235"/>
                <a:gd name="T116" fmla="*/ 80 w 163"/>
                <a:gd name="T117" fmla="*/ 16 h 235"/>
                <a:gd name="T118" fmla="*/ 145 w 163"/>
                <a:gd name="T119" fmla="*/ 79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3" h="235">
                  <a:moveTo>
                    <a:pt x="80" y="145"/>
                  </a:moveTo>
                  <a:cubicBezTo>
                    <a:pt x="80" y="142"/>
                    <a:pt x="80" y="142"/>
                    <a:pt x="80" y="142"/>
                  </a:cubicBezTo>
                  <a:cubicBezTo>
                    <a:pt x="63" y="142"/>
                    <a:pt x="47" y="135"/>
                    <a:pt x="36" y="124"/>
                  </a:cubicBezTo>
                  <a:cubicBezTo>
                    <a:pt x="25" y="112"/>
                    <a:pt x="18" y="97"/>
                    <a:pt x="18" y="79"/>
                  </a:cubicBezTo>
                  <a:cubicBezTo>
                    <a:pt x="18" y="62"/>
                    <a:pt x="25" y="46"/>
                    <a:pt x="36" y="35"/>
                  </a:cubicBezTo>
                  <a:cubicBezTo>
                    <a:pt x="47" y="23"/>
                    <a:pt x="63" y="16"/>
                    <a:pt x="80" y="16"/>
                  </a:cubicBezTo>
                  <a:cubicBezTo>
                    <a:pt x="98" y="16"/>
                    <a:pt x="114" y="24"/>
                    <a:pt x="126" y="35"/>
                  </a:cubicBezTo>
                  <a:cubicBezTo>
                    <a:pt x="137" y="46"/>
                    <a:pt x="145" y="62"/>
                    <a:pt x="145" y="79"/>
                  </a:cubicBezTo>
                  <a:cubicBezTo>
                    <a:pt x="145" y="97"/>
                    <a:pt x="137" y="112"/>
                    <a:pt x="126" y="124"/>
                  </a:cubicBezTo>
                  <a:cubicBezTo>
                    <a:pt x="114" y="135"/>
                    <a:pt x="98" y="142"/>
                    <a:pt x="80" y="142"/>
                  </a:cubicBezTo>
                  <a:cubicBezTo>
                    <a:pt x="80" y="145"/>
                    <a:pt x="80" y="145"/>
                    <a:pt x="80" y="145"/>
                  </a:cubicBezTo>
                  <a:cubicBezTo>
                    <a:pt x="80" y="148"/>
                    <a:pt x="80" y="148"/>
                    <a:pt x="80" y="148"/>
                  </a:cubicBezTo>
                  <a:cubicBezTo>
                    <a:pt x="100" y="148"/>
                    <a:pt x="117" y="140"/>
                    <a:pt x="130" y="128"/>
                  </a:cubicBezTo>
                  <a:cubicBezTo>
                    <a:pt x="143" y="116"/>
                    <a:pt x="151" y="98"/>
                    <a:pt x="151" y="79"/>
                  </a:cubicBezTo>
                  <a:cubicBezTo>
                    <a:pt x="151" y="60"/>
                    <a:pt x="143" y="43"/>
                    <a:pt x="130" y="31"/>
                  </a:cubicBezTo>
                  <a:cubicBezTo>
                    <a:pt x="117" y="18"/>
                    <a:pt x="100" y="10"/>
                    <a:pt x="80" y="10"/>
                  </a:cubicBezTo>
                  <a:cubicBezTo>
                    <a:pt x="61" y="10"/>
                    <a:pt x="44" y="18"/>
                    <a:pt x="32" y="31"/>
                  </a:cubicBezTo>
                  <a:cubicBezTo>
                    <a:pt x="20" y="43"/>
                    <a:pt x="12" y="60"/>
                    <a:pt x="12" y="79"/>
                  </a:cubicBezTo>
                  <a:cubicBezTo>
                    <a:pt x="12" y="98"/>
                    <a:pt x="20" y="116"/>
                    <a:pt x="32" y="128"/>
                  </a:cubicBezTo>
                  <a:cubicBezTo>
                    <a:pt x="44" y="140"/>
                    <a:pt x="61" y="148"/>
                    <a:pt x="80" y="148"/>
                  </a:cubicBezTo>
                  <a:lnTo>
                    <a:pt x="80" y="145"/>
                  </a:lnTo>
                  <a:close/>
                  <a:moveTo>
                    <a:pt x="160" y="82"/>
                  </a:moveTo>
                  <a:cubicBezTo>
                    <a:pt x="157" y="82"/>
                    <a:pt x="157" y="82"/>
                    <a:pt x="157" y="82"/>
                  </a:cubicBezTo>
                  <a:cubicBezTo>
                    <a:pt x="157" y="91"/>
                    <a:pt x="154" y="104"/>
                    <a:pt x="151" y="112"/>
                  </a:cubicBezTo>
                  <a:cubicBezTo>
                    <a:pt x="153" y="113"/>
                    <a:pt x="153" y="113"/>
                    <a:pt x="153" y="113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51" y="112"/>
                    <a:pt x="151" y="112"/>
                    <a:pt x="109" y="180"/>
                  </a:cubicBezTo>
                  <a:cubicBezTo>
                    <a:pt x="101" y="194"/>
                    <a:pt x="91" y="210"/>
                    <a:pt x="79" y="229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84" y="230"/>
                    <a:pt x="84" y="230"/>
                    <a:pt x="84" y="230"/>
                  </a:cubicBezTo>
                  <a:cubicBezTo>
                    <a:pt x="84" y="229"/>
                    <a:pt x="84" y="229"/>
                    <a:pt x="84" y="229"/>
                  </a:cubicBezTo>
                  <a:cubicBezTo>
                    <a:pt x="84" y="229"/>
                    <a:pt x="84" y="229"/>
                    <a:pt x="84" y="229"/>
                  </a:cubicBezTo>
                  <a:cubicBezTo>
                    <a:pt x="84" y="229"/>
                    <a:pt x="84" y="229"/>
                    <a:pt x="54" y="180"/>
                  </a:cubicBezTo>
                  <a:cubicBezTo>
                    <a:pt x="44" y="164"/>
                    <a:pt x="30" y="142"/>
                    <a:pt x="12" y="112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9" y="104"/>
                    <a:pt x="6" y="91"/>
                    <a:pt x="6" y="82"/>
                  </a:cubicBezTo>
                  <a:cubicBezTo>
                    <a:pt x="6" y="61"/>
                    <a:pt x="15" y="42"/>
                    <a:pt x="28" y="29"/>
                  </a:cubicBezTo>
                  <a:cubicBezTo>
                    <a:pt x="42" y="15"/>
                    <a:pt x="61" y="6"/>
                    <a:pt x="81" y="6"/>
                  </a:cubicBezTo>
                  <a:cubicBezTo>
                    <a:pt x="102" y="6"/>
                    <a:pt x="121" y="15"/>
                    <a:pt x="135" y="29"/>
                  </a:cubicBezTo>
                  <a:cubicBezTo>
                    <a:pt x="148" y="42"/>
                    <a:pt x="157" y="61"/>
                    <a:pt x="157" y="82"/>
                  </a:cubicBezTo>
                  <a:cubicBezTo>
                    <a:pt x="160" y="82"/>
                    <a:pt x="160" y="82"/>
                    <a:pt x="160" y="82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37"/>
                    <a:pt x="126" y="0"/>
                    <a:pt x="81" y="0"/>
                  </a:cubicBezTo>
                  <a:cubicBezTo>
                    <a:pt x="36" y="0"/>
                    <a:pt x="0" y="37"/>
                    <a:pt x="0" y="82"/>
                  </a:cubicBezTo>
                  <a:cubicBezTo>
                    <a:pt x="0" y="93"/>
                    <a:pt x="3" y="105"/>
                    <a:pt x="7" y="115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25" y="145"/>
                    <a:pt x="39" y="167"/>
                    <a:pt x="49" y="183"/>
                  </a:cubicBezTo>
                  <a:cubicBezTo>
                    <a:pt x="64" y="208"/>
                    <a:pt x="71" y="220"/>
                    <a:pt x="75" y="227"/>
                  </a:cubicBezTo>
                  <a:cubicBezTo>
                    <a:pt x="77" y="230"/>
                    <a:pt x="78" y="231"/>
                    <a:pt x="78" y="232"/>
                  </a:cubicBezTo>
                  <a:cubicBezTo>
                    <a:pt x="79" y="232"/>
                    <a:pt x="79" y="232"/>
                    <a:pt x="79" y="233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0" y="234"/>
                    <a:pt x="82" y="235"/>
                    <a:pt x="83" y="234"/>
                  </a:cubicBezTo>
                  <a:cubicBezTo>
                    <a:pt x="85" y="233"/>
                    <a:pt x="85" y="231"/>
                    <a:pt x="84" y="229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84" y="229"/>
                    <a:pt x="84" y="229"/>
                    <a:pt x="84" y="229"/>
                  </a:cubicBezTo>
                  <a:cubicBezTo>
                    <a:pt x="84" y="229"/>
                    <a:pt x="84" y="229"/>
                    <a:pt x="84" y="229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84" y="229"/>
                    <a:pt x="84" y="229"/>
                    <a:pt x="84" y="229"/>
                  </a:cubicBezTo>
                  <a:cubicBezTo>
                    <a:pt x="84" y="229"/>
                    <a:pt x="83" y="228"/>
                    <a:pt x="82" y="228"/>
                  </a:cubicBezTo>
                  <a:cubicBezTo>
                    <a:pt x="81" y="228"/>
                    <a:pt x="81" y="228"/>
                    <a:pt x="80" y="228"/>
                  </a:cubicBezTo>
                  <a:cubicBezTo>
                    <a:pt x="79" y="229"/>
                    <a:pt x="79" y="229"/>
                    <a:pt x="78" y="230"/>
                  </a:cubicBezTo>
                  <a:cubicBezTo>
                    <a:pt x="78" y="231"/>
                    <a:pt x="78" y="232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2"/>
                    <a:pt x="79" y="232"/>
                    <a:pt x="79" y="232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2"/>
                    <a:pt x="79" y="232"/>
                    <a:pt x="79" y="232"/>
                  </a:cubicBezTo>
                  <a:cubicBezTo>
                    <a:pt x="79" y="233"/>
                    <a:pt x="80" y="234"/>
                    <a:pt x="81" y="234"/>
                  </a:cubicBezTo>
                  <a:cubicBezTo>
                    <a:pt x="82" y="234"/>
                    <a:pt x="84" y="234"/>
                    <a:pt x="84" y="233"/>
                  </a:cubicBezTo>
                  <a:cubicBezTo>
                    <a:pt x="96" y="213"/>
                    <a:pt x="106" y="197"/>
                    <a:pt x="114" y="183"/>
                  </a:cubicBezTo>
                  <a:cubicBezTo>
                    <a:pt x="135" y="149"/>
                    <a:pt x="146" y="132"/>
                    <a:pt x="151" y="124"/>
                  </a:cubicBezTo>
                  <a:cubicBezTo>
                    <a:pt x="153" y="119"/>
                    <a:pt x="155" y="117"/>
                    <a:pt x="155" y="116"/>
                  </a:cubicBezTo>
                  <a:cubicBezTo>
                    <a:pt x="156" y="116"/>
                    <a:pt x="156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60" y="105"/>
                    <a:pt x="163" y="93"/>
                    <a:pt x="163" y="82"/>
                  </a:cubicBezTo>
                  <a:lnTo>
                    <a:pt x="160" y="82"/>
                  </a:lnTo>
                  <a:close/>
                  <a:moveTo>
                    <a:pt x="148" y="79"/>
                  </a:moveTo>
                  <a:cubicBezTo>
                    <a:pt x="151" y="79"/>
                    <a:pt x="151" y="79"/>
                    <a:pt x="151" y="79"/>
                  </a:cubicBezTo>
                  <a:cubicBezTo>
                    <a:pt x="151" y="60"/>
                    <a:pt x="143" y="43"/>
                    <a:pt x="130" y="31"/>
                  </a:cubicBezTo>
                  <a:cubicBezTo>
                    <a:pt x="117" y="18"/>
                    <a:pt x="100" y="10"/>
                    <a:pt x="80" y="10"/>
                  </a:cubicBezTo>
                  <a:cubicBezTo>
                    <a:pt x="61" y="10"/>
                    <a:pt x="44" y="18"/>
                    <a:pt x="32" y="31"/>
                  </a:cubicBezTo>
                  <a:cubicBezTo>
                    <a:pt x="20" y="43"/>
                    <a:pt x="12" y="60"/>
                    <a:pt x="12" y="79"/>
                  </a:cubicBezTo>
                  <a:cubicBezTo>
                    <a:pt x="12" y="98"/>
                    <a:pt x="20" y="116"/>
                    <a:pt x="32" y="128"/>
                  </a:cubicBezTo>
                  <a:cubicBezTo>
                    <a:pt x="44" y="140"/>
                    <a:pt x="61" y="148"/>
                    <a:pt x="80" y="148"/>
                  </a:cubicBezTo>
                  <a:cubicBezTo>
                    <a:pt x="100" y="148"/>
                    <a:pt x="117" y="140"/>
                    <a:pt x="130" y="128"/>
                  </a:cubicBezTo>
                  <a:cubicBezTo>
                    <a:pt x="143" y="116"/>
                    <a:pt x="151" y="98"/>
                    <a:pt x="151" y="79"/>
                  </a:cubicBezTo>
                  <a:cubicBezTo>
                    <a:pt x="148" y="79"/>
                    <a:pt x="148" y="79"/>
                    <a:pt x="148" y="79"/>
                  </a:cubicBezTo>
                  <a:cubicBezTo>
                    <a:pt x="145" y="79"/>
                    <a:pt x="145" y="79"/>
                    <a:pt x="145" y="79"/>
                  </a:cubicBezTo>
                  <a:cubicBezTo>
                    <a:pt x="145" y="97"/>
                    <a:pt x="137" y="112"/>
                    <a:pt x="126" y="124"/>
                  </a:cubicBezTo>
                  <a:cubicBezTo>
                    <a:pt x="114" y="135"/>
                    <a:pt x="98" y="142"/>
                    <a:pt x="80" y="142"/>
                  </a:cubicBezTo>
                  <a:cubicBezTo>
                    <a:pt x="63" y="142"/>
                    <a:pt x="47" y="135"/>
                    <a:pt x="36" y="124"/>
                  </a:cubicBezTo>
                  <a:cubicBezTo>
                    <a:pt x="25" y="112"/>
                    <a:pt x="18" y="97"/>
                    <a:pt x="18" y="79"/>
                  </a:cubicBezTo>
                  <a:cubicBezTo>
                    <a:pt x="18" y="62"/>
                    <a:pt x="25" y="46"/>
                    <a:pt x="36" y="35"/>
                  </a:cubicBezTo>
                  <a:cubicBezTo>
                    <a:pt x="47" y="23"/>
                    <a:pt x="63" y="16"/>
                    <a:pt x="80" y="16"/>
                  </a:cubicBezTo>
                  <a:cubicBezTo>
                    <a:pt x="98" y="16"/>
                    <a:pt x="114" y="24"/>
                    <a:pt x="126" y="35"/>
                  </a:cubicBezTo>
                  <a:cubicBezTo>
                    <a:pt x="137" y="46"/>
                    <a:pt x="145" y="62"/>
                    <a:pt x="145" y="79"/>
                  </a:cubicBezTo>
                  <a:lnTo>
                    <a:pt x="148" y="7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5" name="Freeform 10">
              <a:extLst>
                <a:ext uri="{FF2B5EF4-FFF2-40B4-BE49-F238E27FC236}">
                  <a16:creationId xmlns:a16="http://schemas.microsoft.com/office/drawing/2014/main" id="{0A4C0DF6-B8AD-4668-84B8-D4D951E0B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" y="1262"/>
              <a:ext cx="98" cy="102"/>
            </a:xfrm>
            <a:custGeom>
              <a:avLst/>
              <a:gdLst>
                <a:gd name="T0" fmla="*/ 57 w 71"/>
                <a:gd name="T1" fmla="*/ 58 h 74"/>
                <a:gd name="T2" fmla="*/ 57 w 71"/>
                <a:gd name="T3" fmla="*/ 58 h 74"/>
                <a:gd name="T4" fmla="*/ 64 w 71"/>
                <a:gd name="T5" fmla="*/ 56 h 74"/>
                <a:gd name="T6" fmla="*/ 66 w 71"/>
                <a:gd name="T7" fmla="*/ 55 h 74"/>
                <a:gd name="T8" fmla="*/ 67 w 71"/>
                <a:gd name="T9" fmla="*/ 56 h 74"/>
                <a:gd name="T10" fmla="*/ 71 w 71"/>
                <a:gd name="T11" fmla="*/ 66 h 74"/>
                <a:gd name="T12" fmla="*/ 71 w 71"/>
                <a:gd name="T13" fmla="*/ 67 h 74"/>
                <a:gd name="T14" fmla="*/ 50 w 71"/>
                <a:gd name="T15" fmla="*/ 74 h 74"/>
                <a:gd name="T16" fmla="*/ 35 w 71"/>
                <a:gd name="T17" fmla="*/ 36 h 74"/>
                <a:gd name="T18" fmla="*/ 34 w 71"/>
                <a:gd name="T19" fmla="*/ 37 h 74"/>
                <a:gd name="T20" fmla="*/ 14 w 71"/>
                <a:gd name="T21" fmla="*/ 72 h 74"/>
                <a:gd name="T22" fmla="*/ 13 w 71"/>
                <a:gd name="T23" fmla="*/ 72 h 74"/>
                <a:gd name="T24" fmla="*/ 1 w 71"/>
                <a:gd name="T25" fmla="*/ 72 h 74"/>
                <a:gd name="T26" fmla="*/ 0 w 71"/>
                <a:gd name="T27" fmla="*/ 72 h 74"/>
                <a:gd name="T28" fmla="*/ 1 w 71"/>
                <a:gd name="T29" fmla="*/ 71 h 74"/>
                <a:gd name="T30" fmla="*/ 28 w 71"/>
                <a:gd name="T31" fmla="*/ 23 h 74"/>
                <a:gd name="T32" fmla="*/ 29 w 71"/>
                <a:gd name="T33" fmla="*/ 21 h 74"/>
                <a:gd name="T34" fmla="*/ 26 w 71"/>
                <a:gd name="T35" fmla="*/ 13 h 74"/>
                <a:gd name="T36" fmla="*/ 25 w 71"/>
                <a:gd name="T37" fmla="*/ 12 h 74"/>
                <a:gd name="T38" fmla="*/ 16 w 71"/>
                <a:gd name="T39" fmla="*/ 12 h 74"/>
                <a:gd name="T40" fmla="*/ 15 w 71"/>
                <a:gd name="T41" fmla="*/ 12 h 74"/>
                <a:gd name="T42" fmla="*/ 15 w 71"/>
                <a:gd name="T43" fmla="*/ 1 h 74"/>
                <a:gd name="T44" fmla="*/ 16 w 71"/>
                <a:gd name="T45" fmla="*/ 1 h 74"/>
                <a:gd name="T46" fmla="*/ 33 w 71"/>
                <a:gd name="T47" fmla="*/ 0 h 74"/>
                <a:gd name="T48" fmla="*/ 34 w 71"/>
                <a:gd name="T49" fmla="*/ 1 h 74"/>
                <a:gd name="T50" fmla="*/ 57 w 71"/>
                <a:gd name="T51" fmla="*/ 58 h 74"/>
                <a:gd name="T52" fmla="*/ 57 w 71"/>
                <a:gd name="T53" fmla="*/ 5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" h="74">
                  <a:moveTo>
                    <a:pt x="57" y="58"/>
                  </a:moveTo>
                  <a:cubicBezTo>
                    <a:pt x="57" y="58"/>
                    <a:pt x="57" y="58"/>
                    <a:pt x="57" y="58"/>
                  </a:cubicBezTo>
                  <a:cubicBezTo>
                    <a:pt x="59" y="58"/>
                    <a:pt x="61" y="57"/>
                    <a:pt x="64" y="56"/>
                  </a:cubicBezTo>
                  <a:cubicBezTo>
                    <a:pt x="64" y="56"/>
                    <a:pt x="65" y="56"/>
                    <a:pt x="66" y="55"/>
                  </a:cubicBezTo>
                  <a:cubicBezTo>
                    <a:pt x="66" y="55"/>
                    <a:pt x="67" y="55"/>
                    <a:pt x="67" y="56"/>
                  </a:cubicBezTo>
                  <a:cubicBezTo>
                    <a:pt x="68" y="59"/>
                    <a:pt x="70" y="63"/>
                    <a:pt x="71" y="66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64" y="69"/>
                    <a:pt x="57" y="72"/>
                    <a:pt x="50" y="74"/>
                  </a:cubicBezTo>
                  <a:cubicBezTo>
                    <a:pt x="45" y="61"/>
                    <a:pt x="40" y="49"/>
                    <a:pt x="35" y="36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28" y="49"/>
                    <a:pt x="21" y="60"/>
                    <a:pt x="14" y="72"/>
                  </a:cubicBezTo>
                  <a:cubicBezTo>
                    <a:pt x="14" y="72"/>
                    <a:pt x="14" y="72"/>
                    <a:pt x="13" y="72"/>
                  </a:cubicBezTo>
                  <a:cubicBezTo>
                    <a:pt x="9" y="72"/>
                    <a:pt x="5" y="72"/>
                    <a:pt x="1" y="72"/>
                  </a:cubicBezTo>
                  <a:cubicBezTo>
                    <a:pt x="1" y="72"/>
                    <a:pt x="1" y="72"/>
                    <a:pt x="0" y="72"/>
                  </a:cubicBezTo>
                  <a:cubicBezTo>
                    <a:pt x="0" y="72"/>
                    <a:pt x="0" y="71"/>
                    <a:pt x="1" y="71"/>
                  </a:cubicBezTo>
                  <a:cubicBezTo>
                    <a:pt x="10" y="55"/>
                    <a:pt x="19" y="39"/>
                    <a:pt x="28" y="23"/>
                  </a:cubicBezTo>
                  <a:cubicBezTo>
                    <a:pt x="29" y="22"/>
                    <a:pt x="29" y="22"/>
                    <a:pt x="29" y="21"/>
                  </a:cubicBezTo>
                  <a:cubicBezTo>
                    <a:pt x="28" y="18"/>
                    <a:pt x="27" y="16"/>
                    <a:pt x="26" y="13"/>
                  </a:cubicBezTo>
                  <a:cubicBezTo>
                    <a:pt x="26" y="13"/>
                    <a:pt x="25" y="12"/>
                    <a:pt x="25" y="12"/>
                  </a:cubicBezTo>
                  <a:cubicBezTo>
                    <a:pt x="22" y="12"/>
                    <a:pt x="19" y="12"/>
                    <a:pt x="16" y="12"/>
                  </a:cubicBezTo>
                  <a:cubicBezTo>
                    <a:pt x="16" y="12"/>
                    <a:pt x="15" y="12"/>
                    <a:pt x="15" y="12"/>
                  </a:cubicBezTo>
                  <a:cubicBezTo>
                    <a:pt x="15" y="8"/>
                    <a:pt x="15" y="5"/>
                    <a:pt x="15" y="1"/>
                  </a:cubicBezTo>
                  <a:cubicBezTo>
                    <a:pt x="15" y="1"/>
                    <a:pt x="15" y="1"/>
                    <a:pt x="16" y="1"/>
                  </a:cubicBezTo>
                  <a:cubicBezTo>
                    <a:pt x="22" y="1"/>
                    <a:pt x="27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42" y="20"/>
                    <a:pt x="49" y="39"/>
                    <a:pt x="57" y="58"/>
                  </a:cubicBezTo>
                  <a:cubicBezTo>
                    <a:pt x="57" y="58"/>
                    <a:pt x="57" y="58"/>
                    <a:pt x="57" y="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06" name="TextBox 40">
            <a:extLst>
              <a:ext uri="{FF2B5EF4-FFF2-40B4-BE49-F238E27FC236}">
                <a16:creationId xmlns:a16="http://schemas.microsoft.com/office/drawing/2014/main" id="{DA1A4F25-9A05-4F0A-A79C-15FE9ADDEB86}"/>
              </a:ext>
            </a:extLst>
          </p:cNvPr>
          <p:cNvSpPr txBox="1"/>
          <p:nvPr/>
        </p:nvSpPr>
        <p:spPr>
          <a:xfrm>
            <a:off x="6395087" y="4044355"/>
            <a:ext cx="1625307" cy="683264"/>
          </a:xfrm>
          <a:prstGeom prst="rect">
            <a:avLst/>
          </a:prstGeom>
          <a:noFill/>
        </p:spPr>
        <p:txBody>
          <a:bodyPr wrap="square" lIns="146304" tIns="91440" rIns="146304" bIns="9144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E3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Edge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ja-JP" sz="1200" dirty="0">
                <a:solidFill>
                  <a:srgbClr val="002E3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(Low Spec HW)</a:t>
            </a:r>
          </a:p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E36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307" name="Group 240">
            <a:extLst>
              <a:ext uri="{FF2B5EF4-FFF2-40B4-BE49-F238E27FC236}">
                <a16:creationId xmlns:a16="http://schemas.microsoft.com/office/drawing/2014/main" id="{1FD1A005-70D8-4DA9-A6A8-437F10D11101}"/>
              </a:ext>
            </a:extLst>
          </p:cNvPr>
          <p:cNvGrpSpPr/>
          <p:nvPr/>
        </p:nvGrpSpPr>
        <p:grpSpPr>
          <a:xfrm>
            <a:off x="6927682" y="3220404"/>
            <a:ext cx="560116" cy="784553"/>
            <a:chOff x="906826" y="1655559"/>
            <a:chExt cx="1022806" cy="1432641"/>
          </a:xfrm>
        </p:grpSpPr>
        <p:grpSp>
          <p:nvGrpSpPr>
            <p:cNvPr id="308" name="Group 15">
              <a:extLst>
                <a:ext uri="{FF2B5EF4-FFF2-40B4-BE49-F238E27FC236}">
                  <a16:creationId xmlns:a16="http://schemas.microsoft.com/office/drawing/2014/main" id="{DECCA60B-DDC0-4E56-A2D1-E65FCDD6A3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62864" y="2464392"/>
              <a:ext cx="188319" cy="623808"/>
              <a:chOff x="1978" y="3125"/>
              <a:chExt cx="80" cy="265"/>
            </a:xfrm>
          </p:grpSpPr>
          <p:sp>
            <p:nvSpPr>
              <p:cNvPr id="351" name="Freeform 25">
                <a:extLst>
                  <a:ext uri="{FF2B5EF4-FFF2-40B4-BE49-F238E27FC236}">
                    <a16:creationId xmlns:a16="http://schemas.microsoft.com/office/drawing/2014/main" id="{B1B52D93-5332-4CD4-99AA-CCF93B53E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8" y="3232"/>
                <a:ext cx="80" cy="158"/>
              </a:xfrm>
              <a:custGeom>
                <a:avLst/>
                <a:gdLst>
                  <a:gd name="T0" fmla="*/ 43 w 56"/>
                  <a:gd name="T1" fmla="*/ 63 h 114"/>
                  <a:gd name="T2" fmla="*/ 43 w 56"/>
                  <a:gd name="T3" fmla="*/ 0 h 114"/>
                  <a:gd name="T4" fmla="*/ 14 w 56"/>
                  <a:gd name="T5" fmla="*/ 0 h 114"/>
                  <a:gd name="T6" fmla="*/ 14 w 56"/>
                  <a:gd name="T7" fmla="*/ 63 h 114"/>
                  <a:gd name="T8" fmla="*/ 0 w 56"/>
                  <a:gd name="T9" fmla="*/ 86 h 114"/>
                  <a:gd name="T10" fmla="*/ 28 w 56"/>
                  <a:gd name="T11" fmla="*/ 114 h 114"/>
                  <a:gd name="T12" fmla="*/ 56 w 56"/>
                  <a:gd name="T13" fmla="*/ 86 h 114"/>
                  <a:gd name="T14" fmla="*/ 43 w 56"/>
                  <a:gd name="T15" fmla="*/ 6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114">
                    <a:moveTo>
                      <a:pt x="43" y="63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6" y="68"/>
                      <a:pt x="0" y="76"/>
                      <a:pt x="0" y="86"/>
                    </a:cubicBezTo>
                    <a:cubicBezTo>
                      <a:pt x="0" y="101"/>
                      <a:pt x="13" y="114"/>
                      <a:pt x="28" y="114"/>
                    </a:cubicBezTo>
                    <a:cubicBezTo>
                      <a:pt x="43" y="114"/>
                      <a:pt x="56" y="101"/>
                      <a:pt x="56" y="86"/>
                    </a:cubicBezTo>
                    <a:cubicBezTo>
                      <a:pt x="56" y="76"/>
                      <a:pt x="50" y="68"/>
                      <a:pt x="43" y="6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52" name="Freeform 16">
                <a:extLst>
                  <a:ext uri="{FF2B5EF4-FFF2-40B4-BE49-F238E27FC236}">
                    <a16:creationId xmlns:a16="http://schemas.microsoft.com/office/drawing/2014/main" id="{A4C44879-B60F-448D-BC0B-31FF2E987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8" y="3125"/>
                <a:ext cx="80" cy="265"/>
              </a:xfrm>
              <a:custGeom>
                <a:avLst/>
                <a:gdLst>
                  <a:gd name="T0" fmla="*/ 43 w 56"/>
                  <a:gd name="T1" fmla="*/ 141 h 192"/>
                  <a:gd name="T2" fmla="*/ 43 w 56"/>
                  <a:gd name="T3" fmla="*/ 15 h 192"/>
                  <a:gd name="T4" fmla="*/ 28 w 56"/>
                  <a:gd name="T5" fmla="*/ 0 h 192"/>
                  <a:gd name="T6" fmla="*/ 14 w 56"/>
                  <a:gd name="T7" fmla="*/ 15 h 192"/>
                  <a:gd name="T8" fmla="*/ 14 w 56"/>
                  <a:gd name="T9" fmla="*/ 141 h 192"/>
                  <a:gd name="T10" fmla="*/ 0 w 56"/>
                  <a:gd name="T11" fmla="*/ 164 h 192"/>
                  <a:gd name="T12" fmla="*/ 28 w 56"/>
                  <a:gd name="T13" fmla="*/ 192 h 192"/>
                  <a:gd name="T14" fmla="*/ 56 w 56"/>
                  <a:gd name="T15" fmla="*/ 164 h 192"/>
                  <a:gd name="T16" fmla="*/ 43 w 56"/>
                  <a:gd name="T17" fmla="*/ 14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192">
                    <a:moveTo>
                      <a:pt x="43" y="141"/>
                    </a:moveTo>
                    <a:cubicBezTo>
                      <a:pt x="43" y="15"/>
                      <a:pt x="43" y="15"/>
                      <a:pt x="43" y="15"/>
                    </a:cubicBezTo>
                    <a:cubicBezTo>
                      <a:pt x="43" y="7"/>
                      <a:pt x="36" y="0"/>
                      <a:pt x="28" y="0"/>
                    </a:cubicBezTo>
                    <a:cubicBezTo>
                      <a:pt x="20" y="0"/>
                      <a:pt x="14" y="7"/>
                      <a:pt x="14" y="15"/>
                    </a:cubicBezTo>
                    <a:cubicBezTo>
                      <a:pt x="14" y="141"/>
                      <a:pt x="14" y="141"/>
                      <a:pt x="14" y="141"/>
                    </a:cubicBezTo>
                    <a:cubicBezTo>
                      <a:pt x="6" y="146"/>
                      <a:pt x="0" y="154"/>
                      <a:pt x="0" y="164"/>
                    </a:cubicBezTo>
                    <a:cubicBezTo>
                      <a:pt x="0" y="179"/>
                      <a:pt x="13" y="192"/>
                      <a:pt x="28" y="192"/>
                    </a:cubicBezTo>
                    <a:cubicBezTo>
                      <a:pt x="43" y="192"/>
                      <a:pt x="56" y="179"/>
                      <a:pt x="56" y="164"/>
                    </a:cubicBezTo>
                    <a:cubicBezTo>
                      <a:pt x="56" y="154"/>
                      <a:pt x="50" y="146"/>
                      <a:pt x="43" y="141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53" name="Line 17">
                <a:extLst>
                  <a:ext uri="{FF2B5EF4-FFF2-40B4-BE49-F238E27FC236}">
                    <a16:creationId xmlns:a16="http://schemas.microsoft.com/office/drawing/2014/main" id="{93F793ED-123B-4F7B-A5F4-536396F53B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3158"/>
                <a:ext cx="23" cy="0"/>
              </a:xfrm>
              <a:prstGeom prst="line">
                <a:avLst/>
              </a:prstGeom>
              <a:solidFill>
                <a:srgbClr val="0FA1C9"/>
              </a:solidFill>
              <a:ln w="12700">
                <a:solidFill>
                  <a:schemeClr val="tx2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54" name="Line 18">
                <a:extLst>
                  <a:ext uri="{FF2B5EF4-FFF2-40B4-BE49-F238E27FC236}">
                    <a16:creationId xmlns:a16="http://schemas.microsoft.com/office/drawing/2014/main" id="{17C3F404-0674-4C56-8FCF-F002E03093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3180"/>
                <a:ext cx="23" cy="0"/>
              </a:xfrm>
              <a:prstGeom prst="line">
                <a:avLst/>
              </a:prstGeom>
              <a:solidFill>
                <a:srgbClr val="0FA1C9"/>
              </a:solidFill>
              <a:ln w="12700">
                <a:solidFill>
                  <a:schemeClr val="tx2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55" name="Line 19">
                <a:extLst>
                  <a:ext uri="{FF2B5EF4-FFF2-40B4-BE49-F238E27FC236}">
                    <a16:creationId xmlns:a16="http://schemas.microsoft.com/office/drawing/2014/main" id="{53A89AA1-0E7F-4EF6-891C-B6617A5FD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3202"/>
                <a:ext cx="23" cy="0"/>
              </a:xfrm>
              <a:prstGeom prst="line">
                <a:avLst/>
              </a:prstGeom>
              <a:solidFill>
                <a:srgbClr val="0FA1C9"/>
              </a:solidFill>
              <a:ln w="12700">
                <a:solidFill>
                  <a:schemeClr val="tx2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56" name="Line 20">
                <a:extLst>
                  <a:ext uri="{FF2B5EF4-FFF2-40B4-BE49-F238E27FC236}">
                    <a16:creationId xmlns:a16="http://schemas.microsoft.com/office/drawing/2014/main" id="{70A27EF9-1D7C-4701-B0F4-FE0B07217A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3224"/>
                <a:ext cx="23" cy="0"/>
              </a:xfrm>
              <a:prstGeom prst="line">
                <a:avLst/>
              </a:prstGeom>
              <a:solidFill>
                <a:srgbClr val="0FA1C9"/>
              </a:solidFill>
              <a:ln w="12700">
                <a:solidFill>
                  <a:schemeClr val="tx2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57" name="Line 21">
                <a:extLst>
                  <a:ext uri="{FF2B5EF4-FFF2-40B4-BE49-F238E27FC236}">
                    <a16:creationId xmlns:a16="http://schemas.microsoft.com/office/drawing/2014/main" id="{C97879FE-0CEA-4608-9185-69283594D9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3246"/>
                <a:ext cx="23" cy="0"/>
              </a:xfrm>
              <a:prstGeom prst="line">
                <a:avLst/>
              </a:prstGeom>
              <a:solidFill>
                <a:srgbClr val="0FA1C9"/>
              </a:solidFill>
              <a:ln w="12700">
                <a:solidFill>
                  <a:schemeClr val="tx2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58" name="Line 22">
                <a:extLst>
                  <a:ext uri="{FF2B5EF4-FFF2-40B4-BE49-F238E27FC236}">
                    <a16:creationId xmlns:a16="http://schemas.microsoft.com/office/drawing/2014/main" id="{BD9AAFA4-3E08-448C-A96E-C7BDDBE9EB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3268"/>
                <a:ext cx="23" cy="0"/>
              </a:xfrm>
              <a:prstGeom prst="line">
                <a:avLst/>
              </a:prstGeom>
              <a:solidFill>
                <a:srgbClr val="0FA1C9"/>
              </a:solidFill>
              <a:ln w="12700">
                <a:solidFill>
                  <a:schemeClr val="tx2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59" name="Line 23">
                <a:extLst>
                  <a:ext uri="{FF2B5EF4-FFF2-40B4-BE49-F238E27FC236}">
                    <a16:creationId xmlns:a16="http://schemas.microsoft.com/office/drawing/2014/main" id="{92D7A900-D2F0-4282-810C-3CF15E7437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3290"/>
                <a:ext cx="23" cy="0"/>
              </a:xfrm>
              <a:prstGeom prst="line">
                <a:avLst/>
              </a:prstGeom>
              <a:solidFill>
                <a:srgbClr val="0FA1C9"/>
              </a:solidFill>
              <a:ln w="12700">
                <a:solidFill>
                  <a:schemeClr val="tx2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60" name="Freeform 24">
                <a:extLst>
                  <a:ext uri="{FF2B5EF4-FFF2-40B4-BE49-F238E27FC236}">
                    <a16:creationId xmlns:a16="http://schemas.microsoft.com/office/drawing/2014/main" id="{7272DC5A-9280-4C28-9D5C-D346323D7F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1" y="3329"/>
                <a:ext cx="31" cy="32"/>
              </a:xfrm>
              <a:custGeom>
                <a:avLst/>
                <a:gdLst>
                  <a:gd name="T0" fmla="*/ 0 w 22"/>
                  <a:gd name="T1" fmla="*/ 0 h 23"/>
                  <a:gd name="T2" fmla="*/ 11 w 22"/>
                  <a:gd name="T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2" h="23">
                    <a:moveTo>
                      <a:pt x="0" y="0"/>
                    </a:moveTo>
                    <a:cubicBezTo>
                      <a:pt x="0" y="0"/>
                      <a:pt x="22" y="1"/>
                      <a:pt x="11" y="23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309" name="Group 198">
              <a:extLst>
                <a:ext uri="{FF2B5EF4-FFF2-40B4-BE49-F238E27FC236}">
                  <a16:creationId xmlns:a16="http://schemas.microsoft.com/office/drawing/2014/main" id="{A2D91B51-7303-4E79-A20D-E07440F65DED}"/>
                </a:ext>
              </a:extLst>
            </p:cNvPr>
            <p:cNvGrpSpPr/>
            <p:nvPr/>
          </p:nvGrpSpPr>
          <p:grpSpPr>
            <a:xfrm>
              <a:off x="906826" y="1655559"/>
              <a:ext cx="660465" cy="673228"/>
              <a:chOff x="3983579" y="1479332"/>
              <a:chExt cx="643068" cy="655494"/>
            </a:xfrm>
          </p:grpSpPr>
          <p:sp>
            <p:nvSpPr>
              <p:cNvPr id="326" name="Rectangle 199">
                <a:extLst>
                  <a:ext uri="{FF2B5EF4-FFF2-40B4-BE49-F238E27FC236}">
                    <a16:creationId xmlns:a16="http://schemas.microsoft.com/office/drawing/2014/main" id="{8A0AB68E-1517-4E98-A566-FC4EEFABD0C2}"/>
                  </a:ext>
                </a:extLst>
              </p:cNvPr>
              <p:cNvSpPr/>
              <p:nvPr/>
            </p:nvSpPr>
            <p:spPr>
              <a:xfrm>
                <a:off x="4081501" y="1720871"/>
                <a:ext cx="545146" cy="411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327" name="Group 21">
                <a:extLst>
                  <a:ext uri="{FF2B5EF4-FFF2-40B4-BE49-F238E27FC236}">
                    <a16:creationId xmlns:a16="http://schemas.microsoft.com/office/drawing/2014/main" id="{0EF6627C-C1DC-4883-BC0B-52C99ADEE00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83579" y="1479332"/>
                <a:ext cx="643068" cy="655494"/>
                <a:chOff x="1522" y="1890"/>
                <a:chExt cx="828" cy="844"/>
              </a:xfrm>
            </p:grpSpPr>
            <p:sp>
              <p:nvSpPr>
                <p:cNvPr id="328" name="Freeform 22">
                  <a:extLst>
                    <a:ext uri="{FF2B5EF4-FFF2-40B4-BE49-F238E27FC236}">
                      <a16:creationId xmlns:a16="http://schemas.microsoft.com/office/drawing/2014/main" id="{2FFB1BFB-8B35-49D4-A256-AA6068B36C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22" y="2201"/>
                  <a:ext cx="828" cy="533"/>
                </a:xfrm>
                <a:custGeom>
                  <a:avLst/>
                  <a:gdLst>
                    <a:gd name="T0" fmla="*/ 365 w 379"/>
                    <a:gd name="T1" fmla="*/ 243 h 243"/>
                    <a:gd name="T2" fmla="*/ 14 w 379"/>
                    <a:gd name="T3" fmla="*/ 243 h 243"/>
                    <a:gd name="T4" fmla="*/ 0 w 379"/>
                    <a:gd name="T5" fmla="*/ 229 h 243"/>
                    <a:gd name="T6" fmla="*/ 0 w 379"/>
                    <a:gd name="T7" fmla="*/ 14 h 243"/>
                    <a:gd name="T8" fmla="*/ 14 w 379"/>
                    <a:gd name="T9" fmla="*/ 0 h 243"/>
                    <a:gd name="T10" fmla="*/ 365 w 379"/>
                    <a:gd name="T11" fmla="*/ 0 h 243"/>
                    <a:gd name="T12" fmla="*/ 379 w 379"/>
                    <a:gd name="T13" fmla="*/ 14 h 243"/>
                    <a:gd name="T14" fmla="*/ 379 w 379"/>
                    <a:gd name="T15" fmla="*/ 229 h 243"/>
                    <a:gd name="T16" fmla="*/ 365 w 379"/>
                    <a:gd name="T17" fmla="*/ 243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9" h="243">
                      <a:moveTo>
                        <a:pt x="365" y="243"/>
                      </a:moveTo>
                      <a:cubicBezTo>
                        <a:pt x="14" y="243"/>
                        <a:pt x="14" y="243"/>
                        <a:pt x="14" y="243"/>
                      </a:cubicBezTo>
                      <a:cubicBezTo>
                        <a:pt x="6" y="243"/>
                        <a:pt x="0" y="236"/>
                        <a:pt x="0" y="229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365" y="0"/>
                        <a:pt x="365" y="0"/>
                        <a:pt x="365" y="0"/>
                      </a:cubicBezTo>
                      <a:cubicBezTo>
                        <a:pt x="372" y="0"/>
                        <a:pt x="379" y="6"/>
                        <a:pt x="379" y="14"/>
                      </a:cubicBezTo>
                      <a:cubicBezTo>
                        <a:pt x="379" y="229"/>
                        <a:pt x="379" y="229"/>
                        <a:pt x="379" y="229"/>
                      </a:cubicBezTo>
                      <a:cubicBezTo>
                        <a:pt x="379" y="236"/>
                        <a:pt x="372" y="243"/>
                        <a:pt x="365" y="2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Freeform 24">
                  <a:extLst>
                    <a:ext uri="{FF2B5EF4-FFF2-40B4-BE49-F238E27FC236}">
                      <a16:creationId xmlns:a16="http://schemas.microsoft.com/office/drawing/2014/main" id="{9C10822C-F181-46ED-94AB-3EC1C0890D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2" y="2254"/>
                  <a:ext cx="89" cy="90"/>
                </a:xfrm>
                <a:custGeom>
                  <a:avLst/>
                  <a:gdLst>
                    <a:gd name="T0" fmla="*/ 37 w 41"/>
                    <a:gd name="T1" fmla="*/ 41 h 41"/>
                    <a:gd name="T2" fmla="*/ 3 w 41"/>
                    <a:gd name="T3" fmla="*/ 41 h 41"/>
                    <a:gd name="T4" fmla="*/ 0 w 41"/>
                    <a:gd name="T5" fmla="*/ 37 h 41"/>
                    <a:gd name="T6" fmla="*/ 0 w 41"/>
                    <a:gd name="T7" fmla="*/ 3 h 41"/>
                    <a:gd name="T8" fmla="*/ 3 w 41"/>
                    <a:gd name="T9" fmla="*/ 0 h 41"/>
                    <a:gd name="T10" fmla="*/ 37 w 41"/>
                    <a:gd name="T11" fmla="*/ 0 h 41"/>
                    <a:gd name="T12" fmla="*/ 41 w 41"/>
                    <a:gd name="T13" fmla="*/ 3 h 41"/>
                    <a:gd name="T14" fmla="*/ 41 w 41"/>
                    <a:gd name="T15" fmla="*/ 37 h 41"/>
                    <a:gd name="T16" fmla="*/ 37 w 41"/>
                    <a:gd name="T17" fmla="*/ 4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" h="41">
                      <a:moveTo>
                        <a:pt x="37" y="41"/>
                      </a:moveTo>
                      <a:cubicBezTo>
                        <a:pt x="3" y="41"/>
                        <a:pt x="3" y="41"/>
                        <a:pt x="3" y="41"/>
                      </a:cubicBezTo>
                      <a:cubicBezTo>
                        <a:pt x="1" y="41"/>
                        <a:pt x="0" y="39"/>
                        <a:pt x="0" y="37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9" y="0"/>
                        <a:pt x="41" y="1"/>
                        <a:pt x="41" y="3"/>
                      </a:cubicBezTo>
                      <a:cubicBezTo>
                        <a:pt x="41" y="37"/>
                        <a:pt x="41" y="37"/>
                        <a:pt x="41" y="37"/>
                      </a:cubicBezTo>
                      <a:cubicBezTo>
                        <a:pt x="41" y="39"/>
                        <a:pt x="39" y="41"/>
                        <a:pt x="37" y="4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30" name="Line 33">
                  <a:extLst>
                    <a:ext uri="{FF2B5EF4-FFF2-40B4-BE49-F238E27FC236}">
                      <a16:creationId xmlns:a16="http://schemas.microsoft.com/office/drawing/2014/main" id="{3D4B2DD5-C0D5-4F3A-9337-00BC670B95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62" y="2414"/>
                  <a:ext cx="166" cy="0"/>
                </a:xfrm>
                <a:prstGeom prst="line">
                  <a:avLst/>
                </a:pr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Line 34">
                  <a:extLst>
                    <a:ext uri="{FF2B5EF4-FFF2-40B4-BE49-F238E27FC236}">
                      <a16:creationId xmlns:a16="http://schemas.microsoft.com/office/drawing/2014/main" id="{AE12E71D-EB37-469E-9489-7FAFEC6697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32" y="2206"/>
                  <a:ext cx="0" cy="206"/>
                </a:xfrm>
                <a:prstGeom prst="line">
                  <a:avLst/>
                </a:pr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32" name="Line 35">
                  <a:extLst>
                    <a:ext uri="{FF2B5EF4-FFF2-40B4-BE49-F238E27FC236}">
                      <a16:creationId xmlns:a16="http://schemas.microsoft.com/office/drawing/2014/main" id="{E8944662-70B3-4F52-97F3-F40F1E5EEA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11" y="2206"/>
                  <a:ext cx="0" cy="103"/>
                </a:xfrm>
                <a:prstGeom prst="line">
                  <a:avLst/>
                </a:pr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Freeform 36">
                  <a:extLst>
                    <a:ext uri="{FF2B5EF4-FFF2-40B4-BE49-F238E27FC236}">
                      <a16:creationId xmlns:a16="http://schemas.microsoft.com/office/drawing/2014/main" id="{CE8C7BDE-FB3A-4CA1-8C7E-D0F7451F10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6" y="2206"/>
                  <a:ext cx="179" cy="414"/>
                </a:xfrm>
                <a:custGeom>
                  <a:avLst/>
                  <a:gdLst>
                    <a:gd name="T0" fmla="*/ 0 w 179"/>
                    <a:gd name="T1" fmla="*/ 0 h 414"/>
                    <a:gd name="T2" fmla="*/ 0 w 179"/>
                    <a:gd name="T3" fmla="*/ 232 h 414"/>
                    <a:gd name="T4" fmla="*/ 179 w 179"/>
                    <a:gd name="T5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9" h="414">
                      <a:moveTo>
                        <a:pt x="0" y="0"/>
                      </a:moveTo>
                      <a:lnTo>
                        <a:pt x="0" y="232"/>
                      </a:lnTo>
                      <a:lnTo>
                        <a:pt x="179" y="414"/>
                      </a:ln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34" name="Line 37">
                  <a:extLst>
                    <a:ext uri="{FF2B5EF4-FFF2-40B4-BE49-F238E27FC236}">
                      <a16:creationId xmlns:a16="http://schemas.microsoft.com/office/drawing/2014/main" id="{612F272E-FDC3-48EC-B5AA-690FCF7177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30" y="2510"/>
                  <a:ext cx="45" cy="44"/>
                </a:xfrm>
                <a:prstGeom prst="line">
                  <a:avLst/>
                </a:pr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35" name="Freeform 38">
                  <a:extLst>
                    <a:ext uri="{FF2B5EF4-FFF2-40B4-BE49-F238E27FC236}">
                      <a16:creationId xmlns:a16="http://schemas.microsoft.com/office/drawing/2014/main" id="{F37C35D7-BA8F-48CD-842A-B2DEBA9A59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40" y="2464"/>
                  <a:ext cx="166" cy="270"/>
                </a:xfrm>
                <a:custGeom>
                  <a:avLst/>
                  <a:gdLst>
                    <a:gd name="T0" fmla="*/ 0 w 166"/>
                    <a:gd name="T1" fmla="*/ 0 h 270"/>
                    <a:gd name="T2" fmla="*/ 166 w 166"/>
                    <a:gd name="T3" fmla="*/ 169 h 270"/>
                    <a:gd name="T4" fmla="*/ 166 w 166"/>
                    <a:gd name="T5" fmla="*/ 270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66" h="270">
                      <a:moveTo>
                        <a:pt x="0" y="0"/>
                      </a:moveTo>
                      <a:lnTo>
                        <a:pt x="166" y="169"/>
                      </a:lnTo>
                      <a:lnTo>
                        <a:pt x="166" y="270"/>
                      </a:ln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36" name="Freeform 39">
                  <a:extLst>
                    <a:ext uri="{FF2B5EF4-FFF2-40B4-BE49-F238E27FC236}">
                      <a16:creationId xmlns:a16="http://schemas.microsoft.com/office/drawing/2014/main" id="{A8F63D6F-6725-40E6-931B-C8E8E536C1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22" y="2576"/>
                  <a:ext cx="146" cy="63"/>
                </a:xfrm>
                <a:custGeom>
                  <a:avLst/>
                  <a:gdLst>
                    <a:gd name="T0" fmla="*/ 0 w 146"/>
                    <a:gd name="T1" fmla="*/ 0 h 63"/>
                    <a:gd name="T2" fmla="*/ 85 w 146"/>
                    <a:gd name="T3" fmla="*/ 0 h 63"/>
                    <a:gd name="T4" fmla="*/ 146 w 146"/>
                    <a:gd name="T5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6" h="63">
                      <a:moveTo>
                        <a:pt x="0" y="0"/>
                      </a:moveTo>
                      <a:lnTo>
                        <a:pt x="85" y="0"/>
                      </a:lnTo>
                      <a:lnTo>
                        <a:pt x="146" y="63"/>
                      </a:ln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37" name="Freeform 40">
                  <a:extLst>
                    <a:ext uri="{FF2B5EF4-FFF2-40B4-BE49-F238E27FC236}">
                      <a16:creationId xmlns:a16="http://schemas.microsoft.com/office/drawing/2014/main" id="{9D57AD26-5C09-466D-AEFF-ABF02B9858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5" y="2604"/>
                  <a:ext cx="240" cy="60"/>
                </a:xfrm>
                <a:custGeom>
                  <a:avLst/>
                  <a:gdLst>
                    <a:gd name="T0" fmla="*/ 0 w 240"/>
                    <a:gd name="T1" fmla="*/ 0 h 60"/>
                    <a:gd name="T2" fmla="*/ 0 w 240"/>
                    <a:gd name="T3" fmla="*/ 60 h 60"/>
                    <a:gd name="T4" fmla="*/ 240 w 240"/>
                    <a:gd name="T5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0" h="60">
                      <a:moveTo>
                        <a:pt x="0" y="0"/>
                      </a:moveTo>
                      <a:lnTo>
                        <a:pt x="0" y="60"/>
                      </a:lnTo>
                      <a:lnTo>
                        <a:pt x="240" y="60"/>
                      </a:ln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38" name="Freeform 41">
                  <a:extLst>
                    <a:ext uri="{FF2B5EF4-FFF2-40B4-BE49-F238E27FC236}">
                      <a16:creationId xmlns:a16="http://schemas.microsoft.com/office/drawing/2014/main" id="{2B68E1A9-E405-4D67-8EC3-7C21E16286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8" y="2532"/>
                  <a:ext cx="182" cy="68"/>
                </a:xfrm>
                <a:custGeom>
                  <a:avLst/>
                  <a:gdLst>
                    <a:gd name="T0" fmla="*/ 182 w 182"/>
                    <a:gd name="T1" fmla="*/ 68 h 68"/>
                    <a:gd name="T2" fmla="*/ 0 w 182"/>
                    <a:gd name="T3" fmla="*/ 66 h 68"/>
                    <a:gd name="T4" fmla="*/ 0 w 182"/>
                    <a:gd name="T5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2" h="68">
                      <a:moveTo>
                        <a:pt x="182" y="68"/>
                      </a:moveTo>
                      <a:lnTo>
                        <a:pt x="0" y="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39" name="Freeform 42">
                  <a:extLst>
                    <a:ext uri="{FF2B5EF4-FFF2-40B4-BE49-F238E27FC236}">
                      <a16:creationId xmlns:a16="http://schemas.microsoft.com/office/drawing/2014/main" id="{2E7D0629-04FF-493B-AE25-EBE951EDAA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3" y="2081"/>
                  <a:ext cx="129" cy="72"/>
                </a:xfrm>
                <a:custGeom>
                  <a:avLst/>
                  <a:gdLst>
                    <a:gd name="T0" fmla="*/ 59 w 59"/>
                    <a:gd name="T1" fmla="*/ 33 h 33"/>
                    <a:gd name="T2" fmla="*/ 59 w 59"/>
                    <a:gd name="T3" fmla="*/ 32 h 33"/>
                    <a:gd name="T4" fmla="*/ 30 w 59"/>
                    <a:gd name="T5" fmla="*/ 0 h 33"/>
                    <a:gd name="T6" fmla="*/ 0 w 59"/>
                    <a:gd name="T7" fmla="*/ 32 h 33"/>
                    <a:gd name="T8" fmla="*/ 0 w 59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33">
                      <a:moveTo>
                        <a:pt x="59" y="33"/>
                      </a:moveTo>
                      <a:cubicBezTo>
                        <a:pt x="59" y="33"/>
                        <a:pt x="59" y="32"/>
                        <a:pt x="59" y="32"/>
                      </a:cubicBezTo>
                      <a:cubicBezTo>
                        <a:pt x="59" y="14"/>
                        <a:pt x="46" y="0"/>
                        <a:pt x="30" y="0"/>
                      </a:cubicBezTo>
                      <a:cubicBezTo>
                        <a:pt x="13" y="0"/>
                        <a:pt x="0" y="14"/>
                        <a:pt x="0" y="32"/>
                      </a:cubicBezTo>
                      <a:cubicBezTo>
                        <a:pt x="0" y="32"/>
                        <a:pt x="0" y="33"/>
                        <a:pt x="0" y="33"/>
                      </a:cubicBez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40" name="Freeform 43">
                  <a:extLst>
                    <a:ext uri="{FF2B5EF4-FFF2-40B4-BE49-F238E27FC236}">
                      <a16:creationId xmlns:a16="http://schemas.microsoft.com/office/drawing/2014/main" id="{6D85BA80-39F8-4F6B-8F40-839C2598D1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2" y="1989"/>
                  <a:ext cx="251" cy="134"/>
                </a:xfrm>
                <a:custGeom>
                  <a:avLst/>
                  <a:gdLst>
                    <a:gd name="T0" fmla="*/ 115 w 115"/>
                    <a:gd name="T1" fmla="*/ 61 h 61"/>
                    <a:gd name="T2" fmla="*/ 115 w 115"/>
                    <a:gd name="T3" fmla="*/ 59 h 61"/>
                    <a:gd name="T4" fmla="*/ 58 w 115"/>
                    <a:gd name="T5" fmla="*/ 0 h 61"/>
                    <a:gd name="T6" fmla="*/ 0 w 115"/>
                    <a:gd name="T7" fmla="*/ 59 h 61"/>
                    <a:gd name="T8" fmla="*/ 0 w 115"/>
                    <a:gd name="T9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5" h="61">
                      <a:moveTo>
                        <a:pt x="115" y="61"/>
                      </a:moveTo>
                      <a:cubicBezTo>
                        <a:pt x="115" y="60"/>
                        <a:pt x="115" y="59"/>
                        <a:pt x="115" y="59"/>
                      </a:cubicBezTo>
                      <a:cubicBezTo>
                        <a:pt x="115" y="26"/>
                        <a:pt x="89" y="0"/>
                        <a:pt x="58" y="0"/>
                      </a:cubicBezTo>
                      <a:cubicBezTo>
                        <a:pt x="26" y="0"/>
                        <a:pt x="0" y="26"/>
                        <a:pt x="0" y="59"/>
                      </a:cubicBezTo>
                      <a:cubicBezTo>
                        <a:pt x="0" y="59"/>
                        <a:pt x="0" y="60"/>
                        <a:pt x="0" y="61"/>
                      </a:cubicBez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41" name="Freeform 44">
                  <a:extLst>
                    <a:ext uri="{FF2B5EF4-FFF2-40B4-BE49-F238E27FC236}">
                      <a16:creationId xmlns:a16="http://schemas.microsoft.com/office/drawing/2014/main" id="{4FE8F23C-EED6-4C3C-BC81-39C50BB434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1" y="1890"/>
                  <a:ext cx="373" cy="198"/>
                </a:xfrm>
                <a:custGeom>
                  <a:avLst/>
                  <a:gdLst>
                    <a:gd name="T0" fmla="*/ 171 w 171"/>
                    <a:gd name="T1" fmla="*/ 90 h 90"/>
                    <a:gd name="T2" fmla="*/ 171 w 171"/>
                    <a:gd name="T3" fmla="*/ 87 h 90"/>
                    <a:gd name="T4" fmla="*/ 86 w 171"/>
                    <a:gd name="T5" fmla="*/ 0 h 90"/>
                    <a:gd name="T6" fmla="*/ 0 w 171"/>
                    <a:gd name="T7" fmla="*/ 87 h 90"/>
                    <a:gd name="T8" fmla="*/ 0 w 171"/>
                    <a:gd name="T9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1" h="90">
                      <a:moveTo>
                        <a:pt x="171" y="90"/>
                      </a:moveTo>
                      <a:cubicBezTo>
                        <a:pt x="171" y="89"/>
                        <a:pt x="171" y="88"/>
                        <a:pt x="171" y="87"/>
                      </a:cubicBezTo>
                      <a:cubicBezTo>
                        <a:pt x="171" y="39"/>
                        <a:pt x="133" y="0"/>
                        <a:pt x="86" y="0"/>
                      </a:cubicBezTo>
                      <a:cubicBezTo>
                        <a:pt x="38" y="0"/>
                        <a:pt x="0" y="39"/>
                        <a:pt x="0" y="87"/>
                      </a:cubicBezTo>
                      <a:cubicBezTo>
                        <a:pt x="0" y="88"/>
                        <a:pt x="0" y="89"/>
                        <a:pt x="0" y="90"/>
                      </a:cubicBez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42" name="Freeform 23">
                  <a:extLst>
                    <a:ext uri="{FF2B5EF4-FFF2-40B4-BE49-F238E27FC236}">
                      <a16:creationId xmlns:a16="http://schemas.microsoft.com/office/drawing/2014/main" id="{13D0E15C-DA4C-495B-BD6C-416F88921F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7" y="2265"/>
                  <a:ext cx="267" cy="267"/>
                </a:xfrm>
                <a:custGeom>
                  <a:avLst/>
                  <a:gdLst>
                    <a:gd name="T0" fmla="*/ 116 w 122"/>
                    <a:gd name="T1" fmla="*/ 122 h 122"/>
                    <a:gd name="T2" fmla="*/ 7 w 122"/>
                    <a:gd name="T3" fmla="*/ 122 h 122"/>
                    <a:gd name="T4" fmla="*/ 0 w 122"/>
                    <a:gd name="T5" fmla="*/ 116 h 122"/>
                    <a:gd name="T6" fmla="*/ 0 w 122"/>
                    <a:gd name="T7" fmla="*/ 7 h 122"/>
                    <a:gd name="T8" fmla="*/ 7 w 122"/>
                    <a:gd name="T9" fmla="*/ 0 h 122"/>
                    <a:gd name="T10" fmla="*/ 116 w 122"/>
                    <a:gd name="T11" fmla="*/ 0 h 122"/>
                    <a:gd name="T12" fmla="*/ 122 w 122"/>
                    <a:gd name="T13" fmla="*/ 7 h 122"/>
                    <a:gd name="T14" fmla="*/ 122 w 122"/>
                    <a:gd name="T15" fmla="*/ 116 h 122"/>
                    <a:gd name="T16" fmla="*/ 116 w 122"/>
                    <a:gd name="T17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2" h="122">
                      <a:moveTo>
                        <a:pt x="116" y="122"/>
                      </a:moveTo>
                      <a:cubicBezTo>
                        <a:pt x="7" y="122"/>
                        <a:pt x="7" y="122"/>
                        <a:pt x="7" y="122"/>
                      </a:cubicBezTo>
                      <a:cubicBezTo>
                        <a:pt x="3" y="122"/>
                        <a:pt x="0" y="119"/>
                        <a:pt x="0" y="1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19" y="0"/>
                        <a:pt x="122" y="3"/>
                        <a:pt x="122" y="7"/>
                      </a:cubicBezTo>
                      <a:cubicBezTo>
                        <a:pt x="122" y="116"/>
                        <a:pt x="122" y="116"/>
                        <a:pt x="122" y="116"/>
                      </a:cubicBezTo>
                      <a:cubicBezTo>
                        <a:pt x="122" y="119"/>
                        <a:pt x="119" y="122"/>
                        <a:pt x="116" y="12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43" name="Freeform 25">
                  <a:extLst>
                    <a:ext uri="{FF2B5EF4-FFF2-40B4-BE49-F238E27FC236}">
                      <a16:creationId xmlns:a16="http://schemas.microsoft.com/office/drawing/2014/main" id="{8BCA7536-34AC-4D6F-BCF9-08DDD3061C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7" y="2600"/>
                  <a:ext cx="88" cy="88"/>
                </a:xfrm>
                <a:custGeom>
                  <a:avLst/>
                  <a:gdLst>
                    <a:gd name="T0" fmla="*/ 37 w 40"/>
                    <a:gd name="T1" fmla="*/ 40 h 40"/>
                    <a:gd name="T2" fmla="*/ 3 w 40"/>
                    <a:gd name="T3" fmla="*/ 40 h 40"/>
                    <a:gd name="T4" fmla="*/ 0 w 40"/>
                    <a:gd name="T5" fmla="*/ 37 h 40"/>
                    <a:gd name="T6" fmla="*/ 0 w 40"/>
                    <a:gd name="T7" fmla="*/ 3 h 40"/>
                    <a:gd name="T8" fmla="*/ 3 w 40"/>
                    <a:gd name="T9" fmla="*/ 0 h 40"/>
                    <a:gd name="T10" fmla="*/ 37 w 40"/>
                    <a:gd name="T11" fmla="*/ 0 h 40"/>
                    <a:gd name="T12" fmla="*/ 40 w 40"/>
                    <a:gd name="T13" fmla="*/ 3 h 40"/>
                    <a:gd name="T14" fmla="*/ 40 w 40"/>
                    <a:gd name="T15" fmla="*/ 37 h 40"/>
                    <a:gd name="T16" fmla="*/ 37 w 40"/>
                    <a:gd name="T17" fmla="*/ 4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" h="40">
                      <a:moveTo>
                        <a:pt x="37" y="40"/>
                      </a:moveTo>
                      <a:cubicBezTo>
                        <a:pt x="3" y="40"/>
                        <a:pt x="3" y="40"/>
                        <a:pt x="3" y="40"/>
                      </a:cubicBezTo>
                      <a:cubicBezTo>
                        <a:pt x="1" y="40"/>
                        <a:pt x="0" y="39"/>
                        <a:pt x="0" y="37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9" y="0"/>
                        <a:pt x="40" y="1"/>
                        <a:pt x="40" y="3"/>
                      </a:cubicBezTo>
                      <a:cubicBezTo>
                        <a:pt x="40" y="37"/>
                        <a:pt x="40" y="37"/>
                        <a:pt x="40" y="37"/>
                      </a:cubicBezTo>
                      <a:cubicBezTo>
                        <a:pt x="40" y="39"/>
                        <a:pt x="39" y="40"/>
                        <a:pt x="37" y="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44" name="Oval 26">
                  <a:extLst>
                    <a:ext uri="{FF2B5EF4-FFF2-40B4-BE49-F238E27FC236}">
                      <a16:creationId xmlns:a16="http://schemas.microsoft.com/office/drawing/2014/main" id="{2B118A71-A3F0-4DDD-8B67-5601AA3AE7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5" y="2302"/>
                  <a:ext cx="50" cy="5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45" name="Oval 27">
                  <a:extLst>
                    <a:ext uri="{FF2B5EF4-FFF2-40B4-BE49-F238E27FC236}">
                      <a16:creationId xmlns:a16="http://schemas.microsoft.com/office/drawing/2014/main" id="{6158EA35-60EF-46A4-B617-5537749E17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8" y="2425"/>
                  <a:ext cx="50" cy="5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46" name="Oval 28">
                  <a:extLst>
                    <a:ext uri="{FF2B5EF4-FFF2-40B4-BE49-F238E27FC236}">
                      <a16:creationId xmlns:a16="http://schemas.microsoft.com/office/drawing/2014/main" id="{E30643D6-418D-410B-8CF8-53CFBB5AE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8" y="2624"/>
                  <a:ext cx="51" cy="5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Oval 29">
                  <a:extLst>
                    <a:ext uri="{FF2B5EF4-FFF2-40B4-BE49-F238E27FC236}">
                      <a16:creationId xmlns:a16="http://schemas.microsoft.com/office/drawing/2014/main" id="{7171E983-591C-4EE0-86DE-ACC703ADD2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2" y="2473"/>
                  <a:ext cx="51" cy="5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48" name="Oval 30">
                  <a:extLst>
                    <a:ext uri="{FF2B5EF4-FFF2-40B4-BE49-F238E27FC236}">
                      <a16:creationId xmlns:a16="http://schemas.microsoft.com/office/drawing/2014/main" id="{7EF97861-53C5-41D2-9065-518E23734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2" y="2604"/>
                  <a:ext cx="50" cy="5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Oval 31">
                  <a:extLst>
                    <a:ext uri="{FF2B5EF4-FFF2-40B4-BE49-F238E27FC236}">
                      <a16:creationId xmlns:a16="http://schemas.microsoft.com/office/drawing/2014/main" id="{BE83B4B7-3083-4830-B8AB-C80DD53FDD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81" y="2569"/>
                  <a:ext cx="50" cy="5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50" name="Oval 32">
                  <a:extLst>
                    <a:ext uri="{FF2B5EF4-FFF2-40B4-BE49-F238E27FC236}">
                      <a16:creationId xmlns:a16="http://schemas.microsoft.com/office/drawing/2014/main" id="{DA464F0A-184D-405C-8620-F41846AD3E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1" y="2388"/>
                  <a:ext cx="50" cy="5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0" name="Group 224">
              <a:extLst>
                <a:ext uri="{FF2B5EF4-FFF2-40B4-BE49-F238E27FC236}">
                  <a16:creationId xmlns:a16="http://schemas.microsoft.com/office/drawing/2014/main" id="{8A23CCFD-5822-4416-9FDB-CB35A3584073}"/>
                </a:ext>
              </a:extLst>
            </p:cNvPr>
            <p:cNvGrpSpPr/>
            <p:nvPr/>
          </p:nvGrpSpPr>
          <p:grpSpPr>
            <a:xfrm>
              <a:off x="1370907" y="2292094"/>
              <a:ext cx="558725" cy="742542"/>
              <a:chOff x="9212772" y="4280410"/>
              <a:chExt cx="741161" cy="984997"/>
            </a:xfrm>
          </p:grpSpPr>
          <p:sp>
            <p:nvSpPr>
              <p:cNvPr id="311" name="Freeform 6">
                <a:extLst>
                  <a:ext uri="{FF2B5EF4-FFF2-40B4-BE49-F238E27FC236}">
                    <a16:creationId xmlns:a16="http://schemas.microsoft.com/office/drawing/2014/main" id="{DE1C2140-35B3-4341-9A4A-E9634B7EF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1234" y="4579928"/>
                <a:ext cx="53295" cy="53295"/>
              </a:xfrm>
              <a:custGeom>
                <a:avLst/>
                <a:gdLst>
                  <a:gd name="T0" fmla="*/ 11 w 22"/>
                  <a:gd name="T1" fmla="*/ 0 h 22"/>
                  <a:gd name="T2" fmla="*/ 0 w 22"/>
                  <a:gd name="T3" fmla="*/ 11 h 22"/>
                  <a:gd name="T4" fmla="*/ 11 w 22"/>
                  <a:gd name="T5" fmla="*/ 22 h 22"/>
                  <a:gd name="T6" fmla="*/ 22 w 22"/>
                  <a:gd name="T7" fmla="*/ 11 h 22"/>
                  <a:gd name="T8" fmla="*/ 11 w 22"/>
                  <a:gd name="T9" fmla="*/ 0 h 22"/>
                  <a:gd name="T10" fmla="*/ 11 w 22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22">
                    <a:moveTo>
                      <a:pt x="11" y="0"/>
                    </a:moveTo>
                    <a:cubicBezTo>
                      <a:pt x="4" y="0"/>
                      <a:pt x="0" y="4"/>
                      <a:pt x="0" y="11"/>
                    </a:cubicBezTo>
                    <a:cubicBezTo>
                      <a:pt x="0" y="16"/>
                      <a:pt x="4" y="22"/>
                      <a:pt x="11" y="22"/>
                    </a:cubicBezTo>
                    <a:cubicBezTo>
                      <a:pt x="16" y="22"/>
                      <a:pt x="22" y="16"/>
                      <a:pt x="22" y="11"/>
                    </a:cubicBezTo>
                    <a:cubicBezTo>
                      <a:pt x="22" y="4"/>
                      <a:pt x="16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accent6"/>
              </a:solidFill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12" name="Freeform 8">
                <a:extLst>
                  <a:ext uri="{FF2B5EF4-FFF2-40B4-BE49-F238E27FC236}">
                    <a16:creationId xmlns:a16="http://schemas.microsoft.com/office/drawing/2014/main" id="{16248334-6DD4-4090-8A6C-F64A782A69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8586" y="4397121"/>
                <a:ext cx="18377" cy="178262"/>
              </a:xfrm>
              <a:custGeom>
                <a:avLst/>
                <a:gdLst>
                  <a:gd name="T0" fmla="*/ 8 w 8"/>
                  <a:gd name="T1" fmla="*/ 0 h 73"/>
                  <a:gd name="T2" fmla="*/ 0 w 8"/>
                  <a:gd name="T3" fmla="*/ 51 h 73"/>
                  <a:gd name="T4" fmla="*/ 7 w 8"/>
                  <a:gd name="T5" fmla="*/ 73 h 73"/>
                  <a:gd name="T6" fmla="*/ 8 w 8"/>
                  <a:gd name="T7" fmla="*/ 73 h 73"/>
                  <a:gd name="T8" fmla="*/ 8 w 8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3">
                    <a:moveTo>
                      <a:pt x="8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4" y="58"/>
                      <a:pt x="7" y="65"/>
                      <a:pt x="7" y="73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chemeClr val="accent6"/>
              </a:solidFill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13" name="Freeform 10">
                <a:extLst>
                  <a:ext uri="{FF2B5EF4-FFF2-40B4-BE49-F238E27FC236}">
                    <a16:creationId xmlns:a16="http://schemas.microsoft.com/office/drawing/2014/main" id="{616DD32D-6758-42A1-8A1A-B461520EEA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99562" y="4609877"/>
                <a:ext cx="154371" cy="95563"/>
              </a:xfrm>
              <a:custGeom>
                <a:avLst/>
                <a:gdLst>
                  <a:gd name="T0" fmla="*/ 0 w 63"/>
                  <a:gd name="T1" fmla="*/ 0 h 39"/>
                  <a:gd name="T2" fmla="*/ 0 w 63"/>
                  <a:gd name="T3" fmla="*/ 3 h 39"/>
                  <a:gd name="T4" fmla="*/ 63 w 63"/>
                  <a:gd name="T5" fmla="*/ 39 h 39"/>
                  <a:gd name="T6" fmla="*/ 22 w 63"/>
                  <a:gd name="T7" fmla="*/ 6 h 39"/>
                  <a:gd name="T8" fmla="*/ 19 w 63"/>
                  <a:gd name="T9" fmla="*/ 6 h 39"/>
                  <a:gd name="T10" fmla="*/ 0 w 63"/>
                  <a:gd name="T1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9">
                    <a:moveTo>
                      <a:pt x="0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1" y="6"/>
                      <a:pt x="21" y="6"/>
                      <a:pt x="19" y="6"/>
                    </a:cubicBezTo>
                    <a:cubicBezTo>
                      <a:pt x="13" y="6"/>
                      <a:pt x="7" y="4"/>
                      <a:pt x="0" y="0"/>
                    </a:cubicBezTo>
                  </a:path>
                </a:pathLst>
              </a:custGeom>
              <a:solidFill>
                <a:schemeClr val="accent6"/>
              </a:solidFill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14" name="Freeform 12">
                <a:extLst>
                  <a:ext uri="{FF2B5EF4-FFF2-40B4-BE49-F238E27FC236}">
                    <a16:creationId xmlns:a16="http://schemas.microsoft.com/office/drawing/2014/main" id="{D7932996-8DEB-4B66-B346-D173B156FC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4479" y="4609877"/>
                <a:ext cx="161723" cy="91887"/>
              </a:xfrm>
              <a:custGeom>
                <a:avLst/>
                <a:gdLst>
                  <a:gd name="T0" fmla="*/ 64 w 66"/>
                  <a:gd name="T1" fmla="*/ 0 h 37"/>
                  <a:gd name="T2" fmla="*/ 0 w 66"/>
                  <a:gd name="T3" fmla="*/ 37 h 37"/>
                  <a:gd name="T4" fmla="*/ 51 w 66"/>
                  <a:gd name="T5" fmla="*/ 18 h 37"/>
                  <a:gd name="T6" fmla="*/ 66 w 66"/>
                  <a:gd name="T7" fmla="*/ 2 h 37"/>
                  <a:gd name="T8" fmla="*/ 64 w 66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37">
                    <a:moveTo>
                      <a:pt x="64" y="0"/>
                    </a:moveTo>
                    <a:cubicBezTo>
                      <a:pt x="0" y="37"/>
                      <a:pt x="0" y="37"/>
                      <a:pt x="0" y="37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3" y="13"/>
                      <a:pt x="59" y="6"/>
                      <a:pt x="66" y="2"/>
                    </a:cubicBezTo>
                    <a:cubicBezTo>
                      <a:pt x="64" y="0"/>
                      <a:pt x="64" y="0"/>
                      <a:pt x="64" y="0"/>
                    </a:cubicBezTo>
                  </a:path>
                </a:pathLst>
              </a:custGeom>
              <a:solidFill>
                <a:schemeClr val="accent6"/>
              </a:solidFill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15" name="Freeform 14">
                <a:extLst>
                  <a:ext uri="{FF2B5EF4-FFF2-40B4-BE49-F238E27FC236}">
                    <a16:creationId xmlns:a16="http://schemas.microsoft.com/office/drawing/2014/main" id="{F8DC0A4F-51F6-4F80-A622-400B4F3AA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60423" y="4662625"/>
                <a:ext cx="27567" cy="305066"/>
              </a:xfrm>
              <a:custGeom>
                <a:avLst/>
                <a:gdLst>
                  <a:gd name="T0" fmla="*/ 11 w 15"/>
                  <a:gd name="T1" fmla="*/ 0 h 166"/>
                  <a:gd name="T2" fmla="*/ 5 w 15"/>
                  <a:gd name="T3" fmla="*/ 0 h 166"/>
                  <a:gd name="T4" fmla="*/ 0 w 15"/>
                  <a:gd name="T5" fmla="*/ 166 h 166"/>
                  <a:gd name="T6" fmla="*/ 15 w 15"/>
                  <a:gd name="T7" fmla="*/ 166 h 166"/>
                  <a:gd name="T8" fmla="*/ 11 w 15"/>
                  <a:gd name="T9" fmla="*/ 0 h 166"/>
                  <a:gd name="T10" fmla="*/ 11 w 15"/>
                  <a:gd name="T11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66">
                    <a:moveTo>
                      <a:pt x="11" y="0"/>
                    </a:moveTo>
                    <a:lnTo>
                      <a:pt x="5" y="0"/>
                    </a:lnTo>
                    <a:lnTo>
                      <a:pt x="0" y="166"/>
                    </a:lnTo>
                    <a:lnTo>
                      <a:pt x="15" y="166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16" name="Freeform 15">
                <a:extLst>
                  <a:ext uri="{FF2B5EF4-FFF2-40B4-BE49-F238E27FC236}">
                    <a16:creationId xmlns:a16="http://schemas.microsoft.com/office/drawing/2014/main" id="{4CAC955F-3D66-40A6-BC14-F9DDC4A641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60423" y="4662625"/>
                <a:ext cx="27567" cy="305066"/>
              </a:xfrm>
              <a:custGeom>
                <a:avLst/>
                <a:gdLst>
                  <a:gd name="T0" fmla="*/ 11 w 15"/>
                  <a:gd name="T1" fmla="*/ 0 h 166"/>
                  <a:gd name="T2" fmla="*/ 5 w 15"/>
                  <a:gd name="T3" fmla="*/ 0 h 166"/>
                  <a:gd name="T4" fmla="*/ 0 w 15"/>
                  <a:gd name="T5" fmla="*/ 166 h 166"/>
                  <a:gd name="T6" fmla="*/ 15 w 15"/>
                  <a:gd name="T7" fmla="*/ 166 h 166"/>
                  <a:gd name="T8" fmla="*/ 11 w 15"/>
                  <a:gd name="T9" fmla="*/ 0 h 166"/>
                  <a:gd name="T10" fmla="*/ 11 w 15"/>
                  <a:gd name="T11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66">
                    <a:moveTo>
                      <a:pt x="11" y="0"/>
                    </a:moveTo>
                    <a:lnTo>
                      <a:pt x="5" y="0"/>
                    </a:lnTo>
                    <a:lnTo>
                      <a:pt x="0" y="166"/>
                    </a:lnTo>
                    <a:lnTo>
                      <a:pt x="15" y="166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588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17" name="Freeform 16">
                <a:extLst>
                  <a:ext uri="{FF2B5EF4-FFF2-40B4-BE49-F238E27FC236}">
                    <a16:creationId xmlns:a16="http://schemas.microsoft.com/office/drawing/2014/main" id="{95869841-E383-49A0-875C-5C8147B75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60423" y="4662625"/>
                <a:ext cx="27567" cy="305066"/>
              </a:xfrm>
              <a:custGeom>
                <a:avLst/>
                <a:gdLst>
                  <a:gd name="T0" fmla="*/ 11 w 15"/>
                  <a:gd name="T1" fmla="*/ 0 h 166"/>
                  <a:gd name="T2" fmla="*/ 5 w 15"/>
                  <a:gd name="T3" fmla="*/ 0 h 166"/>
                  <a:gd name="T4" fmla="*/ 0 w 15"/>
                  <a:gd name="T5" fmla="*/ 166 h 166"/>
                  <a:gd name="T6" fmla="*/ 15 w 15"/>
                  <a:gd name="T7" fmla="*/ 166 h 166"/>
                  <a:gd name="T8" fmla="*/ 11 w 15"/>
                  <a:gd name="T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6">
                    <a:moveTo>
                      <a:pt x="11" y="0"/>
                    </a:moveTo>
                    <a:lnTo>
                      <a:pt x="5" y="0"/>
                    </a:lnTo>
                    <a:lnTo>
                      <a:pt x="0" y="166"/>
                    </a:lnTo>
                    <a:lnTo>
                      <a:pt x="15" y="166"/>
                    </a:lnTo>
                    <a:lnTo>
                      <a:pt x="11" y="0"/>
                    </a:lnTo>
                  </a:path>
                </a:pathLst>
              </a:custGeom>
              <a:solidFill>
                <a:schemeClr val="accent6"/>
              </a:solidFill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18" name="Freeform 17">
                <a:extLst>
                  <a:ext uri="{FF2B5EF4-FFF2-40B4-BE49-F238E27FC236}">
                    <a16:creationId xmlns:a16="http://schemas.microsoft.com/office/drawing/2014/main" id="{9B5829E9-2BB6-441D-9B0C-B3F83C8DAB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51234" y="4653437"/>
                <a:ext cx="45944" cy="323444"/>
              </a:xfrm>
              <a:custGeom>
                <a:avLst/>
                <a:gdLst>
                  <a:gd name="T0" fmla="*/ 8 w 19"/>
                  <a:gd name="T1" fmla="*/ 4 h 132"/>
                  <a:gd name="T2" fmla="*/ 12 w 19"/>
                  <a:gd name="T3" fmla="*/ 4 h 132"/>
                  <a:gd name="T4" fmla="*/ 15 w 19"/>
                  <a:gd name="T5" fmla="*/ 128 h 132"/>
                  <a:gd name="T6" fmla="*/ 4 w 19"/>
                  <a:gd name="T7" fmla="*/ 128 h 132"/>
                  <a:gd name="T8" fmla="*/ 8 w 19"/>
                  <a:gd name="T9" fmla="*/ 4 h 132"/>
                  <a:gd name="T10" fmla="*/ 14 w 19"/>
                  <a:gd name="T11" fmla="*/ 0 h 132"/>
                  <a:gd name="T12" fmla="*/ 6 w 19"/>
                  <a:gd name="T13" fmla="*/ 0 h 132"/>
                  <a:gd name="T14" fmla="*/ 4 w 19"/>
                  <a:gd name="T15" fmla="*/ 1 h 132"/>
                  <a:gd name="T16" fmla="*/ 4 w 19"/>
                  <a:gd name="T17" fmla="*/ 1 h 132"/>
                  <a:gd name="T18" fmla="*/ 0 w 19"/>
                  <a:gd name="T19" fmla="*/ 129 h 132"/>
                  <a:gd name="T20" fmla="*/ 0 w 19"/>
                  <a:gd name="T21" fmla="*/ 131 h 132"/>
                  <a:gd name="T22" fmla="*/ 1 w 19"/>
                  <a:gd name="T23" fmla="*/ 132 h 132"/>
                  <a:gd name="T24" fmla="*/ 18 w 19"/>
                  <a:gd name="T25" fmla="*/ 132 h 132"/>
                  <a:gd name="T26" fmla="*/ 19 w 19"/>
                  <a:gd name="T27" fmla="*/ 131 h 132"/>
                  <a:gd name="T28" fmla="*/ 19 w 19"/>
                  <a:gd name="T29" fmla="*/ 129 h 132"/>
                  <a:gd name="T30" fmla="*/ 15 w 19"/>
                  <a:gd name="T31" fmla="*/ 1 h 132"/>
                  <a:gd name="T32" fmla="*/ 14 w 19"/>
                  <a:gd name="T3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132">
                    <a:moveTo>
                      <a:pt x="8" y="4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15" y="128"/>
                      <a:pt x="15" y="128"/>
                      <a:pt x="15" y="128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8" y="4"/>
                      <a:pt x="8" y="4"/>
                      <a:pt x="8" y="4"/>
                    </a:cubicBezTo>
                    <a:moveTo>
                      <a:pt x="1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4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1" y="131"/>
                      <a:pt x="1" y="132"/>
                      <a:pt x="1" y="132"/>
                    </a:cubicBezTo>
                    <a:cubicBezTo>
                      <a:pt x="18" y="132"/>
                      <a:pt x="18" y="132"/>
                      <a:pt x="18" y="132"/>
                    </a:cubicBezTo>
                    <a:cubicBezTo>
                      <a:pt x="19" y="131"/>
                      <a:pt x="19" y="131"/>
                      <a:pt x="19" y="131"/>
                    </a:cubicBezTo>
                    <a:cubicBezTo>
                      <a:pt x="19" y="129"/>
                      <a:pt x="19" y="129"/>
                      <a:pt x="19" y="129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4" y="0"/>
                    </a:cubicBezTo>
                  </a:path>
                </a:pathLst>
              </a:custGeom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19" name="Freeform 18">
                <a:extLst>
                  <a:ext uri="{FF2B5EF4-FFF2-40B4-BE49-F238E27FC236}">
                    <a16:creationId xmlns:a16="http://schemas.microsoft.com/office/drawing/2014/main" id="{3FD6E2DB-CF18-471F-8EB8-1DEA3F8F1C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5749" y="4647924"/>
                <a:ext cx="102356" cy="98089"/>
              </a:xfrm>
              <a:custGeom>
                <a:avLst/>
                <a:gdLst>
                  <a:gd name="T0" fmla="*/ 8 w 18"/>
                  <a:gd name="T1" fmla="*/ 0 h 17"/>
                  <a:gd name="T2" fmla="*/ 18 w 18"/>
                  <a:gd name="T3" fmla="*/ 9 h 17"/>
                  <a:gd name="T4" fmla="*/ 8 w 18"/>
                  <a:gd name="T5" fmla="*/ 17 h 17"/>
                  <a:gd name="T6" fmla="*/ 0 w 18"/>
                  <a:gd name="T7" fmla="*/ 9 h 17"/>
                  <a:gd name="T8" fmla="*/ 8 w 18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cubicBezTo>
                      <a:pt x="14" y="0"/>
                      <a:pt x="18" y="4"/>
                      <a:pt x="18" y="9"/>
                    </a:cubicBezTo>
                    <a:cubicBezTo>
                      <a:pt x="18" y="13"/>
                      <a:pt x="14" y="17"/>
                      <a:pt x="8" y="17"/>
                    </a:cubicBezTo>
                    <a:cubicBezTo>
                      <a:pt x="4" y="17"/>
                      <a:pt x="0" y="13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20" name="Oval 19">
                <a:extLst>
                  <a:ext uri="{FF2B5EF4-FFF2-40B4-BE49-F238E27FC236}">
                    <a16:creationId xmlns:a16="http://schemas.microsoft.com/office/drawing/2014/main" id="{4292E385-AA78-47C4-9921-5873F8FC2C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8866" y="4649761"/>
                <a:ext cx="99239" cy="97400"/>
              </a:xfrm>
              <a:prstGeom prst="chord">
                <a:avLst>
                  <a:gd name="adj1" fmla="val 7397068"/>
                  <a:gd name="adj2" fmla="val 4421114"/>
                </a:avLst>
              </a:prstGeom>
              <a:solidFill>
                <a:srgbClr val="F18606"/>
              </a:solidFill>
              <a:ln w="9525">
                <a:noFill/>
                <a:round/>
                <a:headEnd/>
                <a:tailEnd/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21" name="Freeform 20">
                <a:extLst>
                  <a:ext uri="{FF2B5EF4-FFF2-40B4-BE49-F238E27FC236}">
                    <a16:creationId xmlns:a16="http://schemas.microsoft.com/office/drawing/2014/main" id="{5817F912-CB74-4839-BBFE-1EA7A83DD8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17839" y="4640573"/>
                <a:ext cx="113940" cy="113940"/>
              </a:xfrm>
              <a:custGeom>
                <a:avLst/>
                <a:gdLst>
                  <a:gd name="T0" fmla="*/ 23 w 46"/>
                  <a:gd name="T1" fmla="*/ 4 h 46"/>
                  <a:gd name="T2" fmla="*/ 23 w 46"/>
                  <a:gd name="T3" fmla="*/ 6 h 46"/>
                  <a:gd name="T4" fmla="*/ 41 w 46"/>
                  <a:gd name="T5" fmla="*/ 23 h 46"/>
                  <a:gd name="T6" fmla="*/ 23 w 46"/>
                  <a:gd name="T7" fmla="*/ 40 h 46"/>
                  <a:gd name="T8" fmla="*/ 7 w 46"/>
                  <a:gd name="T9" fmla="*/ 23 h 46"/>
                  <a:gd name="T10" fmla="*/ 23 w 46"/>
                  <a:gd name="T11" fmla="*/ 6 h 46"/>
                  <a:gd name="T12" fmla="*/ 23 w 46"/>
                  <a:gd name="T13" fmla="*/ 4 h 46"/>
                  <a:gd name="T14" fmla="*/ 23 w 46"/>
                  <a:gd name="T15" fmla="*/ 0 h 46"/>
                  <a:gd name="T16" fmla="*/ 0 w 46"/>
                  <a:gd name="T17" fmla="*/ 23 h 46"/>
                  <a:gd name="T18" fmla="*/ 23 w 46"/>
                  <a:gd name="T19" fmla="*/ 46 h 46"/>
                  <a:gd name="T20" fmla="*/ 46 w 46"/>
                  <a:gd name="T21" fmla="*/ 23 h 46"/>
                  <a:gd name="T22" fmla="*/ 23 w 46"/>
                  <a:gd name="T23" fmla="*/ 0 h 46"/>
                  <a:gd name="T24" fmla="*/ 23 w 46"/>
                  <a:gd name="T25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46">
                    <a:moveTo>
                      <a:pt x="23" y="4"/>
                    </a:moveTo>
                    <a:cubicBezTo>
                      <a:pt x="23" y="6"/>
                      <a:pt x="23" y="6"/>
                      <a:pt x="23" y="6"/>
                    </a:cubicBezTo>
                    <a:cubicBezTo>
                      <a:pt x="33" y="6"/>
                      <a:pt x="41" y="13"/>
                      <a:pt x="41" y="23"/>
                    </a:cubicBezTo>
                    <a:cubicBezTo>
                      <a:pt x="41" y="32"/>
                      <a:pt x="33" y="40"/>
                      <a:pt x="23" y="40"/>
                    </a:cubicBezTo>
                    <a:cubicBezTo>
                      <a:pt x="14" y="40"/>
                      <a:pt x="7" y="32"/>
                      <a:pt x="7" y="23"/>
                    </a:cubicBezTo>
                    <a:cubicBezTo>
                      <a:pt x="7" y="13"/>
                      <a:pt x="14" y="6"/>
                      <a:pt x="23" y="6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36"/>
                      <a:pt x="11" y="46"/>
                      <a:pt x="23" y="46"/>
                    </a:cubicBezTo>
                    <a:cubicBezTo>
                      <a:pt x="37" y="46"/>
                      <a:pt x="46" y="36"/>
                      <a:pt x="46" y="23"/>
                    </a:cubicBezTo>
                    <a:cubicBezTo>
                      <a:pt x="46" y="10"/>
                      <a:pt x="37" y="0"/>
                      <a:pt x="23" y="0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22" name="Freeform 21">
                <a:extLst>
                  <a:ext uri="{FF2B5EF4-FFF2-40B4-BE49-F238E27FC236}">
                    <a16:creationId xmlns:a16="http://schemas.microsoft.com/office/drawing/2014/main" id="{7683C8AB-683D-41B6-A6EE-F22EE78A68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37391" y="4280410"/>
                <a:ext cx="51457" cy="362037"/>
              </a:xfrm>
              <a:custGeom>
                <a:avLst/>
                <a:gdLst>
                  <a:gd name="T0" fmla="*/ 11 w 21"/>
                  <a:gd name="T1" fmla="*/ 147 h 147"/>
                  <a:gd name="T2" fmla="*/ 11 w 21"/>
                  <a:gd name="T3" fmla="*/ 147 h 147"/>
                  <a:gd name="T4" fmla="*/ 21 w 21"/>
                  <a:gd name="T5" fmla="*/ 147 h 147"/>
                  <a:gd name="T6" fmla="*/ 21 w 21"/>
                  <a:gd name="T7" fmla="*/ 0 h 147"/>
                  <a:gd name="T8" fmla="*/ 19 w 21"/>
                  <a:gd name="T9" fmla="*/ 0 h 147"/>
                  <a:gd name="T10" fmla="*/ 0 w 21"/>
                  <a:gd name="T11" fmla="*/ 113 h 147"/>
                  <a:gd name="T12" fmla="*/ 11 w 21"/>
                  <a:gd name="T13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47">
                    <a:moveTo>
                      <a:pt x="11" y="147"/>
                    </a:moveTo>
                    <a:cubicBezTo>
                      <a:pt x="11" y="147"/>
                      <a:pt x="11" y="147"/>
                      <a:pt x="11" y="147"/>
                    </a:cubicBezTo>
                    <a:cubicBezTo>
                      <a:pt x="21" y="147"/>
                      <a:pt x="21" y="147"/>
                      <a:pt x="21" y="147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7" y="123"/>
                      <a:pt x="11" y="135"/>
                      <a:pt x="11" y="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23" name="Freeform 23">
                <a:extLst>
                  <a:ext uri="{FF2B5EF4-FFF2-40B4-BE49-F238E27FC236}">
                    <a16:creationId xmlns:a16="http://schemas.microsoft.com/office/drawing/2014/main" id="{04939B87-5386-46D9-B7B7-6D585BC29C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17078" y="4714083"/>
                <a:ext cx="316094" cy="200315"/>
              </a:xfrm>
              <a:custGeom>
                <a:avLst/>
                <a:gdLst>
                  <a:gd name="T0" fmla="*/ 4 w 128"/>
                  <a:gd name="T1" fmla="*/ 0 h 81"/>
                  <a:gd name="T2" fmla="*/ 4 w 128"/>
                  <a:gd name="T3" fmla="*/ 0 h 81"/>
                  <a:gd name="T4" fmla="*/ 0 w 128"/>
                  <a:gd name="T5" fmla="*/ 8 h 81"/>
                  <a:gd name="T6" fmla="*/ 126 w 128"/>
                  <a:gd name="T7" fmla="*/ 81 h 81"/>
                  <a:gd name="T8" fmla="*/ 128 w 128"/>
                  <a:gd name="T9" fmla="*/ 80 h 81"/>
                  <a:gd name="T10" fmla="*/ 39 w 128"/>
                  <a:gd name="T11" fmla="*/ 8 h 81"/>
                  <a:gd name="T12" fmla="*/ 4 w 128"/>
                  <a:gd name="T13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81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26" y="81"/>
                      <a:pt x="126" y="81"/>
                      <a:pt x="126" y="81"/>
                    </a:cubicBezTo>
                    <a:cubicBezTo>
                      <a:pt x="128" y="80"/>
                      <a:pt x="128" y="80"/>
                      <a:pt x="128" y="80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27" y="9"/>
                      <a:pt x="15" y="6"/>
                      <a:pt x="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24" name="Freeform 25">
                <a:extLst>
                  <a:ext uri="{FF2B5EF4-FFF2-40B4-BE49-F238E27FC236}">
                    <a16:creationId xmlns:a16="http://schemas.microsoft.com/office/drawing/2014/main" id="{B6AF97B0-B483-4890-8CA1-8FDC895A8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2772" y="4714083"/>
                <a:ext cx="325283" cy="181938"/>
              </a:xfrm>
              <a:custGeom>
                <a:avLst/>
                <a:gdLst>
                  <a:gd name="T0" fmla="*/ 132 w 132"/>
                  <a:gd name="T1" fmla="*/ 6 h 74"/>
                  <a:gd name="T2" fmla="*/ 132 w 132"/>
                  <a:gd name="T3" fmla="*/ 6 h 74"/>
                  <a:gd name="T4" fmla="*/ 128 w 132"/>
                  <a:gd name="T5" fmla="*/ 0 h 74"/>
                  <a:gd name="T6" fmla="*/ 0 w 132"/>
                  <a:gd name="T7" fmla="*/ 73 h 74"/>
                  <a:gd name="T8" fmla="*/ 1 w 132"/>
                  <a:gd name="T9" fmla="*/ 74 h 74"/>
                  <a:gd name="T10" fmla="*/ 108 w 132"/>
                  <a:gd name="T11" fmla="*/ 34 h 74"/>
                  <a:gd name="T12" fmla="*/ 132 w 132"/>
                  <a:gd name="T13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74">
                    <a:moveTo>
                      <a:pt x="132" y="6"/>
                    </a:moveTo>
                    <a:cubicBezTo>
                      <a:pt x="132" y="6"/>
                      <a:pt x="132" y="6"/>
                      <a:pt x="132" y="6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1" y="74"/>
                      <a:pt x="1" y="74"/>
                      <a:pt x="1" y="74"/>
                    </a:cubicBezTo>
                    <a:cubicBezTo>
                      <a:pt x="108" y="34"/>
                      <a:pt x="108" y="34"/>
                      <a:pt x="108" y="34"/>
                    </a:cubicBezTo>
                    <a:cubicBezTo>
                      <a:pt x="112" y="23"/>
                      <a:pt x="121" y="13"/>
                      <a:pt x="132" y="6"/>
                    </a:cubicBezTo>
                    <a:close/>
                  </a:path>
                </a:pathLst>
              </a:custGeom>
              <a:solidFill>
                <a:srgbClr val="F18606"/>
              </a:solidFill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25" name="Freeform 27">
                <a:extLst>
                  <a:ext uri="{FF2B5EF4-FFF2-40B4-BE49-F238E27FC236}">
                    <a16:creationId xmlns:a16="http://schemas.microsoft.com/office/drawing/2014/main" id="{ACB5F6AA-15A4-477D-B199-3865E5909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5406" y="4771052"/>
                <a:ext cx="62484" cy="494355"/>
              </a:xfrm>
              <a:custGeom>
                <a:avLst/>
                <a:gdLst>
                  <a:gd name="T0" fmla="*/ 9 w 34"/>
                  <a:gd name="T1" fmla="*/ 0 h 269"/>
                  <a:gd name="T2" fmla="*/ 0 w 34"/>
                  <a:gd name="T3" fmla="*/ 269 h 269"/>
                  <a:gd name="T4" fmla="*/ 34 w 34"/>
                  <a:gd name="T5" fmla="*/ 269 h 269"/>
                  <a:gd name="T6" fmla="*/ 26 w 34"/>
                  <a:gd name="T7" fmla="*/ 0 h 269"/>
                  <a:gd name="T8" fmla="*/ 9 w 34"/>
                  <a:gd name="T9" fmla="*/ 0 h 269"/>
                  <a:gd name="T10" fmla="*/ 9 w 34"/>
                  <a:gd name="T11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269">
                    <a:moveTo>
                      <a:pt x="9" y="0"/>
                    </a:moveTo>
                    <a:lnTo>
                      <a:pt x="0" y="269"/>
                    </a:lnTo>
                    <a:lnTo>
                      <a:pt x="34" y="269"/>
                    </a:lnTo>
                    <a:lnTo>
                      <a:pt x="26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361" name="Content Placeholder 2">
            <a:extLst>
              <a:ext uri="{FF2B5EF4-FFF2-40B4-BE49-F238E27FC236}">
                <a16:creationId xmlns:a16="http://schemas.microsoft.com/office/drawing/2014/main" id="{5E2F1529-305A-1C46-BDB6-C93B63531609}"/>
              </a:ext>
            </a:extLst>
          </p:cNvPr>
          <p:cNvSpPr txBox="1">
            <a:spLocks/>
          </p:cNvSpPr>
          <p:nvPr/>
        </p:nvSpPr>
        <p:spPr>
          <a:xfrm>
            <a:off x="5876768" y="2622565"/>
            <a:ext cx="2704641" cy="42618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Production Environment</a:t>
            </a:r>
            <a:endParaRPr kumimoji="0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 panose="020B0603020204020204" pitchFamily="34" charset="0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sp>
        <p:nvSpPr>
          <p:cNvPr id="362" name="Content Placeholder 2">
            <a:extLst>
              <a:ext uri="{FF2B5EF4-FFF2-40B4-BE49-F238E27FC236}">
                <a16:creationId xmlns:a16="http://schemas.microsoft.com/office/drawing/2014/main" id="{5E2F1529-305A-1C46-BDB6-C93B63531609}"/>
              </a:ext>
            </a:extLst>
          </p:cNvPr>
          <p:cNvSpPr txBox="1">
            <a:spLocks/>
          </p:cNvSpPr>
          <p:nvPr/>
        </p:nvSpPr>
        <p:spPr>
          <a:xfrm>
            <a:off x="496249" y="2922536"/>
            <a:ext cx="2949873" cy="42618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(limited number of devices)</a:t>
            </a:r>
            <a:endParaRPr kumimoji="0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 panose="020B0603020204020204" pitchFamily="34" charset="0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sp>
        <p:nvSpPr>
          <p:cNvPr id="363" name="Content Placeholder 2">
            <a:extLst>
              <a:ext uri="{FF2B5EF4-FFF2-40B4-BE49-F238E27FC236}">
                <a16:creationId xmlns:a16="http://schemas.microsoft.com/office/drawing/2014/main" id="{5E2F1529-305A-1C46-BDB6-C93B63531609}"/>
              </a:ext>
            </a:extLst>
          </p:cNvPr>
          <p:cNvSpPr txBox="1">
            <a:spLocks/>
          </p:cNvSpPr>
          <p:nvPr/>
        </p:nvSpPr>
        <p:spPr>
          <a:xfrm>
            <a:off x="6147187" y="2924804"/>
            <a:ext cx="2949873" cy="42618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(e.g. 10,000 devices)</a:t>
            </a:r>
            <a:endParaRPr kumimoji="0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 panose="020B0603020204020204" pitchFamily="34" charset="0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sp>
        <p:nvSpPr>
          <p:cNvPr id="364" name="TextBox 71">
            <a:extLst>
              <a:ext uri="{FF2B5EF4-FFF2-40B4-BE49-F238E27FC236}">
                <a16:creationId xmlns:a16="http://schemas.microsoft.com/office/drawing/2014/main" id="{CF5E53C9-DA87-4049-83C8-F7B68DD828BC}"/>
              </a:ext>
            </a:extLst>
          </p:cNvPr>
          <p:cNvSpPr txBox="1"/>
          <p:nvPr/>
        </p:nvSpPr>
        <p:spPr>
          <a:xfrm>
            <a:off x="3268436" y="3284620"/>
            <a:ext cx="2267975" cy="9602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146304" tIns="91440" rIns="146304" bIns="9144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ja-JP" sz="1400" dirty="0">
                <a:solidFill>
                  <a:srgbClr val="002E36"/>
                </a:solidFill>
                <a:latin typeface="Amazon Ember" panose="020B0603020204020204"/>
                <a:cs typeface="Amazon Ember" panose="020B0603020204020204" pitchFamily="34" charset="0"/>
              </a:rPr>
              <a:t>Poor inference performance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rgbClr val="002E36"/>
                </a:solidFill>
                <a:latin typeface="Amazon Ember" panose="020B0603020204020204"/>
                <a:cs typeface="Amazon Ember" panose="020B0603020204020204" pitchFamily="34" charset="0"/>
              </a:rPr>
              <a:t>(e.g. below required throughput)</a:t>
            </a:r>
          </a:p>
        </p:txBody>
      </p:sp>
      <p:sp>
        <p:nvSpPr>
          <p:cNvPr id="365" name="右矢印 364"/>
          <p:cNvSpPr/>
          <p:nvPr/>
        </p:nvSpPr>
        <p:spPr>
          <a:xfrm>
            <a:off x="3258530" y="2647542"/>
            <a:ext cx="2250846" cy="555193"/>
          </a:xfrm>
          <a:prstGeom prst="rightArrow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096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extBox 109">
            <a:extLst>
              <a:ext uri="{FF2B5EF4-FFF2-40B4-BE49-F238E27FC236}">
                <a16:creationId xmlns:a16="http://schemas.microsoft.com/office/drawing/2014/main" id="{C47D0162-ACE0-4136-A772-282FF0B6A220}"/>
              </a:ext>
            </a:extLst>
          </p:cNvPr>
          <p:cNvSpPr txBox="1"/>
          <p:nvPr/>
        </p:nvSpPr>
        <p:spPr>
          <a:xfrm>
            <a:off x="3653312" y="2730018"/>
            <a:ext cx="1678668" cy="1230238"/>
          </a:xfrm>
          <a:prstGeom prst="rect">
            <a:avLst/>
          </a:prstGeom>
          <a:noFill/>
        </p:spPr>
        <p:txBody>
          <a:bodyPr wrap="square" lIns="146304" tIns="91440" rIns="146304" bIns="91440" rtlCol="0">
            <a:prstTxWarp prst="textArchUp">
              <a:avLst>
                <a:gd name="adj" fmla="val 14010961"/>
              </a:avLst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E3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Training data</a:t>
            </a:r>
          </a:p>
        </p:txBody>
      </p:sp>
      <p:sp>
        <p:nvSpPr>
          <p:cNvPr id="115" name="Content Placeholder 2">
            <a:extLst>
              <a:ext uri="{FF2B5EF4-FFF2-40B4-BE49-F238E27FC236}">
                <a16:creationId xmlns:a16="http://schemas.microsoft.com/office/drawing/2014/main" id="{5E2F1529-305A-1C46-BDB6-C93B63531609}"/>
              </a:ext>
            </a:extLst>
          </p:cNvPr>
          <p:cNvSpPr txBox="1">
            <a:spLocks/>
          </p:cNvSpPr>
          <p:nvPr/>
        </p:nvSpPr>
        <p:spPr>
          <a:xfrm>
            <a:off x="340591" y="1009332"/>
            <a:ext cx="8370271" cy="151386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ML model performance monitoring</a:t>
            </a:r>
          </a:p>
          <a:p>
            <a:pPr marL="1085850" lvl="1" indent="-34290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ja-JP" sz="16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Inference on Edge is not always correct.</a:t>
            </a:r>
            <a:br>
              <a:rPr lang="en-US" altLang="ja-JP" sz="16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altLang="ja-JP" sz="16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ML model performance monitoring is necessary.</a:t>
            </a:r>
            <a:br>
              <a:rPr lang="en-US" altLang="ja-JP" sz="16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ja-JP" altLang="en-US" sz="1600" dirty="0">
                <a:solidFill>
                  <a:srgbClr val="0070C0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⇒</a:t>
            </a:r>
            <a:r>
              <a:rPr lang="en-US" altLang="ja-JP" sz="1600" dirty="0">
                <a:solidFill>
                  <a:srgbClr val="0070C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Collect data and inference result on Cloud to monitor model performance</a:t>
            </a:r>
          </a:p>
          <a:p>
            <a:pPr marL="1085850" lvl="1" indent="-34290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kumimoji="0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 panose="020B0603020204020204" pitchFamily="34" charset="0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sp>
        <p:nvSpPr>
          <p:cNvPr id="112" name="タイトル 1">
            <a:extLst>
              <a:ext uri="{FF2B5EF4-FFF2-40B4-BE49-F238E27FC236}">
                <a16:creationId xmlns:a16="http://schemas.microsoft.com/office/drawing/2014/main" id="{CE1B1278-6C95-6247-B3DE-CD01267A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kumimoji="1" lang="en-US" altLang="ja-JP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Model Lifecycle Considerations</a:t>
            </a:r>
          </a:p>
        </p:txBody>
      </p:sp>
      <p:sp>
        <p:nvSpPr>
          <p:cNvPr id="118" name="Content Placeholder 2">
            <a:extLst>
              <a:ext uri="{FF2B5EF4-FFF2-40B4-BE49-F238E27FC236}">
                <a16:creationId xmlns:a16="http://schemas.microsoft.com/office/drawing/2014/main" id="{5E2F1529-305A-1C46-BDB6-C93B63531609}"/>
              </a:ext>
            </a:extLst>
          </p:cNvPr>
          <p:cNvSpPr txBox="1">
            <a:spLocks/>
          </p:cNvSpPr>
          <p:nvPr/>
        </p:nvSpPr>
        <p:spPr>
          <a:xfrm>
            <a:off x="765792" y="2602447"/>
            <a:ext cx="2042410" cy="42618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Factory</a:t>
            </a:r>
            <a:endParaRPr kumimoji="0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 panose="020B0603020204020204" pitchFamily="34" charset="0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sp>
        <p:nvSpPr>
          <p:cNvPr id="362" name="Content Placeholder 2">
            <a:extLst>
              <a:ext uri="{FF2B5EF4-FFF2-40B4-BE49-F238E27FC236}">
                <a16:creationId xmlns:a16="http://schemas.microsoft.com/office/drawing/2014/main" id="{5E2F1529-305A-1C46-BDB6-C93B63531609}"/>
              </a:ext>
            </a:extLst>
          </p:cNvPr>
          <p:cNvSpPr txBox="1">
            <a:spLocks/>
          </p:cNvSpPr>
          <p:nvPr/>
        </p:nvSpPr>
        <p:spPr>
          <a:xfrm>
            <a:off x="496249" y="2922536"/>
            <a:ext cx="2949873" cy="42618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(e.g. visual inspection)</a:t>
            </a:r>
            <a:endParaRPr kumimoji="0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 panose="020B0603020204020204" pitchFamily="34" charset="0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cxnSp>
        <p:nvCxnSpPr>
          <p:cNvPr id="369" name="曲線コネクタ 144"/>
          <p:cNvCxnSpPr/>
          <p:nvPr/>
        </p:nvCxnSpPr>
        <p:spPr>
          <a:xfrm flipV="1">
            <a:off x="2072385" y="3453120"/>
            <a:ext cx="749037" cy="199947"/>
          </a:xfrm>
          <a:prstGeom prst="curved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0" name="グループ化 206"/>
          <p:cNvGrpSpPr/>
          <p:nvPr/>
        </p:nvGrpSpPr>
        <p:grpSpPr>
          <a:xfrm>
            <a:off x="189364" y="4487667"/>
            <a:ext cx="2767188" cy="182862"/>
            <a:chOff x="2062509" y="5667174"/>
            <a:chExt cx="3566160" cy="221375"/>
          </a:xfrm>
        </p:grpSpPr>
        <p:sp>
          <p:nvSpPr>
            <p:cNvPr id="371" name="Rounded Rectangle 441"/>
            <p:cNvSpPr/>
            <p:nvPr/>
          </p:nvSpPr>
          <p:spPr bwMode="auto">
            <a:xfrm>
              <a:off x="2062509" y="5802178"/>
              <a:ext cx="3566160" cy="86371"/>
            </a:xfrm>
            <a:prstGeom prst="roundRect">
              <a:avLst>
                <a:gd name="adj" fmla="val 50000"/>
              </a:avLst>
            </a:prstGeom>
            <a:solidFill>
              <a:srgbClr val="00485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8580" tIns="34290" rIns="34290" bIns="685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50" kern="0" spc="-75" dirty="0">
                <a:ln w="3175">
                  <a:noFill/>
                </a:ln>
                <a:gradFill flip="none" rotWithShape="1">
                  <a:gsLst>
                    <a:gs pos="0">
                      <a:srgbClr val="000000">
                        <a:lumMod val="65000"/>
                        <a:lumOff val="35000"/>
                      </a:srgbClr>
                    </a:gs>
                    <a:gs pos="86000">
                      <a:srgbClr val="000000">
                        <a:lumMod val="65000"/>
                        <a:lumOff val="35000"/>
                      </a:srgbClr>
                    </a:gs>
                  </a:gsLst>
                  <a:lin ang="5400000" scaled="0"/>
                  <a:tileRect/>
                </a:gradFill>
                <a:latin typeface="+mn-ea"/>
                <a:cs typeface="Arial" charset="0"/>
              </a:endParaRPr>
            </a:p>
          </p:txBody>
        </p:sp>
        <p:sp>
          <p:nvSpPr>
            <p:cNvPr id="372" name="Trapezoid 447"/>
            <p:cNvSpPr/>
            <p:nvPr/>
          </p:nvSpPr>
          <p:spPr bwMode="auto">
            <a:xfrm>
              <a:off x="2090189" y="5667174"/>
              <a:ext cx="3503584" cy="131286"/>
            </a:xfrm>
            <a:prstGeom prst="trapezoid">
              <a:avLst>
                <a:gd name="adj" fmla="val 165124"/>
              </a:avLst>
            </a:prstGeom>
            <a:solidFill>
              <a:srgbClr val="5F8A95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8580" tIns="34290" rIns="34290" bIns="685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50" kern="0" spc="-75" dirty="0">
                <a:ln w="3175">
                  <a:noFill/>
                </a:ln>
                <a:gradFill flip="none" rotWithShape="1">
                  <a:gsLst>
                    <a:gs pos="0">
                      <a:srgbClr val="000000">
                        <a:lumMod val="65000"/>
                        <a:lumOff val="35000"/>
                      </a:srgbClr>
                    </a:gs>
                    <a:gs pos="86000">
                      <a:srgbClr val="000000">
                        <a:lumMod val="65000"/>
                        <a:lumOff val="35000"/>
                      </a:srgbClr>
                    </a:gs>
                  </a:gsLst>
                  <a:lin ang="5400000" scaled="0"/>
                  <a:tileRect/>
                </a:gradFill>
                <a:latin typeface="+mn-ea"/>
                <a:cs typeface="Arial" charset="0"/>
              </a:endParaRPr>
            </a:p>
          </p:txBody>
        </p:sp>
      </p:grpSp>
      <p:sp>
        <p:nvSpPr>
          <p:cNvPr id="373" name="直方体 233"/>
          <p:cNvSpPr/>
          <p:nvPr/>
        </p:nvSpPr>
        <p:spPr>
          <a:xfrm>
            <a:off x="1406601" y="4385185"/>
            <a:ext cx="233219" cy="153648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kumimoji="1" lang="ja-JP" altLang="en-US" sz="135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74" name="フローチャート: 磁気ディスク 238"/>
          <p:cNvSpPr/>
          <p:nvPr/>
        </p:nvSpPr>
        <p:spPr>
          <a:xfrm>
            <a:off x="447895" y="4421739"/>
            <a:ext cx="318256" cy="111977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kumimoji="1" lang="ja-JP" altLang="en-US" sz="135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75" name="額縁 239"/>
          <p:cNvSpPr/>
          <p:nvPr/>
        </p:nvSpPr>
        <p:spPr>
          <a:xfrm>
            <a:off x="2143935" y="4342832"/>
            <a:ext cx="231725" cy="213197"/>
          </a:xfrm>
          <a:prstGeom prst="bevel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kumimoji="1" lang="ja-JP" altLang="en-US" sz="135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76" name="メモ 242"/>
          <p:cNvSpPr/>
          <p:nvPr/>
        </p:nvSpPr>
        <p:spPr>
          <a:xfrm>
            <a:off x="521683" y="4143225"/>
            <a:ext cx="159025" cy="15660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kumimoji="1" lang="ja-JP" altLang="en-US" sz="1350" dirty="0">
              <a:solidFill>
                <a:prstClr val="white"/>
              </a:solidFill>
              <a:latin typeface="+mn-ea"/>
            </a:endParaRPr>
          </a:p>
        </p:txBody>
      </p:sp>
      <p:grpSp>
        <p:nvGrpSpPr>
          <p:cNvPr id="377" name="グループ化 244"/>
          <p:cNvGrpSpPr/>
          <p:nvPr/>
        </p:nvGrpSpPr>
        <p:grpSpPr>
          <a:xfrm>
            <a:off x="818977" y="4152235"/>
            <a:ext cx="464914" cy="386598"/>
            <a:chOff x="1001352" y="5170395"/>
            <a:chExt cx="619885" cy="515464"/>
          </a:xfrm>
        </p:grpSpPr>
        <p:sp>
          <p:nvSpPr>
            <p:cNvPr id="378" name="正方形/長方形 245"/>
            <p:cNvSpPr/>
            <p:nvPr/>
          </p:nvSpPr>
          <p:spPr>
            <a:xfrm>
              <a:off x="1069823" y="5379207"/>
              <a:ext cx="507355" cy="7889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kumimoji="1" lang="ja-JP" altLang="en-US" sz="135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379" name="正方形/長方形 246"/>
            <p:cNvSpPr/>
            <p:nvPr/>
          </p:nvSpPr>
          <p:spPr>
            <a:xfrm flipV="1">
              <a:off x="1001352" y="5170395"/>
              <a:ext cx="619885" cy="2088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kumimoji="1" lang="ja-JP" altLang="en-US" sz="135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380" name="正方形/長方形 247"/>
            <p:cNvSpPr/>
            <p:nvPr/>
          </p:nvSpPr>
          <p:spPr>
            <a:xfrm>
              <a:off x="1069821" y="5606962"/>
              <a:ext cx="507355" cy="7889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kumimoji="1" lang="ja-JP" altLang="en-US" sz="135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381" name="正方形/長方形 249"/>
            <p:cNvSpPr/>
            <p:nvPr/>
          </p:nvSpPr>
          <p:spPr>
            <a:xfrm>
              <a:off x="1168170" y="5458104"/>
              <a:ext cx="45719" cy="1488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kumimoji="1" lang="ja-JP" altLang="en-US" sz="135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382" name="正方形/長方形 250"/>
            <p:cNvSpPr/>
            <p:nvPr/>
          </p:nvSpPr>
          <p:spPr>
            <a:xfrm>
              <a:off x="1445796" y="5458104"/>
              <a:ext cx="45719" cy="1488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kumimoji="1" lang="ja-JP" altLang="en-US" sz="1350" dirty="0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383" name="メモ 254"/>
          <p:cNvSpPr/>
          <p:nvPr/>
        </p:nvSpPr>
        <p:spPr>
          <a:xfrm>
            <a:off x="1454711" y="4143225"/>
            <a:ext cx="159025" cy="15660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kumimoji="1" lang="ja-JP" altLang="en-US" sz="1350" dirty="0">
              <a:solidFill>
                <a:prstClr val="white"/>
              </a:solidFill>
              <a:latin typeface="+mn-ea"/>
            </a:endParaRPr>
          </a:p>
        </p:txBody>
      </p:sp>
      <p:grpSp>
        <p:nvGrpSpPr>
          <p:cNvPr id="384" name="グループ化 257"/>
          <p:cNvGrpSpPr/>
          <p:nvPr/>
        </p:nvGrpSpPr>
        <p:grpSpPr>
          <a:xfrm>
            <a:off x="1739877" y="4234454"/>
            <a:ext cx="334619" cy="287585"/>
            <a:chOff x="2723711" y="5277785"/>
            <a:chExt cx="446158" cy="383447"/>
          </a:xfrm>
        </p:grpSpPr>
        <p:sp>
          <p:nvSpPr>
            <p:cNvPr id="385" name="台形 259"/>
            <p:cNvSpPr/>
            <p:nvPr/>
          </p:nvSpPr>
          <p:spPr>
            <a:xfrm>
              <a:off x="2723711" y="5376970"/>
              <a:ext cx="193818" cy="28426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kumimoji="1" lang="ja-JP" altLang="en-US" sz="135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386" name="正方形/長方形 262"/>
            <p:cNvSpPr/>
            <p:nvPr/>
          </p:nvSpPr>
          <p:spPr>
            <a:xfrm rot="6683098">
              <a:off x="2912784" y="5280582"/>
              <a:ext cx="79346" cy="2164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kumimoji="1" lang="ja-JP" altLang="en-US" sz="135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387" name="楕円 263"/>
            <p:cNvSpPr/>
            <p:nvPr/>
          </p:nvSpPr>
          <p:spPr>
            <a:xfrm>
              <a:off x="2751161" y="5277785"/>
              <a:ext cx="138918" cy="1389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kumimoji="1" lang="ja-JP" altLang="en-US" sz="135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388" name="L 字 264"/>
            <p:cNvSpPr/>
            <p:nvPr/>
          </p:nvSpPr>
          <p:spPr>
            <a:xfrm rot="4216123">
              <a:off x="3037305" y="5383375"/>
              <a:ext cx="132479" cy="132648"/>
            </a:xfrm>
            <a:prstGeom prst="corner">
              <a:avLst>
                <a:gd name="adj1" fmla="val 39606"/>
                <a:gd name="adj2" fmla="val 385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kumimoji="1" lang="ja-JP" altLang="en-US" sz="1350" dirty="0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389" name="メモ 266"/>
          <p:cNvSpPr/>
          <p:nvPr/>
        </p:nvSpPr>
        <p:spPr>
          <a:xfrm>
            <a:off x="2176061" y="4143225"/>
            <a:ext cx="159025" cy="15660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kumimoji="1" lang="ja-JP" altLang="en-US" sz="1350" dirty="0">
              <a:solidFill>
                <a:prstClr val="white"/>
              </a:solidFill>
              <a:latin typeface="+mn-ea"/>
            </a:endParaRPr>
          </a:p>
        </p:txBody>
      </p:sp>
      <p:grpSp>
        <p:nvGrpSpPr>
          <p:cNvPr id="390" name="グループ化 234"/>
          <p:cNvGrpSpPr/>
          <p:nvPr/>
        </p:nvGrpSpPr>
        <p:grpSpPr>
          <a:xfrm rot="14055618">
            <a:off x="2449598" y="4050906"/>
            <a:ext cx="140690" cy="215066"/>
            <a:chOff x="6481329" y="5667203"/>
            <a:chExt cx="187586" cy="286754"/>
          </a:xfrm>
        </p:grpSpPr>
        <p:sp>
          <p:nvSpPr>
            <p:cNvPr id="391" name="直方体 236"/>
            <p:cNvSpPr/>
            <p:nvPr/>
          </p:nvSpPr>
          <p:spPr>
            <a:xfrm>
              <a:off x="6481329" y="5756684"/>
              <a:ext cx="187586" cy="197273"/>
            </a:xfrm>
            <a:prstGeom prst="cube">
              <a:avLst/>
            </a:prstGeom>
            <a:solidFill>
              <a:srgbClr val="000000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kumimoji="1" lang="ja-JP" altLang="en-US" sz="135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392" name="円柱 237"/>
            <p:cNvSpPr/>
            <p:nvPr/>
          </p:nvSpPr>
          <p:spPr>
            <a:xfrm>
              <a:off x="6525683" y="5667203"/>
              <a:ext cx="98878" cy="120841"/>
            </a:xfrm>
            <a:prstGeom prst="can">
              <a:avLst>
                <a:gd name="adj" fmla="val 49290"/>
              </a:avLst>
            </a:prstGeom>
            <a:solidFill>
              <a:srgbClr val="000000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kumimoji="1" lang="ja-JP" altLang="en-US" sz="1350" dirty="0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393" name="Group 269">
            <a:extLst>
              <a:ext uri="{FF2B5EF4-FFF2-40B4-BE49-F238E27FC236}">
                <a16:creationId xmlns:a16="http://schemas.microsoft.com/office/drawing/2014/main" id="{5DE90FDB-818F-3B46-B56F-273F446C5D2E}"/>
              </a:ext>
            </a:extLst>
          </p:cNvPr>
          <p:cNvGrpSpPr/>
          <p:nvPr/>
        </p:nvGrpSpPr>
        <p:grpSpPr>
          <a:xfrm>
            <a:off x="1989218" y="3716723"/>
            <a:ext cx="292421" cy="324382"/>
            <a:chOff x="3119438" y="2090708"/>
            <a:chExt cx="566737" cy="628680"/>
          </a:xfrm>
        </p:grpSpPr>
        <p:sp>
          <p:nvSpPr>
            <p:cNvPr id="394" name="Freeform: Shape 107">
              <a:extLst>
                <a:ext uri="{FF2B5EF4-FFF2-40B4-BE49-F238E27FC236}">
                  <a16:creationId xmlns:a16="http://schemas.microsoft.com/office/drawing/2014/main" id="{239E3BC4-1C63-A449-BF15-8F8394B8A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933" y="2090708"/>
              <a:ext cx="281483" cy="357522"/>
            </a:xfrm>
            <a:custGeom>
              <a:avLst/>
              <a:gdLst>
                <a:gd name="connsiteX0" fmla="*/ 37676 w 286982"/>
                <a:gd name="connsiteY0" fmla="*/ 0 h 352730"/>
                <a:gd name="connsiteX1" fmla="*/ 265309 w 286982"/>
                <a:gd name="connsiteY1" fmla="*/ 0 h 352730"/>
                <a:gd name="connsiteX2" fmla="*/ 286982 w 286982"/>
                <a:gd name="connsiteY2" fmla="*/ 8495 h 352730"/>
                <a:gd name="connsiteX3" fmla="*/ 228371 w 286982"/>
                <a:gd name="connsiteY3" fmla="*/ 85285 h 352730"/>
                <a:gd name="connsiteX4" fmla="*/ 41917 w 286982"/>
                <a:gd name="connsiteY4" fmla="*/ 329577 h 352730"/>
                <a:gd name="connsiteX5" fmla="*/ 24242 w 286982"/>
                <a:gd name="connsiteY5" fmla="*/ 352730 h 352730"/>
                <a:gd name="connsiteX6" fmla="*/ 8803 w 286982"/>
                <a:gd name="connsiteY6" fmla="*/ 345782 h 352730"/>
                <a:gd name="connsiteX7" fmla="*/ 0 w 286982"/>
                <a:gd name="connsiteY7" fmla="*/ 321942 h 352730"/>
                <a:gd name="connsiteX8" fmla="*/ 0 w 286982"/>
                <a:gd name="connsiteY8" fmla="*/ 33850 h 352730"/>
                <a:gd name="connsiteX9" fmla="*/ 8803 w 286982"/>
                <a:gd name="connsiteY9" fmla="*/ 11317 h 352730"/>
                <a:gd name="connsiteX10" fmla="*/ 37676 w 286982"/>
                <a:gd name="connsiteY10" fmla="*/ 0 h 352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6982" h="352730">
                  <a:moveTo>
                    <a:pt x="37676" y="0"/>
                  </a:moveTo>
                  <a:cubicBezTo>
                    <a:pt x="265309" y="0"/>
                    <a:pt x="265309" y="0"/>
                    <a:pt x="265309" y="0"/>
                  </a:cubicBezTo>
                  <a:lnTo>
                    <a:pt x="286982" y="8495"/>
                  </a:lnTo>
                  <a:lnTo>
                    <a:pt x="228371" y="85285"/>
                  </a:lnTo>
                  <a:cubicBezTo>
                    <a:pt x="175518" y="154533"/>
                    <a:pt x="113855" y="235322"/>
                    <a:pt x="41917" y="329577"/>
                  </a:cubicBezTo>
                  <a:lnTo>
                    <a:pt x="24242" y="352730"/>
                  </a:lnTo>
                  <a:lnTo>
                    <a:pt x="8803" y="345782"/>
                  </a:lnTo>
                  <a:lnTo>
                    <a:pt x="0" y="321942"/>
                  </a:lnTo>
                  <a:lnTo>
                    <a:pt x="0" y="33850"/>
                  </a:lnTo>
                  <a:lnTo>
                    <a:pt x="8803" y="11317"/>
                  </a:lnTo>
                  <a:cubicBezTo>
                    <a:pt x="15917" y="4191"/>
                    <a:pt x="25959" y="0"/>
                    <a:pt x="37676" y="0"/>
                  </a:cubicBezTo>
                  <a:close/>
                </a:path>
              </a:pathLst>
            </a:custGeom>
            <a:solidFill>
              <a:srgbClr val="049FC7"/>
            </a:solidFill>
            <a:ln w="15875" cap="rnd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+mn-ea"/>
              </a:endParaRPr>
            </a:p>
          </p:txBody>
        </p:sp>
        <p:grpSp>
          <p:nvGrpSpPr>
            <p:cNvPr id="395" name="Group 4">
              <a:extLst>
                <a:ext uri="{FF2B5EF4-FFF2-40B4-BE49-F238E27FC236}">
                  <a16:creationId xmlns:a16="http://schemas.microsoft.com/office/drawing/2014/main" id="{E70979C4-BBB6-8C46-B691-92637A131D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119438" y="2095500"/>
              <a:ext cx="566737" cy="623888"/>
              <a:chOff x="1965" y="1320"/>
              <a:chExt cx="357" cy="393"/>
            </a:xfrm>
          </p:grpSpPr>
          <p:sp>
            <p:nvSpPr>
              <p:cNvPr id="396" name="Freeform 5">
                <a:extLst>
                  <a:ext uri="{FF2B5EF4-FFF2-40B4-BE49-F238E27FC236}">
                    <a16:creationId xmlns:a16="http://schemas.microsoft.com/office/drawing/2014/main" id="{228FC922-D197-824E-A689-C4E13B679E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5" y="1320"/>
                <a:ext cx="194" cy="226"/>
              </a:xfrm>
              <a:custGeom>
                <a:avLst/>
                <a:gdLst>
                  <a:gd name="T0" fmla="*/ 80 w 92"/>
                  <a:gd name="T1" fmla="*/ 107 h 107"/>
                  <a:gd name="T2" fmla="*/ 12 w 92"/>
                  <a:gd name="T3" fmla="*/ 107 h 107"/>
                  <a:gd name="T4" fmla="*/ 0 w 92"/>
                  <a:gd name="T5" fmla="*/ 94 h 107"/>
                  <a:gd name="T6" fmla="*/ 0 w 92"/>
                  <a:gd name="T7" fmla="*/ 12 h 107"/>
                  <a:gd name="T8" fmla="*/ 12 w 92"/>
                  <a:gd name="T9" fmla="*/ 0 h 107"/>
                  <a:gd name="T10" fmla="*/ 80 w 92"/>
                  <a:gd name="T11" fmla="*/ 0 h 107"/>
                  <a:gd name="T12" fmla="*/ 92 w 92"/>
                  <a:gd name="T13" fmla="*/ 12 h 107"/>
                  <a:gd name="T14" fmla="*/ 92 w 92"/>
                  <a:gd name="T15" fmla="*/ 94 h 107"/>
                  <a:gd name="T16" fmla="*/ 80 w 92"/>
                  <a:gd name="T17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107">
                    <a:moveTo>
                      <a:pt x="80" y="107"/>
                    </a:moveTo>
                    <a:cubicBezTo>
                      <a:pt x="12" y="107"/>
                      <a:pt x="12" y="107"/>
                      <a:pt x="12" y="107"/>
                    </a:cubicBezTo>
                    <a:cubicBezTo>
                      <a:pt x="5" y="107"/>
                      <a:pt x="0" y="101"/>
                      <a:pt x="0" y="9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7" y="0"/>
                      <a:pt x="92" y="5"/>
                      <a:pt x="92" y="12"/>
                    </a:cubicBezTo>
                    <a:cubicBezTo>
                      <a:pt x="92" y="94"/>
                      <a:pt x="92" y="94"/>
                      <a:pt x="92" y="94"/>
                    </a:cubicBezTo>
                    <a:cubicBezTo>
                      <a:pt x="92" y="101"/>
                      <a:pt x="87" y="107"/>
                      <a:pt x="80" y="107"/>
                    </a:cubicBezTo>
                    <a:close/>
                  </a:path>
                </a:pathLst>
              </a:custGeom>
              <a:noFill/>
              <a:ln w="15875" cap="rnd"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240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397" name="Oval 273">
                <a:extLst>
                  <a:ext uri="{FF2B5EF4-FFF2-40B4-BE49-F238E27FC236}">
                    <a16:creationId xmlns:a16="http://schemas.microsoft.com/office/drawing/2014/main" id="{A7A9F865-5DD5-AC4F-8AC6-EAC21DFBE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8" y="1339"/>
                <a:ext cx="157" cy="156"/>
              </a:xfrm>
              <a:prstGeom prst="ellipse">
                <a:avLst/>
              </a:prstGeom>
              <a:solidFill>
                <a:srgbClr val="FFFFFF"/>
              </a:solidFill>
              <a:ln w="15875" cap="rnd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240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398" name="Oval 7">
                <a:extLst>
                  <a:ext uri="{FF2B5EF4-FFF2-40B4-BE49-F238E27FC236}">
                    <a16:creationId xmlns:a16="http://schemas.microsoft.com/office/drawing/2014/main" id="{B14B6017-BF73-3C48-8E2B-20E16A3D2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367"/>
                <a:ext cx="101" cy="101"/>
              </a:xfrm>
              <a:prstGeom prst="ellipse">
                <a:avLst/>
              </a:prstGeom>
              <a:solidFill>
                <a:srgbClr val="CDECF4"/>
              </a:solidFill>
              <a:ln w="15875" cap="rnd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240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399" name="Oval 8">
                <a:extLst>
                  <a:ext uri="{FF2B5EF4-FFF2-40B4-BE49-F238E27FC236}">
                    <a16:creationId xmlns:a16="http://schemas.microsoft.com/office/drawing/2014/main" id="{1F87448D-EDD1-1D43-B7A2-DF0F1F1E4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8" y="1335"/>
                <a:ext cx="17" cy="17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240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400" name="Freeform 10">
                <a:extLst>
                  <a:ext uri="{FF2B5EF4-FFF2-40B4-BE49-F238E27FC236}">
                    <a16:creationId xmlns:a16="http://schemas.microsoft.com/office/drawing/2014/main" id="{EE629975-ED99-D949-8846-358B3380B959}"/>
                  </a:ext>
                </a:extLst>
              </p:cNvPr>
              <p:cNvSpPr>
                <a:spLocks/>
              </p:cNvSpPr>
              <p:nvPr/>
            </p:nvSpPr>
            <p:spPr bwMode="auto">
              <a:xfrm rot="485365">
                <a:off x="2062" y="1559"/>
                <a:ext cx="76" cy="89"/>
              </a:xfrm>
              <a:custGeom>
                <a:avLst/>
                <a:gdLst>
                  <a:gd name="T0" fmla="*/ 22 w 36"/>
                  <a:gd name="T1" fmla="*/ 38 h 42"/>
                  <a:gd name="T2" fmla="*/ 2 w 36"/>
                  <a:gd name="T3" fmla="*/ 13 h 42"/>
                  <a:gd name="T4" fmla="*/ 4 w 36"/>
                  <a:gd name="T5" fmla="*/ 3 h 42"/>
                  <a:gd name="T6" fmla="*/ 4 w 36"/>
                  <a:gd name="T7" fmla="*/ 3 h 42"/>
                  <a:gd name="T8" fmla="*/ 14 w 36"/>
                  <a:gd name="T9" fmla="*/ 4 h 42"/>
                  <a:gd name="T10" fmla="*/ 34 w 36"/>
                  <a:gd name="T11" fmla="*/ 29 h 42"/>
                  <a:gd name="T12" fmla="*/ 32 w 36"/>
                  <a:gd name="T13" fmla="*/ 39 h 42"/>
                  <a:gd name="T14" fmla="*/ 32 w 36"/>
                  <a:gd name="T15" fmla="*/ 39 h 42"/>
                  <a:gd name="T16" fmla="*/ 22 w 36"/>
                  <a:gd name="T17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2">
                    <a:moveTo>
                      <a:pt x="22" y="38"/>
                    </a:moveTo>
                    <a:cubicBezTo>
                      <a:pt x="2" y="13"/>
                      <a:pt x="2" y="13"/>
                      <a:pt x="2" y="13"/>
                    </a:cubicBezTo>
                    <a:cubicBezTo>
                      <a:pt x="0" y="10"/>
                      <a:pt x="0" y="5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7" y="0"/>
                      <a:pt x="12" y="1"/>
                      <a:pt x="14" y="4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6" y="32"/>
                      <a:pt x="36" y="37"/>
                      <a:pt x="32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29" y="42"/>
                      <a:pt x="24" y="41"/>
                      <a:pt x="22" y="38"/>
                    </a:cubicBezTo>
                    <a:close/>
                  </a:path>
                </a:pathLst>
              </a:custGeom>
              <a:noFill/>
              <a:ln w="15875" cap="rnd"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240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401" name="Freeform 11">
                <a:extLst>
                  <a:ext uri="{FF2B5EF4-FFF2-40B4-BE49-F238E27FC236}">
                    <a16:creationId xmlns:a16="http://schemas.microsoft.com/office/drawing/2014/main" id="{12627E4B-8118-0341-A779-6B4F7B4BE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7" y="1542"/>
                <a:ext cx="72" cy="31"/>
              </a:xfrm>
              <a:custGeom>
                <a:avLst/>
                <a:gdLst>
                  <a:gd name="T0" fmla="*/ 34 w 34"/>
                  <a:gd name="T1" fmla="*/ 1 h 15"/>
                  <a:gd name="T2" fmla="*/ 17 w 34"/>
                  <a:gd name="T3" fmla="*/ 15 h 15"/>
                  <a:gd name="T4" fmla="*/ 0 w 34"/>
                  <a:gd name="T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15">
                    <a:moveTo>
                      <a:pt x="34" y="1"/>
                    </a:moveTo>
                    <a:cubicBezTo>
                      <a:pt x="32" y="9"/>
                      <a:pt x="25" y="15"/>
                      <a:pt x="17" y="15"/>
                    </a:cubicBezTo>
                    <a:cubicBezTo>
                      <a:pt x="8" y="15"/>
                      <a:pt x="1" y="8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15875" cap="rnd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240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402" name="Freeform 13">
                <a:extLst>
                  <a:ext uri="{FF2B5EF4-FFF2-40B4-BE49-F238E27FC236}">
                    <a16:creationId xmlns:a16="http://schemas.microsoft.com/office/drawing/2014/main" id="{BCF43C7A-005F-CE4E-9D75-DD4328C63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8" y="1607"/>
                <a:ext cx="154" cy="76"/>
              </a:xfrm>
              <a:custGeom>
                <a:avLst/>
                <a:gdLst>
                  <a:gd name="T0" fmla="*/ 67 w 73"/>
                  <a:gd name="T1" fmla="*/ 16 h 36"/>
                  <a:gd name="T2" fmla="*/ 11 w 73"/>
                  <a:gd name="T3" fmla="*/ 35 h 36"/>
                  <a:gd name="T4" fmla="*/ 2 w 73"/>
                  <a:gd name="T5" fmla="*/ 30 h 36"/>
                  <a:gd name="T6" fmla="*/ 2 w 73"/>
                  <a:gd name="T7" fmla="*/ 30 h 36"/>
                  <a:gd name="T8" fmla="*/ 6 w 73"/>
                  <a:gd name="T9" fmla="*/ 21 h 36"/>
                  <a:gd name="T10" fmla="*/ 63 w 73"/>
                  <a:gd name="T11" fmla="*/ 2 h 36"/>
                  <a:gd name="T12" fmla="*/ 72 w 73"/>
                  <a:gd name="T13" fmla="*/ 6 h 36"/>
                  <a:gd name="T14" fmla="*/ 72 w 73"/>
                  <a:gd name="T15" fmla="*/ 6 h 36"/>
                  <a:gd name="T16" fmla="*/ 67 w 73"/>
                  <a:gd name="T17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36">
                    <a:moveTo>
                      <a:pt x="67" y="16"/>
                    </a:moveTo>
                    <a:cubicBezTo>
                      <a:pt x="11" y="35"/>
                      <a:pt x="11" y="35"/>
                      <a:pt x="11" y="35"/>
                    </a:cubicBezTo>
                    <a:cubicBezTo>
                      <a:pt x="7" y="36"/>
                      <a:pt x="3" y="34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0" y="26"/>
                      <a:pt x="2" y="22"/>
                      <a:pt x="6" y="21"/>
                    </a:cubicBezTo>
                    <a:cubicBezTo>
                      <a:pt x="63" y="2"/>
                      <a:pt x="63" y="2"/>
                      <a:pt x="63" y="2"/>
                    </a:cubicBezTo>
                    <a:cubicBezTo>
                      <a:pt x="66" y="0"/>
                      <a:pt x="71" y="2"/>
                      <a:pt x="72" y="6"/>
                    </a:cubicBezTo>
                    <a:cubicBezTo>
                      <a:pt x="72" y="6"/>
                      <a:pt x="72" y="6"/>
                      <a:pt x="72" y="6"/>
                    </a:cubicBezTo>
                    <a:cubicBezTo>
                      <a:pt x="73" y="10"/>
                      <a:pt x="71" y="14"/>
                      <a:pt x="67" y="16"/>
                    </a:cubicBezTo>
                    <a:close/>
                  </a:path>
                </a:pathLst>
              </a:custGeom>
              <a:noFill/>
              <a:ln w="15875" cap="rnd"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240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403" name="Freeform 14">
                <a:extLst>
                  <a:ext uri="{FF2B5EF4-FFF2-40B4-BE49-F238E27FC236}">
                    <a16:creationId xmlns:a16="http://schemas.microsoft.com/office/drawing/2014/main" id="{A730A19D-0D91-9549-86CA-FCF1898A0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7" y="1386"/>
                <a:ext cx="30" cy="27"/>
              </a:xfrm>
              <a:custGeom>
                <a:avLst/>
                <a:gdLst>
                  <a:gd name="T0" fmla="*/ 0 w 14"/>
                  <a:gd name="T1" fmla="*/ 13 h 13"/>
                  <a:gd name="T2" fmla="*/ 14 w 14"/>
                  <a:gd name="T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13">
                    <a:moveTo>
                      <a:pt x="0" y="13"/>
                    </a:moveTo>
                    <a:cubicBezTo>
                      <a:pt x="0" y="13"/>
                      <a:pt x="4" y="1"/>
                      <a:pt x="14" y="0"/>
                    </a:cubicBezTo>
                  </a:path>
                </a:pathLst>
              </a:custGeom>
              <a:noFill/>
              <a:ln w="15875" cap="rnd"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240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404" name="Oval 12">
                <a:extLst>
                  <a:ext uri="{FF2B5EF4-FFF2-40B4-BE49-F238E27FC236}">
                    <a16:creationId xmlns:a16="http://schemas.microsoft.com/office/drawing/2014/main" id="{6707556C-1F8E-0A4E-A8BF-B73C0F4FB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0" y="1618"/>
                <a:ext cx="95" cy="95"/>
              </a:xfrm>
              <a:prstGeom prst="ellipse">
                <a:avLst/>
              </a:prstGeom>
              <a:solidFill>
                <a:schemeClr val="bg1"/>
              </a:solidFill>
              <a:ln w="15875" cap="rnd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240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405" name="Freeform 9">
                <a:extLst>
                  <a:ext uri="{FF2B5EF4-FFF2-40B4-BE49-F238E27FC236}">
                    <a16:creationId xmlns:a16="http://schemas.microsoft.com/office/drawing/2014/main" id="{C0585D2E-B124-6C44-919C-0FAAD2CDF3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3" y="1506"/>
                <a:ext cx="143" cy="40"/>
              </a:xfrm>
              <a:custGeom>
                <a:avLst/>
                <a:gdLst>
                  <a:gd name="T0" fmla="*/ 58 w 68"/>
                  <a:gd name="T1" fmla="*/ 0 h 17"/>
                  <a:gd name="T2" fmla="*/ 34 w 68"/>
                  <a:gd name="T3" fmla="*/ 0 h 17"/>
                  <a:gd name="T4" fmla="*/ 11 w 68"/>
                  <a:gd name="T5" fmla="*/ 0 h 17"/>
                  <a:gd name="T6" fmla="*/ 1 w 68"/>
                  <a:gd name="T7" fmla="*/ 17 h 17"/>
                  <a:gd name="T8" fmla="*/ 34 w 68"/>
                  <a:gd name="T9" fmla="*/ 17 h 17"/>
                  <a:gd name="T10" fmla="*/ 68 w 68"/>
                  <a:gd name="T11" fmla="*/ 17 h 17"/>
                  <a:gd name="T12" fmla="*/ 58 w 68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7">
                    <a:moveTo>
                      <a:pt x="58" y="0"/>
                    </a:moveTo>
                    <a:cubicBezTo>
                      <a:pt x="53" y="0"/>
                      <a:pt x="43" y="0"/>
                      <a:pt x="34" y="0"/>
                    </a:cubicBezTo>
                    <a:cubicBezTo>
                      <a:pt x="25" y="0"/>
                      <a:pt x="16" y="0"/>
                      <a:pt x="11" y="0"/>
                    </a:cubicBezTo>
                    <a:cubicBezTo>
                      <a:pt x="0" y="0"/>
                      <a:pt x="1" y="17"/>
                      <a:pt x="1" y="17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8" y="17"/>
                      <a:pt x="68" y="0"/>
                      <a:pt x="5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5875" cap="rnd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2400">
                  <a:solidFill>
                    <a:srgbClr val="FFFFFF"/>
                  </a:solidFill>
                  <a:latin typeface="+mn-ea"/>
                </a:endParaRPr>
              </a:p>
            </p:txBody>
          </p:sp>
        </p:grpSp>
      </p:grpSp>
      <p:sp>
        <p:nvSpPr>
          <p:cNvPr id="406" name="TextBox 45"/>
          <p:cNvSpPr txBox="1"/>
          <p:nvPr/>
        </p:nvSpPr>
        <p:spPr>
          <a:xfrm>
            <a:off x="2233614" y="3691705"/>
            <a:ext cx="518340" cy="19602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altLang="ja-JP" sz="1000" spc="-50" dirty="0">
                <a:latin typeface="+mn-ea"/>
                <a:cs typeface="Meiryo" charset="-128"/>
              </a:rPr>
              <a:t>camera</a:t>
            </a:r>
            <a:endParaRPr lang="en-US" sz="1000" spc="-50" dirty="0">
              <a:latin typeface="+mn-ea"/>
              <a:cs typeface="Meiryo" charset="-128"/>
            </a:endParaRPr>
          </a:p>
        </p:txBody>
      </p:sp>
      <p:grpSp>
        <p:nvGrpSpPr>
          <p:cNvPr id="477" name="Group 77">
            <a:extLst>
              <a:ext uri="{FF2B5EF4-FFF2-40B4-BE49-F238E27FC236}">
                <a16:creationId xmlns:a16="http://schemas.microsoft.com/office/drawing/2014/main" id="{1D2C2F8E-7E54-498D-8BEE-47F4D72A16AE}"/>
              </a:ext>
            </a:extLst>
          </p:cNvPr>
          <p:cNvGrpSpPr/>
          <p:nvPr/>
        </p:nvGrpSpPr>
        <p:grpSpPr>
          <a:xfrm>
            <a:off x="2667498" y="3284620"/>
            <a:ext cx="1151585" cy="1098328"/>
            <a:chOff x="5333349" y="1880593"/>
            <a:chExt cx="1625307" cy="1550142"/>
          </a:xfrm>
        </p:grpSpPr>
        <p:grpSp>
          <p:nvGrpSpPr>
            <p:cNvPr id="478" name="Group 78">
              <a:extLst>
                <a:ext uri="{FF2B5EF4-FFF2-40B4-BE49-F238E27FC236}">
                  <a16:creationId xmlns:a16="http://schemas.microsoft.com/office/drawing/2014/main" id="{4DB308BE-BCE2-4A1C-9BC3-8C82C61DC47D}"/>
                </a:ext>
              </a:extLst>
            </p:cNvPr>
            <p:cNvGrpSpPr/>
            <p:nvPr/>
          </p:nvGrpSpPr>
          <p:grpSpPr>
            <a:xfrm>
              <a:off x="5760208" y="1880593"/>
              <a:ext cx="751893" cy="989582"/>
              <a:chOff x="3946138" y="1576382"/>
              <a:chExt cx="962358" cy="1266580"/>
            </a:xfrm>
          </p:grpSpPr>
          <p:sp>
            <p:nvSpPr>
              <p:cNvPr id="480" name="Line 81">
                <a:extLst>
                  <a:ext uri="{FF2B5EF4-FFF2-40B4-BE49-F238E27FC236}">
                    <a16:creationId xmlns:a16="http://schemas.microsoft.com/office/drawing/2014/main" id="{B86C7CB0-AA12-49FF-80F9-21F9DECDE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6138" y="2003020"/>
                <a:ext cx="94539" cy="0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1" name="Oval 59">
                <a:extLst>
                  <a:ext uri="{FF2B5EF4-FFF2-40B4-BE49-F238E27FC236}">
                    <a16:creationId xmlns:a16="http://schemas.microsoft.com/office/drawing/2014/main" id="{0163569D-B6A9-4277-9FF8-6C502C073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638" y="1784853"/>
                <a:ext cx="519964" cy="51996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2" name="Freeform 60">
                <a:extLst>
                  <a:ext uri="{FF2B5EF4-FFF2-40B4-BE49-F238E27FC236}">
                    <a16:creationId xmlns:a16="http://schemas.microsoft.com/office/drawing/2014/main" id="{88B7E36B-1554-444D-A100-6D2CDCCB7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7629" y="1953326"/>
                <a:ext cx="277556" cy="239984"/>
              </a:xfrm>
              <a:custGeom>
                <a:avLst/>
                <a:gdLst>
                  <a:gd name="T0" fmla="*/ 116 w 229"/>
                  <a:gd name="T1" fmla="*/ 54 h 198"/>
                  <a:gd name="T2" fmla="*/ 154 w 229"/>
                  <a:gd name="T3" fmla="*/ 0 h 198"/>
                  <a:gd name="T4" fmla="*/ 150 w 229"/>
                  <a:gd name="T5" fmla="*/ 50 h 198"/>
                  <a:gd name="T6" fmla="*/ 195 w 229"/>
                  <a:gd name="T7" fmla="*/ 41 h 198"/>
                  <a:gd name="T8" fmla="*/ 178 w 229"/>
                  <a:gd name="T9" fmla="*/ 67 h 198"/>
                  <a:gd name="T10" fmla="*/ 225 w 229"/>
                  <a:gd name="T11" fmla="*/ 75 h 198"/>
                  <a:gd name="T12" fmla="*/ 186 w 229"/>
                  <a:gd name="T13" fmla="*/ 97 h 198"/>
                  <a:gd name="T14" fmla="*/ 229 w 229"/>
                  <a:gd name="T15" fmla="*/ 123 h 198"/>
                  <a:gd name="T16" fmla="*/ 180 w 229"/>
                  <a:gd name="T17" fmla="*/ 118 h 198"/>
                  <a:gd name="T18" fmla="*/ 193 w 229"/>
                  <a:gd name="T19" fmla="*/ 165 h 198"/>
                  <a:gd name="T20" fmla="*/ 150 w 229"/>
                  <a:gd name="T21" fmla="*/ 133 h 198"/>
                  <a:gd name="T22" fmla="*/ 141 w 229"/>
                  <a:gd name="T23" fmla="*/ 181 h 198"/>
                  <a:gd name="T24" fmla="*/ 111 w 229"/>
                  <a:gd name="T25" fmla="*/ 138 h 198"/>
                  <a:gd name="T26" fmla="*/ 90 w 229"/>
                  <a:gd name="T27" fmla="*/ 198 h 198"/>
                  <a:gd name="T28" fmla="*/ 81 w 229"/>
                  <a:gd name="T29" fmla="*/ 144 h 198"/>
                  <a:gd name="T30" fmla="*/ 51 w 229"/>
                  <a:gd name="T31" fmla="*/ 161 h 198"/>
                  <a:gd name="T32" fmla="*/ 60 w 229"/>
                  <a:gd name="T33" fmla="*/ 129 h 198"/>
                  <a:gd name="T34" fmla="*/ 2 w 229"/>
                  <a:gd name="T35" fmla="*/ 133 h 198"/>
                  <a:gd name="T36" fmla="*/ 38 w 229"/>
                  <a:gd name="T37" fmla="*/ 108 h 198"/>
                  <a:gd name="T38" fmla="*/ 0 w 229"/>
                  <a:gd name="T39" fmla="*/ 80 h 198"/>
                  <a:gd name="T40" fmla="*/ 49 w 229"/>
                  <a:gd name="T41" fmla="*/ 71 h 198"/>
                  <a:gd name="T42" fmla="*/ 4 w 229"/>
                  <a:gd name="T43" fmla="*/ 22 h 198"/>
                  <a:gd name="T44" fmla="*/ 77 w 229"/>
                  <a:gd name="T45" fmla="*/ 58 h 198"/>
                  <a:gd name="T46" fmla="*/ 88 w 229"/>
                  <a:gd name="T47" fmla="*/ 22 h 198"/>
                  <a:gd name="T48" fmla="*/ 116 w 229"/>
                  <a:gd name="T49" fmla="*/ 54 h 198"/>
                  <a:gd name="T50" fmla="*/ 116 w 229"/>
                  <a:gd name="T51" fmla="*/ 54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9" h="198">
                    <a:moveTo>
                      <a:pt x="116" y="54"/>
                    </a:moveTo>
                    <a:lnTo>
                      <a:pt x="154" y="0"/>
                    </a:lnTo>
                    <a:lnTo>
                      <a:pt x="150" y="50"/>
                    </a:lnTo>
                    <a:lnTo>
                      <a:pt x="195" y="41"/>
                    </a:lnTo>
                    <a:lnTo>
                      <a:pt x="178" y="67"/>
                    </a:lnTo>
                    <a:lnTo>
                      <a:pt x="225" y="75"/>
                    </a:lnTo>
                    <a:lnTo>
                      <a:pt x="186" y="97"/>
                    </a:lnTo>
                    <a:lnTo>
                      <a:pt x="229" y="123"/>
                    </a:lnTo>
                    <a:lnTo>
                      <a:pt x="180" y="118"/>
                    </a:lnTo>
                    <a:lnTo>
                      <a:pt x="193" y="165"/>
                    </a:lnTo>
                    <a:lnTo>
                      <a:pt x="150" y="133"/>
                    </a:lnTo>
                    <a:lnTo>
                      <a:pt x="141" y="181"/>
                    </a:lnTo>
                    <a:lnTo>
                      <a:pt x="111" y="138"/>
                    </a:lnTo>
                    <a:lnTo>
                      <a:pt x="90" y="198"/>
                    </a:lnTo>
                    <a:lnTo>
                      <a:pt x="81" y="144"/>
                    </a:lnTo>
                    <a:lnTo>
                      <a:pt x="51" y="161"/>
                    </a:lnTo>
                    <a:lnTo>
                      <a:pt x="60" y="129"/>
                    </a:lnTo>
                    <a:lnTo>
                      <a:pt x="2" y="133"/>
                    </a:lnTo>
                    <a:lnTo>
                      <a:pt x="38" y="108"/>
                    </a:lnTo>
                    <a:lnTo>
                      <a:pt x="0" y="80"/>
                    </a:lnTo>
                    <a:lnTo>
                      <a:pt x="49" y="71"/>
                    </a:lnTo>
                    <a:lnTo>
                      <a:pt x="4" y="22"/>
                    </a:lnTo>
                    <a:lnTo>
                      <a:pt x="77" y="58"/>
                    </a:lnTo>
                    <a:lnTo>
                      <a:pt x="88" y="22"/>
                    </a:lnTo>
                    <a:lnTo>
                      <a:pt x="116" y="54"/>
                    </a:lnTo>
                    <a:lnTo>
                      <a:pt x="116" y="5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3" name="Freeform 62">
                <a:extLst>
                  <a:ext uri="{FF2B5EF4-FFF2-40B4-BE49-F238E27FC236}">
                    <a16:creationId xmlns:a16="http://schemas.microsoft.com/office/drawing/2014/main" id="{D1343734-A771-42B2-BCBF-90379DCB4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2532" y="2816297"/>
                <a:ext cx="145445" cy="26665"/>
              </a:xfrm>
              <a:custGeom>
                <a:avLst/>
                <a:gdLst>
                  <a:gd name="T0" fmla="*/ 56 w 56"/>
                  <a:gd name="T1" fmla="*/ 0 h 10"/>
                  <a:gd name="T2" fmla="*/ 56 w 56"/>
                  <a:gd name="T3" fmla="*/ 5 h 10"/>
                  <a:gd name="T4" fmla="*/ 28 w 56"/>
                  <a:gd name="T5" fmla="*/ 10 h 10"/>
                  <a:gd name="T6" fmla="*/ 0 w 56"/>
                  <a:gd name="T7" fmla="*/ 5 h 10"/>
                  <a:gd name="T8" fmla="*/ 0 w 56"/>
                  <a:gd name="T9" fmla="*/ 0 h 10"/>
                  <a:gd name="T10" fmla="*/ 56 w 56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0">
                    <a:moveTo>
                      <a:pt x="56" y="0"/>
                    </a:moveTo>
                    <a:cubicBezTo>
                      <a:pt x="56" y="5"/>
                      <a:pt x="56" y="5"/>
                      <a:pt x="56" y="5"/>
                    </a:cubicBezTo>
                    <a:cubicBezTo>
                      <a:pt x="56" y="8"/>
                      <a:pt x="43" y="10"/>
                      <a:pt x="28" y="10"/>
                    </a:cubicBezTo>
                    <a:cubicBezTo>
                      <a:pt x="13" y="10"/>
                      <a:pt x="0" y="8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6" y="0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rgbClr val="D6D7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4" name="Freeform 64">
                <a:extLst>
                  <a:ext uri="{FF2B5EF4-FFF2-40B4-BE49-F238E27FC236}">
                    <a16:creationId xmlns:a16="http://schemas.microsoft.com/office/drawing/2014/main" id="{DA4993CB-EFA9-426E-8395-7627FC74A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113" y="2575102"/>
                <a:ext cx="310282" cy="82419"/>
              </a:xfrm>
              <a:custGeom>
                <a:avLst/>
                <a:gdLst>
                  <a:gd name="T0" fmla="*/ 102 w 119"/>
                  <a:gd name="T1" fmla="*/ 2 h 32"/>
                  <a:gd name="T2" fmla="*/ 18 w 119"/>
                  <a:gd name="T3" fmla="*/ 0 h 32"/>
                  <a:gd name="T4" fmla="*/ 0 w 119"/>
                  <a:gd name="T5" fmla="*/ 15 h 32"/>
                  <a:gd name="T6" fmla="*/ 18 w 119"/>
                  <a:gd name="T7" fmla="*/ 30 h 32"/>
                  <a:gd name="T8" fmla="*/ 101 w 119"/>
                  <a:gd name="T9" fmla="*/ 31 h 32"/>
                  <a:gd name="T10" fmla="*/ 119 w 119"/>
                  <a:gd name="T11" fmla="*/ 17 h 32"/>
                  <a:gd name="T12" fmla="*/ 102 w 119"/>
                  <a:gd name="T13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32">
                    <a:moveTo>
                      <a:pt x="102" y="2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7"/>
                      <a:pt x="0" y="15"/>
                    </a:cubicBezTo>
                    <a:cubicBezTo>
                      <a:pt x="0" y="23"/>
                      <a:pt x="8" y="30"/>
                      <a:pt x="18" y="30"/>
                    </a:cubicBezTo>
                    <a:cubicBezTo>
                      <a:pt x="101" y="31"/>
                      <a:pt x="101" y="31"/>
                      <a:pt x="101" y="31"/>
                    </a:cubicBezTo>
                    <a:cubicBezTo>
                      <a:pt x="111" y="32"/>
                      <a:pt x="119" y="25"/>
                      <a:pt x="119" y="17"/>
                    </a:cubicBezTo>
                    <a:cubicBezTo>
                      <a:pt x="119" y="8"/>
                      <a:pt x="111" y="2"/>
                      <a:pt x="102" y="2"/>
                    </a:cubicBezTo>
                    <a:close/>
                  </a:path>
                </a:pathLst>
              </a:custGeom>
              <a:noFill/>
              <a:ln w="20638" cap="flat">
                <a:solidFill>
                  <a:srgbClr val="47474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5" name="Freeform 65">
                <a:extLst>
                  <a:ext uri="{FF2B5EF4-FFF2-40B4-BE49-F238E27FC236}">
                    <a16:creationId xmlns:a16="http://schemas.microsoft.com/office/drawing/2014/main" id="{382E8EEE-499B-4F54-BAB7-37B692583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386" y="2691458"/>
                <a:ext cx="295737" cy="78782"/>
              </a:xfrm>
              <a:custGeom>
                <a:avLst/>
                <a:gdLst>
                  <a:gd name="T0" fmla="*/ 97 w 114"/>
                  <a:gd name="T1" fmla="*/ 1 h 30"/>
                  <a:gd name="T2" fmla="*/ 17 w 114"/>
                  <a:gd name="T3" fmla="*/ 0 h 30"/>
                  <a:gd name="T4" fmla="*/ 0 w 114"/>
                  <a:gd name="T5" fmla="*/ 14 h 30"/>
                  <a:gd name="T6" fmla="*/ 17 w 114"/>
                  <a:gd name="T7" fmla="*/ 29 h 30"/>
                  <a:gd name="T8" fmla="*/ 97 w 114"/>
                  <a:gd name="T9" fmla="*/ 30 h 30"/>
                  <a:gd name="T10" fmla="*/ 114 w 114"/>
                  <a:gd name="T11" fmla="*/ 16 h 30"/>
                  <a:gd name="T12" fmla="*/ 97 w 114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" h="30">
                    <a:moveTo>
                      <a:pt x="97" y="1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6"/>
                      <a:pt x="0" y="14"/>
                    </a:cubicBezTo>
                    <a:cubicBezTo>
                      <a:pt x="0" y="22"/>
                      <a:pt x="7" y="29"/>
                      <a:pt x="17" y="29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107" y="30"/>
                      <a:pt x="114" y="24"/>
                      <a:pt x="114" y="16"/>
                    </a:cubicBezTo>
                    <a:cubicBezTo>
                      <a:pt x="114" y="8"/>
                      <a:pt x="107" y="1"/>
                      <a:pt x="97" y="1"/>
                    </a:cubicBezTo>
                    <a:close/>
                  </a:path>
                </a:pathLst>
              </a:custGeom>
              <a:noFill/>
              <a:ln w="20638" cap="flat">
                <a:solidFill>
                  <a:srgbClr val="47474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6" name="Freeform 66">
                <a:extLst>
                  <a:ext uri="{FF2B5EF4-FFF2-40B4-BE49-F238E27FC236}">
                    <a16:creationId xmlns:a16="http://schemas.microsoft.com/office/drawing/2014/main" id="{F8C81443-5EEE-467B-9ECA-BC66385AE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1932" y="2582374"/>
                <a:ext cx="306645" cy="72722"/>
              </a:xfrm>
              <a:custGeom>
                <a:avLst/>
                <a:gdLst>
                  <a:gd name="T0" fmla="*/ 0 w 118"/>
                  <a:gd name="T1" fmla="*/ 14 h 28"/>
                  <a:gd name="T2" fmla="*/ 14 w 118"/>
                  <a:gd name="T3" fmla="*/ 0 h 28"/>
                  <a:gd name="T4" fmla="*/ 104 w 118"/>
                  <a:gd name="T5" fmla="*/ 0 h 28"/>
                  <a:gd name="T6" fmla="*/ 118 w 118"/>
                  <a:gd name="T7" fmla="*/ 14 h 28"/>
                  <a:gd name="T8" fmla="*/ 118 w 118"/>
                  <a:gd name="T9" fmla="*/ 14 h 28"/>
                  <a:gd name="T10" fmla="*/ 104 w 118"/>
                  <a:gd name="T11" fmla="*/ 28 h 28"/>
                  <a:gd name="T12" fmla="*/ 14 w 118"/>
                  <a:gd name="T13" fmla="*/ 28 h 28"/>
                  <a:gd name="T14" fmla="*/ 0 w 118"/>
                  <a:gd name="T15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8" h="28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12" y="0"/>
                      <a:pt x="118" y="6"/>
                      <a:pt x="118" y="14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22"/>
                      <a:pt x="112" y="28"/>
                      <a:pt x="10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2"/>
                      <a:pt x="0" y="14"/>
                    </a:cubicBezTo>
                    <a:close/>
                  </a:path>
                </a:pathLst>
              </a:custGeom>
              <a:solidFill>
                <a:srgbClr val="D6D7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7" name="Freeform 67">
                <a:extLst>
                  <a:ext uri="{FF2B5EF4-FFF2-40B4-BE49-F238E27FC236}">
                    <a16:creationId xmlns:a16="http://schemas.microsoft.com/office/drawing/2014/main" id="{B5EA0983-87BF-4FE5-8E72-DE38678D4E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1932" y="2697517"/>
                <a:ext cx="306645" cy="72722"/>
              </a:xfrm>
              <a:custGeom>
                <a:avLst/>
                <a:gdLst>
                  <a:gd name="T0" fmla="*/ 0 w 118"/>
                  <a:gd name="T1" fmla="*/ 14 h 28"/>
                  <a:gd name="T2" fmla="*/ 14 w 118"/>
                  <a:gd name="T3" fmla="*/ 0 h 28"/>
                  <a:gd name="T4" fmla="*/ 104 w 118"/>
                  <a:gd name="T5" fmla="*/ 0 h 28"/>
                  <a:gd name="T6" fmla="*/ 118 w 118"/>
                  <a:gd name="T7" fmla="*/ 14 h 28"/>
                  <a:gd name="T8" fmla="*/ 118 w 118"/>
                  <a:gd name="T9" fmla="*/ 14 h 28"/>
                  <a:gd name="T10" fmla="*/ 104 w 118"/>
                  <a:gd name="T11" fmla="*/ 28 h 28"/>
                  <a:gd name="T12" fmla="*/ 14 w 118"/>
                  <a:gd name="T13" fmla="*/ 28 h 28"/>
                  <a:gd name="T14" fmla="*/ 0 w 118"/>
                  <a:gd name="T15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8" h="28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12" y="0"/>
                      <a:pt x="118" y="6"/>
                      <a:pt x="118" y="14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22"/>
                      <a:pt x="112" y="28"/>
                      <a:pt x="10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2"/>
                      <a:pt x="0" y="14"/>
                    </a:cubicBezTo>
                    <a:close/>
                  </a:path>
                </a:pathLst>
              </a:custGeom>
              <a:solidFill>
                <a:srgbClr val="D6D7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8" name="Freeform 68">
                <a:extLst>
                  <a:ext uri="{FF2B5EF4-FFF2-40B4-BE49-F238E27FC236}">
                    <a16:creationId xmlns:a16="http://schemas.microsoft.com/office/drawing/2014/main" id="{9857DF99-C2F7-40A6-97AA-93122DEBE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794" y="1714554"/>
                <a:ext cx="696921" cy="824186"/>
              </a:xfrm>
              <a:custGeom>
                <a:avLst/>
                <a:gdLst>
                  <a:gd name="T0" fmla="*/ 136 w 268"/>
                  <a:gd name="T1" fmla="*/ 1 h 317"/>
                  <a:gd name="T2" fmla="*/ 135 w 268"/>
                  <a:gd name="T3" fmla="*/ 1 h 317"/>
                  <a:gd name="T4" fmla="*/ 1 w 268"/>
                  <a:gd name="T5" fmla="*/ 125 h 317"/>
                  <a:gd name="T6" fmla="*/ 46 w 268"/>
                  <a:gd name="T7" fmla="*/ 228 h 317"/>
                  <a:gd name="T8" fmla="*/ 56 w 268"/>
                  <a:gd name="T9" fmla="*/ 251 h 317"/>
                  <a:gd name="T10" fmla="*/ 60 w 268"/>
                  <a:gd name="T11" fmla="*/ 277 h 317"/>
                  <a:gd name="T12" fmla="*/ 77 w 268"/>
                  <a:gd name="T13" fmla="*/ 315 h 317"/>
                  <a:gd name="T14" fmla="*/ 187 w 268"/>
                  <a:gd name="T15" fmla="*/ 317 h 317"/>
                  <a:gd name="T16" fmla="*/ 205 w 268"/>
                  <a:gd name="T17" fmla="*/ 278 h 317"/>
                  <a:gd name="T18" fmla="*/ 219 w 268"/>
                  <a:gd name="T19" fmla="*/ 230 h 317"/>
                  <a:gd name="T20" fmla="*/ 244 w 268"/>
                  <a:gd name="T21" fmla="*/ 190 h 317"/>
                  <a:gd name="T22" fmla="*/ 267 w 268"/>
                  <a:gd name="T23" fmla="*/ 129 h 317"/>
                  <a:gd name="T24" fmla="*/ 136 w 268"/>
                  <a:gd name="T25" fmla="*/ 1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8" h="317">
                    <a:moveTo>
                      <a:pt x="136" y="1"/>
                    </a:moveTo>
                    <a:cubicBezTo>
                      <a:pt x="135" y="1"/>
                      <a:pt x="136" y="1"/>
                      <a:pt x="135" y="1"/>
                    </a:cubicBezTo>
                    <a:cubicBezTo>
                      <a:pt x="62" y="0"/>
                      <a:pt x="1" y="55"/>
                      <a:pt x="1" y="125"/>
                    </a:cubicBezTo>
                    <a:cubicBezTo>
                      <a:pt x="0" y="165"/>
                      <a:pt x="30" y="193"/>
                      <a:pt x="46" y="228"/>
                    </a:cubicBezTo>
                    <a:cubicBezTo>
                      <a:pt x="52" y="237"/>
                      <a:pt x="54" y="244"/>
                      <a:pt x="56" y="251"/>
                    </a:cubicBezTo>
                    <a:cubicBezTo>
                      <a:pt x="59" y="260"/>
                      <a:pt x="60" y="269"/>
                      <a:pt x="60" y="277"/>
                    </a:cubicBezTo>
                    <a:cubicBezTo>
                      <a:pt x="62" y="291"/>
                      <a:pt x="64" y="305"/>
                      <a:pt x="77" y="315"/>
                    </a:cubicBezTo>
                    <a:cubicBezTo>
                      <a:pt x="187" y="317"/>
                      <a:pt x="187" y="317"/>
                      <a:pt x="187" y="317"/>
                    </a:cubicBezTo>
                    <a:cubicBezTo>
                      <a:pt x="202" y="307"/>
                      <a:pt x="203" y="293"/>
                      <a:pt x="205" y="278"/>
                    </a:cubicBezTo>
                    <a:cubicBezTo>
                      <a:pt x="207" y="265"/>
                      <a:pt x="209" y="250"/>
                      <a:pt x="219" y="230"/>
                    </a:cubicBezTo>
                    <a:cubicBezTo>
                      <a:pt x="226" y="216"/>
                      <a:pt x="235" y="203"/>
                      <a:pt x="244" y="190"/>
                    </a:cubicBezTo>
                    <a:cubicBezTo>
                      <a:pt x="257" y="172"/>
                      <a:pt x="267" y="152"/>
                      <a:pt x="267" y="129"/>
                    </a:cubicBezTo>
                    <a:cubicBezTo>
                      <a:pt x="268" y="60"/>
                      <a:pt x="210" y="2"/>
                      <a:pt x="136" y="1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9" name="Freeform 69">
                <a:extLst>
                  <a:ext uri="{FF2B5EF4-FFF2-40B4-BE49-F238E27FC236}">
                    <a16:creationId xmlns:a16="http://schemas.microsoft.com/office/drawing/2014/main" id="{EDA80F09-2130-4D28-8EDC-54F3E1A61F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1320" y="2809025"/>
                <a:ext cx="147869" cy="33937"/>
              </a:xfrm>
              <a:custGeom>
                <a:avLst/>
                <a:gdLst>
                  <a:gd name="T0" fmla="*/ 17 w 57"/>
                  <a:gd name="T1" fmla="*/ 13 h 13"/>
                  <a:gd name="T2" fmla="*/ 40 w 57"/>
                  <a:gd name="T3" fmla="*/ 13 h 13"/>
                  <a:gd name="T4" fmla="*/ 57 w 57"/>
                  <a:gd name="T5" fmla="*/ 1 h 13"/>
                  <a:gd name="T6" fmla="*/ 0 w 57"/>
                  <a:gd name="T7" fmla="*/ 0 h 13"/>
                  <a:gd name="T8" fmla="*/ 17 w 57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13">
                    <a:moveTo>
                      <a:pt x="17" y="13"/>
                    </a:moveTo>
                    <a:cubicBezTo>
                      <a:pt x="40" y="13"/>
                      <a:pt x="40" y="13"/>
                      <a:pt x="40" y="13"/>
                    </a:cubicBezTo>
                    <a:cubicBezTo>
                      <a:pt x="49" y="13"/>
                      <a:pt x="57" y="8"/>
                      <a:pt x="57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7"/>
                      <a:pt x="8" y="12"/>
                      <a:pt x="17" y="13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0" name="Freeform 70">
                <a:extLst>
                  <a:ext uri="{FF2B5EF4-FFF2-40B4-BE49-F238E27FC236}">
                    <a16:creationId xmlns:a16="http://schemas.microsoft.com/office/drawing/2014/main" id="{AAB2F22A-EB48-4B10-B4BD-11D836A24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113" y="2575102"/>
                <a:ext cx="310282" cy="82419"/>
              </a:xfrm>
              <a:custGeom>
                <a:avLst/>
                <a:gdLst>
                  <a:gd name="T0" fmla="*/ 102 w 119"/>
                  <a:gd name="T1" fmla="*/ 2 h 32"/>
                  <a:gd name="T2" fmla="*/ 18 w 119"/>
                  <a:gd name="T3" fmla="*/ 0 h 32"/>
                  <a:gd name="T4" fmla="*/ 0 w 119"/>
                  <a:gd name="T5" fmla="*/ 15 h 32"/>
                  <a:gd name="T6" fmla="*/ 18 w 119"/>
                  <a:gd name="T7" fmla="*/ 30 h 32"/>
                  <a:gd name="T8" fmla="*/ 101 w 119"/>
                  <a:gd name="T9" fmla="*/ 31 h 32"/>
                  <a:gd name="T10" fmla="*/ 119 w 119"/>
                  <a:gd name="T11" fmla="*/ 17 h 32"/>
                  <a:gd name="T12" fmla="*/ 102 w 119"/>
                  <a:gd name="T13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32">
                    <a:moveTo>
                      <a:pt x="102" y="2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7"/>
                      <a:pt x="0" y="15"/>
                    </a:cubicBezTo>
                    <a:cubicBezTo>
                      <a:pt x="0" y="23"/>
                      <a:pt x="8" y="30"/>
                      <a:pt x="18" y="30"/>
                    </a:cubicBezTo>
                    <a:cubicBezTo>
                      <a:pt x="101" y="31"/>
                      <a:pt x="101" y="31"/>
                      <a:pt x="101" y="31"/>
                    </a:cubicBezTo>
                    <a:cubicBezTo>
                      <a:pt x="111" y="32"/>
                      <a:pt x="119" y="25"/>
                      <a:pt x="119" y="17"/>
                    </a:cubicBezTo>
                    <a:cubicBezTo>
                      <a:pt x="119" y="8"/>
                      <a:pt x="111" y="2"/>
                      <a:pt x="102" y="2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1" name="Freeform 71">
                <a:extLst>
                  <a:ext uri="{FF2B5EF4-FFF2-40B4-BE49-F238E27FC236}">
                    <a16:creationId xmlns:a16="http://schemas.microsoft.com/office/drawing/2014/main" id="{E2269CE6-B2C5-48CF-9BCD-0FBF10E192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386" y="2691458"/>
                <a:ext cx="295737" cy="78782"/>
              </a:xfrm>
              <a:custGeom>
                <a:avLst/>
                <a:gdLst>
                  <a:gd name="T0" fmla="*/ 97 w 114"/>
                  <a:gd name="T1" fmla="*/ 1 h 30"/>
                  <a:gd name="T2" fmla="*/ 17 w 114"/>
                  <a:gd name="T3" fmla="*/ 0 h 30"/>
                  <a:gd name="T4" fmla="*/ 0 w 114"/>
                  <a:gd name="T5" fmla="*/ 14 h 30"/>
                  <a:gd name="T6" fmla="*/ 17 w 114"/>
                  <a:gd name="T7" fmla="*/ 29 h 30"/>
                  <a:gd name="T8" fmla="*/ 97 w 114"/>
                  <a:gd name="T9" fmla="*/ 30 h 30"/>
                  <a:gd name="T10" fmla="*/ 114 w 114"/>
                  <a:gd name="T11" fmla="*/ 16 h 30"/>
                  <a:gd name="T12" fmla="*/ 97 w 114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" h="30">
                    <a:moveTo>
                      <a:pt x="97" y="1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6"/>
                      <a:pt x="0" y="14"/>
                    </a:cubicBezTo>
                    <a:cubicBezTo>
                      <a:pt x="0" y="22"/>
                      <a:pt x="7" y="29"/>
                      <a:pt x="17" y="29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107" y="30"/>
                      <a:pt x="114" y="24"/>
                      <a:pt x="114" y="16"/>
                    </a:cubicBezTo>
                    <a:cubicBezTo>
                      <a:pt x="114" y="8"/>
                      <a:pt x="107" y="1"/>
                      <a:pt x="97" y="1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492" name="Group 92">
                <a:extLst>
                  <a:ext uri="{FF2B5EF4-FFF2-40B4-BE49-F238E27FC236}">
                    <a16:creationId xmlns:a16="http://schemas.microsoft.com/office/drawing/2014/main" id="{788CB8DA-1E74-46A1-A914-238EAB7EF6FE}"/>
                  </a:ext>
                </a:extLst>
              </p:cNvPr>
              <p:cNvGrpSpPr/>
              <p:nvPr/>
            </p:nvGrpSpPr>
            <p:grpSpPr>
              <a:xfrm>
                <a:off x="4279508" y="2039381"/>
                <a:ext cx="311493" cy="490875"/>
                <a:chOff x="4274601" y="2039381"/>
                <a:chExt cx="311493" cy="490875"/>
              </a:xfrm>
            </p:grpSpPr>
            <p:sp>
              <p:nvSpPr>
                <p:cNvPr id="503" name="Freeform 72">
                  <a:extLst>
                    <a:ext uri="{FF2B5EF4-FFF2-40B4-BE49-F238E27FC236}">
                      <a16:creationId xmlns:a16="http://schemas.microsoft.com/office/drawing/2014/main" id="{A73143AF-CDEA-4CE4-8CCD-6C73D991D3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18220" y="2086650"/>
                  <a:ext cx="67874" cy="443606"/>
                </a:xfrm>
                <a:custGeom>
                  <a:avLst/>
                  <a:gdLst>
                    <a:gd name="T0" fmla="*/ 56 w 56"/>
                    <a:gd name="T1" fmla="*/ 0 h 366"/>
                    <a:gd name="T2" fmla="*/ 0 w 56"/>
                    <a:gd name="T3" fmla="*/ 257 h 366"/>
                    <a:gd name="T4" fmla="*/ 0 w 56"/>
                    <a:gd name="T5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6" h="366">
                      <a:moveTo>
                        <a:pt x="56" y="0"/>
                      </a:moveTo>
                      <a:lnTo>
                        <a:pt x="0" y="257"/>
                      </a:lnTo>
                      <a:lnTo>
                        <a:pt x="0" y="366"/>
                      </a:lnTo>
                    </a:path>
                  </a:pathLst>
                </a:custGeom>
                <a:noFill/>
                <a:ln w="12700" cap="rnd">
                  <a:solidFill>
                    <a:srgbClr val="6D6E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1D516C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04" name="Freeform 73">
                  <a:extLst>
                    <a:ext uri="{FF2B5EF4-FFF2-40B4-BE49-F238E27FC236}">
                      <a16:creationId xmlns:a16="http://schemas.microsoft.com/office/drawing/2014/main" id="{8B228FFB-7A2C-4F63-AC9F-817AFD0FF3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4601" y="2086650"/>
                  <a:ext cx="66662" cy="438758"/>
                </a:xfrm>
                <a:custGeom>
                  <a:avLst/>
                  <a:gdLst>
                    <a:gd name="T0" fmla="*/ 0 w 55"/>
                    <a:gd name="T1" fmla="*/ 0 h 362"/>
                    <a:gd name="T2" fmla="*/ 55 w 55"/>
                    <a:gd name="T3" fmla="*/ 257 h 362"/>
                    <a:gd name="T4" fmla="*/ 55 w 55"/>
                    <a:gd name="T5" fmla="*/ 362 h 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5" h="362">
                      <a:moveTo>
                        <a:pt x="0" y="0"/>
                      </a:moveTo>
                      <a:lnTo>
                        <a:pt x="55" y="257"/>
                      </a:lnTo>
                      <a:lnTo>
                        <a:pt x="55" y="362"/>
                      </a:lnTo>
                    </a:path>
                  </a:pathLst>
                </a:custGeom>
                <a:noFill/>
                <a:ln w="12700" cap="rnd">
                  <a:solidFill>
                    <a:srgbClr val="6D6E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1D516C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05" name="Freeform 74">
                  <a:extLst>
                    <a:ext uri="{FF2B5EF4-FFF2-40B4-BE49-F238E27FC236}">
                      <a16:creationId xmlns:a16="http://schemas.microsoft.com/office/drawing/2014/main" id="{10E6DEDA-763D-470F-A1AA-D3089824F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9449" y="2039381"/>
                  <a:ext cx="304221" cy="49693"/>
                </a:xfrm>
                <a:custGeom>
                  <a:avLst/>
                  <a:gdLst>
                    <a:gd name="T0" fmla="*/ 0 w 117"/>
                    <a:gd name="T1" fmla="*/ 18 h 19"/>
                    <a:gd name="T2" fmla="*/ 17 w 117"/>
                    <a:gd name="T3" fmla="*/ 10 h 19"/>
                    <a:gd name="T4" fmla="*/ 16 w 117"/>
                    <a:gd name="T5" fmla="*/ 3 h 19"/>
                    <a:gd name="T6" fmla="*/ 9 w 117"/>
                    <a:gd name="T7" fmla="*/ 2 h 19"/>
                    <a:gd name="T8" fmla="*/ 6 w 117"/>
                    <a:gd name="T9" fmla="*/ 9 h 19"/>
                    <a:gd name="T10" fmla="*/ 9 w 117"/>
                    <a:gd name="T11" fmla="*/ 14 h 19"/>
                    <a:gd name="T12" fmla="*/ 12 w 117"/>
                    <a:gd name="T13" fmla="*/ 16 h 19"/>
                    <a:gd name="T14" fmla="*/ 27 w 117"/>
                    <a:gd name="T15" fmla="*/ 16 h 19"/>
                    <a:gd name="T16" fmla="*/ 32 w 117"/>
                    <a:gd name="T17" fmla="*/ 3 h 19"/>
                    <a:gd name="T18" fmla="*/ 30 w 117"/>
                    <a:gd name="T19" fmla="*/ 1 h 19"/>
                    <a:gd name="T20" fmla="*/ 24 w 117"/>
                    <a:gd name="T21" fmla="*/ 4 h 19"/>
                    <a:gd name="T22" fmla="*/ 25 w 117"/>
                    <a:gd name="T23" fmla="*/ 13 h 19"/>
                    <a:gd name="T24" fmla="*/ 33 w 117"/>
                    <a:gd name="T25" fmla="*/ 16 h 19"/>
                    <a:gd name="T26" fmla="*/ 39 w 117"/>
                    <a:gd name="T27" fmla="*/ 17 h 19"/>
                    <a:gd name="T28" fmla="*/ 48 w 117"/>
                    <a:gd name="T29" fmla="*/ 13 h 19"/>
                    <a:gd name="T30" fmla="*/ 50 w 117"/>
                    <a:gd name="T31" fmla="*/ 5 h 19"/>
                    <a:gd name="T32" fmla="*/ 46 w 117"/>
                    <a:gd name="T33" fmla="*/ 1 h 19"/>
                    <a:gd name="T34" fmla="*/ 40 w 117"/>
                    <a:gd name="T35" fmla="*/ 3 h 19"/>
                    <a:gd name="T36" fmla="*/ 41 w 117"/>
                    <a:gd name="T37" fmla="*/ 13 h 19"/>
                    <a:gd name="T38" fmla="*/ 46 w 117"/>
                    <a:gd name="T39" fmla="*/ 16 h 19"/>
                    <a:gd name="T40" fmla="*/ 58 w 117"/>
                    <a:gd name="T41" fmla="*/ 16 h 19"/>
                    <a:gd name="T42" fmla="*/ 63 w 117"/>
                    <a:gd name="T43" fmla="*/ 11 h 19"/>
                    <a:gd name="T44" fmla="*/ 64 w 117"/>
                    <a:gd name="T45" fmla="*/ 3 h 19"/>
                    <a:gd name="T46" fmla="*/ 56 w 117"/>
                    <a:gd name="T47" fmla="*/ 2 h 19"/>
                    <a:gd name="T48" fmla="*/ 54 w 117"/>
                    <a:gd name="T49" fmla="*/ 9 h 19"/>
                    <a:gd name="T50" fmla="*/ 57 w 117"/>
                    <a:gd name="T51" fmla="*/ 15 h 19"/>
                    <a:gd name="T52" fmla="*/ 60 w 117"/>
                    <a:gd name="T53" fmla="*/ 16 h 19"/>
                    <a:gd name="T54" fmla="*/ 65 w 117"/>
                    <a:gd name="T55" fmla="*/ 17 h 19"/>
                    <a:gd name="T56" fmla="*/ 73 w 117"/>
                    <a:gd name="T57" fmla="*/ 16 h 19"/>
                    <a:gd name="T58" fmla="*/ 78 w 117"/>
                    <a:gd name="T59" fmla="*/ 13 h 19"/>
                    <a:gd name="T60" fmla="*/ 78 w 117"/>
                    <a:gd name="T61" fmla="*/ 2 h 19"/>
                    <a:gd name="T62" fmla="*/ 69 w 117"/>
                    <a:gd name="T63" fmla="*/ 5 h 19"/>
                    <a:gd name="T64" fmla="*/ 73 w 117"/>
                    <a:gd name="T65" fmla="*/ 15 h 19"/>
                    <a:gd name="T66" fmla="*/ 83 w 117"/>
                    <a:gd name="T67" fmla="*/ 17 h 19"/>
                    <a:gd name="T68" fmla="*/ 89 w 117"/>
                    <a:gd name="T69" fmla="*/ 16 h 19"/>
                    <a:gd name="T70" fmla="*/ 93 w 117"/>
                    <a:gd name="T71" fmla="*/ 14 h 19"/>
                    <a:gd name="T72" fmla="*/ 95 w 117"/>
                    <a:gd name="T73" fmla="*/ 10 h 19"/>
                    <a:gd name="T74" fmla="*/ 93 w 117"/>
                    <a:gd name="T75" fmla="*/ 3 h 19"/>
                    <a:gd name="T76" fmla="*/ 86 w 117"/>
                    <a:gd name="T77" fmla="*/ 3 h 19"/>
                    <a:gd name="T78" fmla="*/ 84 w 117"/>
                    <a:gd name="T79" fmla="*/ 12 h 19"/>
                    <a:gd name="T80" fmla="*/ 93 w 117"/>
                    <a:gd name="T81" fmla="*/ 17 h 19"/>
                    <a:gd name="T82" fmla="*/ 99 w 117"/>
                    <a:gd name="T83" fmla="*/ 17 h 19"/>
                    <a:gd name="T84" fmla="*/ 111 w 117"/>
                    <a:gd name="T85" fmla="*/ 6 h 19"/>
                    <a:gd name="T86" fmla="*/ 110 w 117"/>
                    <a:gd name="T87" fmla="*/ 3 h 19"/>
                    <a:gd name="T88" fmla="*/ 102 w 117"/>
                    <a:gd name="T89" fmla="*/ 3 h 19"/>
                    <a:gd name="T90" fmla="*/ 100 w 117"/>
                    <a:gd name="T91" fmla="*/ 8 h 19"/>
                    <a:gd name="T92" fmla="*/ 101 w 117"/>
                    <a:gd name="T93" fmla="*/ 13 h 19"/>
                    <a:gd name="T94" fmla="*/ 108 w 117"/>
                    <a:gd name="T95" fmla="*/ 18 h 19"/>
                    <a:gd name="T96" fmla="*/ 117 w 117"/>
                    <a:gd name="T97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17" h="19">
                      <a:moveTo>
                        <a:pt x="0" y="18"/>
                      </a:moveTo>
                      <a:cubicBezTo>
                        <a:pt x="8" y="19"/>
                        <a:pt x="15" y="16"/>
                        <a:pt x="17" y="10"/>
                      </a:cubicBezTo>
                      <a:cubicBezTo>
                        <a:pt x="17" y="8"/>
                        <a:pt x="17" y="5"/>
                        <a:pt x="16" y="3"/>
                      </a:cubicBezTo>
                      <a:cubicBezTo>
                        <a:pt x="14" y="1"/>
                        <a:pt x="11" y="0"/>
                        <a:pt x="9" y="2"/>
                      </a:cubicBezTo>
                      <a:cubicBezTo>
                        <a:pt x="6" y="3"/>
                        <a:pt x="6" y="6"/>
                        <a:pt x="6" y="9"/>
                      </a:cubicBezTo>
                      <a:cubicBezTo>
                        <a:pt x="7" y="11"/>
                        <a:pt x="7" y="13"/>
                        <a:pt x="9" y="14"/>
                      </a:cubicBezTo>
                      <a:cubicBezTo>
                        <a:pt x="10" y="15"/>
                        <a:pt x="11" y="16"/>
                        <a:pt x="12" y="16"/>
                      </a:cubicBezTo>
                      <a:cubicBezTo>
                        <a:pt x="18" y="18"/>
                        <a:pt x="22" y="18"/>
                        <a:pt x="27" y="16"/>
                      </a:cubicBezTo>
                      <a:cubicBezTo>
                        <a:pt x="33" y="13"/>
                        <a:pt x="37" y="8"/>
                        <a:pt x="32" y="3"/>
                      </a:cubicBezTo>
                      <a:cubicBezTo>
                        <a:pt x="32" y="2"/>
                        <a:pt x="31" y="1"/>
                        <a:pt x="30" y="1"/>
                      </a:cubicBezTo>
                      <a:cubicBezTo>
                        <a:pt x="27" y="1"/>
                        <a:pt x="25" y="2"/>
                        <a:pt x="24" y="4"/>
                      </a:cubicBezTo>
                      <a:cubicBezTo>
                        <a:pt x="23" y="7"/>
                        <a:pt x="23" y="11"/>
                        <a:pt x="25" y="13"/>
                      </a:cubicBezTo>
                      <a:cubicBezTo>
                        <a:pt x="27" y="15"/>
                        <a:pt x="30" y="16"/>
                        <a:pt x="33" y="16"/>
                      </a:cubicBezTo>
                      <a:cubicBezTo>
                        <a:pt x="35" y="17"/>
                        <a:pt x="37" y="17"/>
                        <a:pt x="39" y="17"/>
                      </a:cubicBezTo>
                      <a:cubicBezTo>
                        <a:pt x="42" y="16"/>
                        <a:pt x="46" y="15"/>
                        <a:pt x="48" y="13"/>
                      </a:cubicBezTo>
                      <a:cubicBezTo>
                        <a:pt x="49" y="10"/>
                        <a:pt x="50" y="8"/>
                        <a:pt x="50" y="5"/>
                      </a:cubicBezTo>
                      <a:cubicBezTo>
                        <a:pt x="49" y="4"/>
                        <a:pt x="49" y="2"/>
                        <a:pt x="46" y="1"/>
                      </a:cubicBezTo>
                      <a:cubicBezTo>
                        <a:pt x="44" y="0"/>
                        <a:pt x="42" y="1"/>
                        <a:pt x="40" y="3"/>
                      </a:cubicBezTo>
                      <a:cubicBezTo>
                        <a:pt x="38" y="5"/>
                        <a:pt x="38" y="11"/>
                        <a:pt x="41" y="13"/>
                      </a:cubicBezTo>
                      <a:cubicBezTo>
                        <a:pt x="42" y="15"/>
                        <a:pt x="44" y="15"/>
                        <a:pt x="46" y="16"/>
                      </a:cubicBezTo>
                      <a:cubicBezTo>
                        <a:pt x="50" y="17"/>
                        <a:pt x="54" y="18"/>
                        <a:pt x="58" y="16"/>
                      </a:cubicBezTo>
                      <a:cubicBezTo>
                        <a:pt x="60" y="15"/>
                        <a:pt x="62" y="13"/>
                        <a:pt x="63" y="11"/>
                      </a:cubicBezTo>
                      <a:cubicBezTo>
                        <a:pt x="64" y="9"/>
                        <a:pt x="65" y="5"/>
                        <a:pt x="64" y="3"/>
                      </a:cubicBezTo>
                      <a:cubicBezTo>
                        <a:pt x="63" y="1"/>
                        <a:pt x="58" y="0"/>
                        <a:pt x="56" y="2"/>
                      </a:cubicBezTo>
                      <a:cubicBezTo>
                        <a:pt x="54" y="4"/>
                        <a:pt x="54" y="7"/>
                        <a:pt x="54" y="9"/>
                      </a:cubicBezTo>
                      <a:cubicBezTo>
                        <a:pt x="54" y="11"/>
                        <a:pt x="55" y="14"/>
                        <a:pt x="57" y="15"/>
                      </a:cubicBezTo>
                      <a:cubicBezTo>
                        <a:pt x="59" y="16"/>
                        <a:pt x="59" y="16"/>
                        <a:pt x="60" y="16"/>
                      </a:cubicBezTo>
                      <a:cubicBezTo>
                        <a:pt x="62" y="16"/>
                        <a:pt x="63" y="17"/>
                        <a:pt x="65" y="17"/>
                      </a:cubicBezTo>
                      <a:cubicBezTo>
                        <a:pt x="68" y="17"/>
                        <a:pt x="71" y="17"/>
                        <a:pt x="73" y="16"/>
                      </a:cubicBezTo>
                      <a:cubicBezTo>
                        <a:pt x="74" y="16"/>
                        <a:pt x="76" y="15"/>
                        <a:pt x="78" y="13"/>
                      </a:cubicBezTo>
                      <a:cubicBezTo>
                        <a:pt x="80" y="11"/>
                        <a:pt x="81" y="5"/>
                        <a:pt x="78" y="2"/>
                      </a:cubicBezTo>
                      <a:cubicBezTo>
                        <a:pt x="75" y="0"/>
                        <a:pt x="70" y="2"/>
                        <a:pt x="69" y="5"/>
                      </a:cubicBezTo>
                      <a:cubicBezTo>
                        <a:pt x="68" y="8"/>
                        <a:pt x="69" y="13"/>
                        <a:pt x="73" y="15"/>
                      </a:cubicBezTo>
                      <a:cubicBezTo>
                        <a:pt x="76" y="16"/>
                        <a:pt x="79" y="17"/>
                        <a:pt x="83" y="17"/>
                      </a:cubicBezTo>
                      <a:cubicBezTo>
                        <a:pt x="84" y="17"/>
                        <a:pt x="88" y="17"/>
                        <a:pt x="89" y="16"/>
                      </a:cubicBezTo>
                      <a:cubicBezTo>
                        <a:pt x="90" y="15"/>
                        <a:pt x="92" y="15"/>
                        <a:pt x="93" y="14"/>
                      </a:cubicBezTo>
                      <a:cubicBezTo>
                        <a:pt x="94" y="13"/>
                        <a:pt x="94" y="12"/>
                        <a:pt x="95" y="10"/>
                      </a:cubicBezTo>
                      <a:cubicBezTo>
                        <a:pt x="95" y="9"/>
                        <a:pt x="96" y="4"/>
                        <a:pt x="93" y="3"/>
                      </a:cubicBezTo>
                      <a:cubicBezTo>
                        <a:pt x="91" y="1"/>
                        <a:pt x="87" y="1"/>
                        <a:pt x="86" y="3"/>
                      </a:cubicBezTo>
                      <a:cubicBezTo>
                        <a:pt x="83" y="5"/>
                        <a:pt x="84" y="10"/>
                        <a:pt x="84" y="12"/>
                      </a:cubicBezTo>
                      <a:cubicBezTo>
                        <a:pt x="85" y="15"/>
                        <a:pt x="89" y="16"/>
                        <a:pt x="93" y="17"/>
                      </a:cubicBezTo>
                      <a:cubicBezTo>
                        <a:pt x="95" y="18"/>
                        <a:pt x="97" y="18"/>
                        <a:pt x="99" y="17"/>
                      </a:cubicBezTo>
                      <a:cubicBezTo>
                        <a:pt x="106" y="16"/>
                        <a:pt x="111" y="12"/>
                        <a:pt x="111" y="6"/>
                      </a:cubicBezTo>
                      <a:cubicBezTo>
                        <a:pt x="111" y="4"/>
                        <a:pt x="110" y="4"/>
                        <a:pt x="110" y="3"/>
                      </a:cubicBezTo>
                      <a:cubicBezTo>
                        <a:pt x="108" y="1"/>
                        <a:pt x="104" y="1"/>
                        <a:pt x="102" y="3"/>
                      </a:cubicBezTo>
                      <a:cubicBezTo>
                        <a:pt x="100" y="4"/>
                        <a:pt x="100" y="6"/>
                        <a:pt x="100" y="8"/>
                      </a:cubicBezTo>
                      <a:cubicBezTo>
                        <a:pt x="100" y="10"/>
                        <a:pt x="100" y="12"/>
                        <a:pt x="101" y="13"/>
                      </a:cubicBezTo>
                      <a:cubicBezTo>
                        <a:pt x="102" y="15"/>
                        <a:pt x="105" y="17"/>
                        <a:pt x="108" y="18"/>
                      </a:cubicBezTo>
                      <a:cubicBezTo>
                        <a:pt x="111" y="18"/>
                        <a:pt x="114" y="18"/>
                        <a:pt x="117" y="18"/>
                      </a:cubicBezTo>
                    </a:path>
                  </a:pathLst>
                </a:custGeom>
                <a:noFill/>
                <a:ln w="12700" cap="rnd">
                  <a:solidFill>
                    <a:srgbClr val="6D6E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1D516C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93" name="Line 78">
                <a:extLst>
                  <a:ext uri="{FF2B5EF4-FFF2-40B4-BE49-F238E27FC236}">
                    <a16:creationId xmlns:a16="http://schemas.microsoft.com/office/drawing/2014/main" id="{79D4EF0F-D77F-49B1-8A89-24A6FDF500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24893" y="1576382"/>
                <a:ext cx="0" cy="94539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4" name="Line 79">
                <a:extLst>
                  <a:ext uri="{FF2B5EF4-FFF2-40B4-BE49-F238E27FC236}">
                    <a16:creationId xmlns:a16="http://schemas.microsoft.com/office/drawing/2014/main" id="{64BEA005-086E-48B7-A313-F7D60707B6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86121" y="1636984"/>
                <a:ext cx="41209" cy="82419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5" name="Line 80">
                <a:extLst>
                  <a:ext uri="{FF2B5EF4-FFF2-40B4-BE49-F238E27FC236}">
                    <a16:creationId xmlns:a16="http://schemas.microsoft.com/office/drawing/2014/main" id="{33EE82EE-09FD-4FD2-B66A-8525DA4B3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22497" y="1789701"/>
                <a:ext cx="72722" cy="56965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6" name="Line 82">
                <a:extLst>
                  <a:ext uri="{FF2B5EF4-FFF2-40B4-BE49-F238E27FC236}">
                    <a16:creationId xmlns:a16="http://schemas.microsoft.com/office/drawing/2014/main" id="{DA223A1F-8D6F-4787-9BBA-0A5DB7C08D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6136" y="2175129"/>
                <a:ext cx="84843" cy="36361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7" name="Line 83">
                <a:extLst>
                  <a:ext uri="{FF2B5EF4-FFF2-40B4-BE49-F238E27FC236}">
                    <a16:creationId xmlns:a16="http://schemas.microsoft.com/office/drawing/2014/main" id="{E161CFB7-1CD0-4EE2-92F2-E95AA584D7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92795" y="2309665"/>
                <a:ext cx="61814" cy="67874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8" name="Line 84">
                <a:extLst>
                  <a:ext uri="{FF2B5EF4-FFF2-40B4-BE49-F238E27FC236}">
                    <a16:creationId xmlns:a16="http://schemas.microsoft.com/office/drawing/2014/main" id="{9A9EAE55-C780-40F8-9477-F4BF25CAE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0934" y="2312089"/>
                <a:ext cx="64238" cy="65450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9" name="Line 85">
                <a:extLst>
                  <a:ext uri="{FF2B5EF4-FFF2-40B4-BE49-F238E27FC236}">
                    <a16:creationId xmlns:a16="http://schemas.microsoft.com/office/drawing/2014/main" id="{8F0C637F-2A8F-457E-8E23-B1C4885AA3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5169" y="2135131"/>
                <a:ext cx="87267" cy="31513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0" name="Line 86">
                <a:extLst>
                  <a:ext uri="{FF2B5EF4-FFF2-40B4-BE49-F238E27FC236}">
                    <a16:creationId xmlns:a16="http://schemas.microsoft.com/office/drawing/2014/main" id="{34A340BA-6267-4D69-ACDE-CF48D1911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17594" y="1943629"/>
                <a:ext cx="90902" cy="9696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1" name="Line 87">
                <a:extLst>
                  <a:ext uri="{FF2B5EF4-FFF2-40B4-BE49-F238E27FC236}">
                    <a16:creationId xmlns:a16="http://schemas.microsoft.com/office/drawing/2014/main" id="{C4A1D28D-7568-4BB7-9E54-D878DCA8C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4871" y="1741219"/>
                <a:ext cx="66662" cy="64238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2" name="Line 88">
                <a:extLst>
                  <a:ext uri="{FF2B5EF4-FFF2-40B4-BE49-F238E27FC236}">
                    <a16:creationId xmlns:a16="http://schemas.microsoft.com/office/drawing/2014/main" id="{0CA2A69B-C0DD-44B1-9547-951EE71FF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4275" y="1618803"/>
                <a:ext cx="33937" cy="88478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479" name="TextBox 79">
              <a:extLst>
                <a:ext uri="{FF2B5EF4-FFF2-40B4-BE49-F238E27FC236}">
                  <a16:creationId xmlns:a16="http://schemas.microsoft.com/office/drawing/2014/main" id="{2DBE32B2-BF6F-4CC6-B5FB-61CEA2A865DF}"/>
                </a:ext>
              </a:extLst>
            </p:cNvPr>
            <p:cNvSpPr txBox="1"/>
            <p:nvPr/>
          </p:nvSpPr>
          <p:spPr>
            <a:xfrm>
              <a:off x="5333349" y="2935537"/>
              <a:ext cx="1625307" cy="495198"/>
            </a:xfrm>
            <a:prstGeom prst="rect">
              <a:avLst/>
            </a:prstGeom>
            <a:noFill/>
          </p:spPr>
          <p:txBody>
            <a:bodyPr wrap="square" lIns="146304" tIns="91440" rIns="146304" bIns="9144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E36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Inference</a:t>
              </a:r>
            </a:p>
          </p:txBody>
        </p:sp>
      </p:grpSp>
      <p:sp>
        <p:nvSpPr>
          <p:cNvPr id="506" name="Freeform: Shape 1">
            <a:extLst>
              <a:ext uri="{FF2B5EF4-FFF2-40B4-BE49-F238E27FC236}">
                <a16:creationId xmlns:a16="http://schemas.microsoft.com/office/drawing/2014/main" id="{E7E96794-7E78-4321-9D25-D20369211425}"/>
              </a:ext>
            </a:extLst>
          </p:cNvPr>
          <p:cNvSpPr/>
          <p:nvPr/>
        </p:nvSpPr>
        <p:spPr>
          <a:xfrm rot="5400000">
            <a:off x="4512864" y="2883949"/>
            <a:ext cx="0" cy="1463040"/>
          </a:xfrm>
          <a:custGeom>
            <a:avLst/>
            <a:gdLst>
              <a:gd name="connsiteX0" fmla="*/ 0 w 0"/>
              <a:gd name="connsiteY0" fmla="*/ 0 h 998161"/>
              <a:gd name="connsiteX1" fmla="*/ 0 w 0"/>
              <a:gd name="connsiteY1" fmla="*/ 998161 h 99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998161">
                <a:moveTo>
                  <a:pt x="0" y="0"/>
                </a:moveTo>
                <a:lnTo>
                  <a:pt x="0" y="998161"/>
                </a:lnTo>
              </a:path>
            </a:pathLst>
          </a:custGeom>
          <a:noFill/>
          <a:ln w="15875" cap="rnd">
            <a:solidFill>
              <a:schemeClr val="bg1">
                <a:lumMod val="85000"/>
              </a:schemeClr>
            </a:solidFill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07" name="Arc 107">
            <a:extLst>
              <a:ext uri="{FF2B5EF4-FFF2-40B4-BE49-F238E27FC236}">
                <a16:creationId xmlns:a16="http://schemas.microsoft.com/office/drawing/2014/main" id="{94949099-B8D8-4B7A-8B71-E444BDC9E3AD}"/>
              </a:ext>
            </a:extLst>
          </p:cNvPr>
          <p:cNvSpPr/>
          <p:nvPr/>
        </p:nvSpPr>
        <p:spPr>
          <a:xfrm rot="1709551">
            <a:off x="3722532" y="2884575"/>
            <a:ext cx="1524238" cy="1482772"/>
          </a:xfrm>
          <a:prstGeom prst="arc">
            <a:avLst>
              <a:gd name="adj1" fmla="val 20873480"/>
              <a:gd name="adj2" fmla="val 8117642"/>
            </a:avLst>
          </a:prstGeom>
          <a:noFill/>
          <a:ln w="15875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08" name="Arc 108">
            <a:extLst>
              <a:ext uri="{FF2B5EF4-FFF2-40B4-BE49-F238E27FC236}">
                <a16:creationId xmlns:a16="http://schemas.microsoft.com/office/drawing/2014/main" id="{9AB10957-8D48-40B8-A8AD-3C9480A89FB8}"/>
              </a:ext>
            </a:extLst>
          </p:cNvPr>
          <p:cNvSpPr/>
          <p:nvPr/>
        </p:nvSpPr>
        <p:spPr>
          <a:xfrm rot="19909613" flipV="1">
            <a:off x="3722466" y="2838048"/>
            <a:ext cx="1524238" cy="1482771"/>
          </a:xfrm>
          <a:prstGeom prst="arc">
            <a:avLst>
              <a:gd name="adj1" fmla="val 20873480"/>
              <a:gd name="adj2" fmla="val 8117642"/>
            </a:avLst>
          </a:prstGeom>
          <a:noFill/>
          <a:ln w="38100">
            <a:solidFill>
              <a:srgbClr val="FF0000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0" name="TextBox 110">
            <a:extLst>
              <a:ext uri="{FF2B5EF4-FFF2-40B4-BE49-F238E27FC236}">
                <a16:creationId xmlns:a16="http://schemas.microsoft.com/office/drawing/2014/main" id="{85BBBB47-2AFC-4805-9D1B-DBA5462CD102}"/>
              </a:ext>
            </a:extLst>
          </p:cNvPr>
          <p:cNvSpPr txBox="1"/>
          <p:nvPr/>
        </p:nvSpPr>
        <p:spPr>
          <a:xfrm>
            <a:off x="3667272" y="3121589"/>
            <a:ext cx="1678668" cy="1412358"/>
          </a:xfrm>
          <a:prstGeom prst="rect">
            <a:avLst/>
          </a:prstGeom>
          <a:noFill/>
        </p:spPr>
        <p:txBody>
          <a:bodyPr wrap="square" lIns="146304" tIns="91440" rIns="146304" bIns="91440" rtlCol="0">
            <a:prstTxWarp prst="textArchDown">
              <a:avLst>
                <a:gd name="adj" fmla="val 3564875"/>
              </a:avLst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E3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Smarter models</a:t>
            </a:r>
          </a:p>
        </p:txBody>
      </p:sp>
      <p:grpSp>
        <p:nvGrpSpPr>
          <p:cNvPr id="512" name="Group 134">
            <a:extLst>
              <a:ext uri="{FF2B5EF4-FFF2-40B4-BE49-F238E27FC236}">
                <a16:creationId xmlns:a16="http://schemas.microsoft.com/office/drawing/2014/main" id="{A60D02D8-FC3B-4959-9AFA-4FFD0DE2DD06}"/>
              </a:ext>
            </a:extLst>
          </p:cNvPr>
          <p:cNvGrpSpPr/>
          <p:nvPr/>
        </p:nvGrpSpPr>
        <p:grpSpPr>
          <a:xfrm>
            <a:off x="5200908" y="3260683"/>
            <a:ext cx="1163588" cy="936510"/>
            <a:chOff x="5317275" y="1950269"/>
            <a:chExt cx="1625307" cy="1308122"/>
          </a:xfrm>
        </p:grpSpPr>
        <p:sp>
          <p:nvSpPr>
            <p:cNvPr id="513" name="TextBox 135">
              <a:extLst>
                <a:ext uri="{FF2B5EF4-FFF2-40B4-BE49-F238E27FC236}">
                  <a16:creationId xmlns:a16="http://schemas.microsoft.com/office/drawing/2014/main" id="{DB738CDF-69C4-4E2B-917F-FBC1DCCEF902}"/>
                </a:ext>
              </a:extLst>
            </p:cNvPr>
            <p:cNvSpPr txBox="1"/>
            <p:nvPr/>
          </p:nvSpPr>
          <p:spPr>
            <a:xfrm>
              <a:off x="5317275" y="2768301"/>
              <a:ext cx="1625307" cy="490090"/>
            </a:xfrm>
            <a:prstGeom prst="rect">
              <a:avLst/>
            </a:prstGeom>
            <a:noFill/>
          </p:spPr>
          <p:txBody>
            <a:bodyPr wrap="square" lIns="146304" tIns="91440" rIns="146304" bIns="9144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E36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Training</a:t>
              </a:r>
            </a:p>
          </p:txBody>
        </p:sp>
        <p:pic>
          <p:nvPicPr>
            <p:cNvPr id="514" name="Graphic 136">
              <a:extLst>
                <a:ext uri="{FF2B5EF4-FFF2-40B4-BE49-F238E27FC236}">
                  <a16:creationId xmlns:a16="http://schemas.microsoft.com/office/drawing/2014/main" id="{57743B28-2222-4E4E-BDD4-37E112E77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15146" y="1950269"/>
              <a:ext cx="1229566" cy="599284"/>
            </a:xfrm>
            <a:prstGeom prst="rect">
              <a:avLst/>
            </a:prstGeom>
            <a:effectLst/>
          </p:spPr>
        </p:pic>
      </p:grpSp>
      <p:sp>
        <p:nvSpPr>
          <p:cNvPr id="515" name="TextBox 41">
            <a:extLst>
              <a:ext uri="{FF2B5EF4-FFF2-40B4-BE49-F238E27FC236}">
                <a16:creationId xmlns:a16="http://schemas.microsoft.com/office/drawing/2014/main" id="{46A65AC8-E570-4C35-B2C3-26D332A44E9D}"/>
              </a:ext>
            </a:extLst>
          </p:cNvPr>
          <p:cNvSpPr txBox="1"/>
          <p:nvPr/>
        </p:nvSpPr>
        <p:spPr>
          <a:xfrm>
            <a:off x="6028829" y="3847791"/>
            <a:ext cx="1625307" cy="350865"/>
          </a:xfrm>
          <a:prstGeom prst="rect">
            <a:avLst/>
          </a:prstGeom>
          <a:noFill/>
        </p:spPr>
        <p:txBody>
          <a:bodyPr wrap="square" lIns="146304" tIns="91440" rIns="146304" bIns="9144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E3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Cloud</a:t>
            </a:r>
          </a:p>
        </p:txBody>
      </p:sp>
      <p:grpSp>
        <p:nvGrpSpPr>
          <p:cNvPr id="516" name="Group 42">
            <a:extLst>
              <a:ext uri="{FF2B5EF4-FFF2-40B4-BE49-F238E27FC236}">
                <a16:creationId xmlns:a16="http://schemas.microsoft.com/office/drawing/2014/main" id="{6BDC78BA-1743-438A-95DE-669E48956819}"/>
              </a:ext>
            </a:extLst>
          </p:cNvPr>
          <p:cNvGrpSpPr/>
          <p:nvPr/>
        </p:nvGrpSpPr>
        <p:grpSpPr>
          <a:xfrm>
            <a:off x="6434282" y="3271401"/>
            <a:ext cx="906732" cy="340126"/>
            <a:chOff x="7575827" y="1399140"/>
            <a:chExt cx="1120343" cy="420254"/>
          </a:xfrm>
        </p:grpSpPr>
        <p:sp>
          <p:nvSpPr>
            <p:cNvPr id="517" name="Freeform 128">
              <a:extLst>
                <a:ext uri="{FF2B5EF4-FFF2-40B4-BE49-F238E27FC236}">
                  <a16:creationId xmlns:a16="http://schemas.microsoft.com/office/drawing/2014/main" id="{96A88215-A733-4A99-93D6-4E50D39B8815}"/>
                </a:ext>
              </a:extLst>
            </p:cNvPr>
            <p:cNvSpPr>
              <a:spLocks noChangeAspect="1"/>
            </p:cNvSpPr>
            <p:nvPr/>
          </p:nvSpPr>
          <p:spPr bwMode="white">
            <a:xfrm>
              <a:off x="8168319" y="1527802"/>
              <a:ext cx="527851" cy="291592"/>
            </a:xfrm>
            <a:custGeom>
              <a:avLst/>
              <a:gdLst>
                <a:gd name="T0" fmla="*/ 396 w 509"/>
                <a:gd name="T1" fmla="*/ 281 h 281"/>
                <a:gd name="T2" fmla="*/ 57 w 509"/>
                <a:gd name="T3" fmla="*/ 281 h 281"/>
                <a:gd name="T4" fmla="*/ 0 w 509"/>
                <a:gd name="T5" fmla="*/ 223 h 281"/>
                <a:gd name="T6" fmla="*/ 43 w 509"/>
                <a:gd name="T7" fmla="*/ 168 h 281"/>
                <a:gd name="T8" fmla="*/ 110 w 509"/>
                <a:gd name="T9" fmla="*/ 116 h 281"/>
                <a:gd name="T10" fmla="*/ 232 w 509"/>
                <a:gd name="T11" fmla="*/ 0 h 281"/>
                <a:gd name="T12" fmla="*/ 343 w 509"/>
                <a:gd name="T13" fmla="*/ 70 h 281"/>
                <a:gd name="T14" fmla="*/ 396 w 509"/>
                <a:gd name="T15" fmla="*/ 56 h 281"/>
                <a:gd name="T16" fmla="*/ 509 w 509"/>
                <a:gd name="T17" fmla="*/ 169 h 281"/>
                <a:gd name="T18" fmla="*/ 396 w 509"/>
                <a:gd name="T1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281">
                  <a:moveTo>
                    <a:pt x="396" y="281"/>
                  </a:moveTo>
                  <a:cubicBezTo>
                    <a:pt x="57" y="281"/>
                    <a:pt x="57" y="281"/>
                    <a:pt x="57" y="281"/>
                  </a:cubicBezTo>
                  <a:cubicBezTo>
                    <a:pt x="26" y="281"/>
                    <a:pt x="0" y="255"/>
                    <a:pt x="0" y="223"/>
                  </a:cubicBezTo>
                  <a:cubicBezTo>
                    <a:pt x="0" y="196"/>
                    <a:pt x="18" y="174"/>
                    <a:pt x="43" y="168"/>
                  </a:cubicBezTo>
                  <a:cubicBezTo>
                    <a:pt x="55" y="140"/>
                    <a:pt x="80" y="120"/>
                    <a:pt x="110" y="116"/>
                  </a:cubicBezTo>
                  <a:cubicBezTo>
                    <a:pt x="113" y="52"/>
                    <a:pt x="167" y="0"/>
                    <a:pt x="232" y="0"/>
                  </a:cubicBezTo>
                  <a:cubicBezTo>
                    <a:pt x="280" y="0"/>
                    <a:pt x="323" y="28"/>
                    <a:pt x="343" y="70"/>
                  </a:cubicBezTo>
                  <a:cubicBezTo>
                    <a:pt x="359" y="61"/>
                    <a:pt x="377" y="56"/>
                    <a:pt x="396" y="56"/>
                  </a:cubicBezTo>
                  <a:cubicBezTo>
                    <a:pt x="458" y="56"/>
                    <a:pt x="509" y="107"/>
                    <a:pt x="509" y="169"/>
                  </a:cubicBezTo>
                  <a:cubicBezTo>
                    <a:pt x="509" y="230"/>
                    <a:pt x="458" y="281"/>
                    <a:pt x="396" y="281"/>
                  </a:cubicBezTo>
                  <a:close/>
                </a:path>
              </a:pathLst>
            </a:custGeom>
            <a:solidFill>
              <a:srgbClr val="CFECF4"/>
            </a:solidFill>
            <a:ln w="22225"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18" name="Freeform 128">
              <a:extLst>
                <a:ext uri="{FF2B5EF4-FFF2-40B4-BE49-F238E27FC236}">
                  <a16:creationId xmlns:a16="http://schemas.microsoft.com/office/drawing/2014/main" id="{39EC59BD-8434-4081-8297-345491F69E62}"/>
                </a:ext>
              </a:extLst>
            </p:cNvPr>
            <p:cNvSpPr>
              <a:spLocks noChangeAspect="1"/>
            </p:cNvSpPr>
            <p:nvPr/>
          </p:nvSpPr>
          <p:spPr bwMode="white">
            <a:xfrm>
              <a:off x="7575827" y="1413762"/>
              <a:ext cx="527851" cy="291592"/>
            </a:xfrm>
            <a:custGeom>
              <a:avLst/>
              <a:gdLst>
                <a:gd name="T0" fmla="*/ 396 w 509"/>
                <a:gd name="T1" fmla="*/ 281 h 281"/>
                <a:gd name="T2" fmla="*/ 57 w 509"/>
                <a:gd name="T3" fmla="*/ 281 h 281"/>
                <a:gd name="T4" fmla="*/ 0 w 509"/>
                <a:gd name="T5" fmla="*/ 223 h 281"/>
                <a:gd name="T6" fmla="*/ 43 w 509"/>
                <a:gd name="T7" fmla="*/ 168 h 281"/>
                <a:gd name="T8" fmla="*/ 110 w 509"/>
                <a:gd name="T9" fmla="*/ 116 h 281"/>
                <a:gd name="T10" fmla="*/ 232 w 509"/>
                <a:gd name="T11" fmla="*/ 0 h 281"/>
                <a:gd name="T12" fmla="*/ 343 w 509"/>
                <a:gd name="T13" fmla="*/ 70 h 281"/>
                <a:gd name="T14" fmla="*/ 396 w 509"/>
                <a:gd name="T15" fmla="*/ 56 h 281"/>
                <a:gd name="T16" fmla="*/ 509 w 509"/>
                <a:gd name="T17" fmla="*/ 169 h 281"/>
                <a:gd name="T18" fmla="*/ 396 w 509"/>
                <a:gd name="T1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281">
                  <a:moveTo>
                    <a:pt x="396" y="281"/>
                  </a:moveTo>
                  <a:cubicBezTo>
                    <a:pt x="57" y="281"/>
                    <a:pt x="57" y="281"/>
                    <a:pt x="57" y="281"/>
                  </a:cubicBezTo>
                  <a:cubicBezTo>
                    <a:pt x="26" y="281"/>
                    <a:pt x="0" y="255"/>
                    <a:pt x="0" y="223"/>
                  </a:cubicBezTo>
                  <a:cubicBezTo>
                    <a:pt x="0" y="196"/>
                    <a:pt x="18" y="174"/>
                    <a:pt x="43" y="168"/>
                  </a:cubicBezTo>
                  <a:cubicBezTo>
                    <a:pt x="55" y="140"/>
                    <a:pt x="80" y="120"/>
                    <a:pt x="110" y="116"/>
                  </a:cubicBezTo>
                  <a:cubicBezTo>
                    <a:pt x="113" y="52"/>
                    <a:pt x="167" y="0"/>
                    <a:pt x="232" y="0"/>
                  </a:cubicBezTo>
                  <a:cubicBezTo>
                    <a:pt x="280" y="0"/>
                    <a:pt x="323" y="28"/>
                    <a:pt x="343" y="70"/>
                  </a:cubicBezTo>
                  <a:cubicBezTo>
                    <a:pt x="359" y="61"/>
                    <a:pt x="377" y="56"/>
                    <a:pt x="396" y="56"/>
                  </a:cubicBezTo>
                  <a:cubicBezTo>
                    <a:pt x="458" y="56"/>
                    <a:pt x="509" y="107"/>
                    <a:pt x="509" y="169"/>
                  </a:cubicBezTo>
                  <a:cubicBezTo>
                    <a:pt x="509" y="230"/>
                    <a:pt x="458" y="281"/>
                    <a:pt x="396" y="281"/>
                  </a:cubicBezTo>
                  <a:close/>
                </a:path>
              </a:pathLst>
            </a:custGeom>
            <a:solidFill>
              <a:srgbClr val="CFECF4"/>
            </a:solidFill>
            <a:ln w="22225"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19" name="Freeform 128">
              <a:extLst>
                <a:ext uri="{FF2B5EF4-FFF2-40B4-BE49-F238E27FC236}">
                  <a16:creationId xmlns:a16="http://schemas.microsoft.com/office/drawing/2014/main" id="{650E034F-C06C-4B5F-93DE-9F26F8202643}"/>
                </a:ext>
              </a:extLst>
            </p:cNvPr>
            <p:cNvSpPr>
              <a:spLocks noChangeAspect="1"/>
            </p:cNvSpPr>
            <p:nvPr/>
          </p:nvSpPr>
          <p:spPr bwMode="white">
            <a:xfrm>
              <a:off x="7698579" y="1399140"/>
              <a:ext cx="760759" cy="420254"/>
            </a:xfrm>
            <a:custGeom>
              <a:avLst/>
              <a:gdLst>
                <a:gd name="T0" fmla="*/ 396 w 509"/>
                <a:gd name="T1" fmla="*/ 281 h 281"/>
                <a:gd name="T2" fmla="*/ 57 w 509"/>
                <a:gd name="T3" fmla="*/ 281 h 281"/>
                <a:gd name="T4" fmla="*/ 0 w 509"/>
                <a:gd name="T5" fmla="*/ 223 h 281"/>
                <a:gd name="T6" fmla="*/ 43 w 509"/>
                <a:gd name="T7" fmla="*/ 168 h 281"/>
                <a:gd name="T8" fmla="*/ 110 w 509"/>
                <a:gd name="T9" fmla="*/ 116 h 281"/>
                <a:gd name="T10" fmla="*/ 232 w 509"/>
                <a:gd name="T11" fmla="*/ 0 h 281"/>
                <a:gd name="T12" fmla="*/ 343 w 509"/>
                <a:gd name="T13" fmla="*/ 70 h 281"/>
                <a:gd name="T14" fmla="*/ 396 w 509"/>
                <a:gd name="T15" fmla="*/ 56 h 281"/>
                <a:gd name="T16" fmla="*/ 509 w 509"/>
                <a:gd name="T17" fmla="*/ 169 h 281"/>
                <a:gd name="T18" fmla="*/ 396 w 509"/>
                <a:gd name="T1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281">
                  <a:moveTo>
                    <a:pt x="396" y="281"/>
                  </a:moveTo>
                  <a:cubicBezTo>
                    <a:pt x="57" y="281"/>
                    <a:pt x="57" y="281"/>
                    <a:pt x="57" y="281"/>
                  </a:cubicBezTo>
                  <a:cubicBezTo>
                    <a:pt x="26" y="281"/>
                    <a:pt x="0" y="255"/>
                    <a:pt x="0" y="223"/>
                  </a:cubicBezTo>
                  <a:cubicBezTo>
                    <a:pt x="0" y="196"/>
                    <a:pt x="18" y="174"/>
                    <a:pt x="43" y="168"/>
                  </a:cubicBezTo>
                  <a:cubicBezTo>
                    <a:pt x="55" y="140"/>
                    <a:pt x="80" y="120"/>
                    <a:pt x="110" y="116"/>
                  </a:cubicBezTo>
                  <a:cubicBezTo>
                    <a:pt x="113" y="52"/>
                    <a:pt x="167" y="0"/>
                    <a:pt x="232" y="0"/>
                  </a:cubicBezTo>
                  <a:cubicBezTo>
                    <a:pt x="280" y="0"/>
                    <a:pt x="323" y="28"/>
                    <a:pt x="343" y="70"/>
                  </a:cubicBezTo>
                  <a:cubicBezTo>
                    <a:pt x="359" y="61"/>
                    <a:pt x="377" y="56"/>
                    <a:pt x="396" y="56"/>
                  </a:cubicBezTo>
                  <a:cubicBezTo>
                    <a:pt x="458" y="56"/>
                    <a:pt x="509" y="107"/>
                    <a:pt x="509" y="169"/>
                  </a:cubicBezTo>
                  <a:cubicBezTo>
                    <a:pt x="509" y="230"/>
                    <a:pt x="458" y="281"/>
                    <a:pt x="396" y="281"/>
                  </a:cubicBez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chemeClr val="tx2"/>
              </a:solidFill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20" name="TextBox 71">
            <a:extLst>
              <a:ext uri="{FF2B5EF4-FFF2-40B4-BE49-F238E27FC236}">
                <a16:creationId xmlns:a16="http://schemas.microsoft.com/office/drawing/2014/main" id="{CF5E53C9-DA87-4049-83C8-F7B68DD828BC}"/>
              </a:ext>
            </a:extLst>
          </p:cNvPr>
          <p:cNvSpPr txBox="1"/>
          <p:nvPr/>
        </p:nvSpPr>
        <p:spPr>
          <a:xfrm>
            <a:off x="5026152" y="4455363"/>
            <a:ext cx="3684710" cy="5724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146304" tIns="91440" rIns="146304" bIns="9144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ja-JP" sz="1400" dirty="0">
                <a:solidFill>
                  <a:srgbClr val="002E36"/>
                </a:solidFill>
                <a:latin typeface="Amazon Ember" panose="020B0603020204020204"/>
                <a:cs typeface="Amazon Ember" panose="020B0603020204020204" pitchFamily="34" charset="0"/>
              </a:rPr>
              <a:t>Collect data on Cloud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rgbClr val="002E36"/>
                </a:solidFill>
                <a:latin typeface="Amazon Ember" panose="020B0603020204020204"/>
                <a:cs typeface="Amazon Ember" panose="020B0603020204020204" pitchFamily="34" charset="0"/>
              </a:rPr>
              <a:t>Evaluate ML model performance regularly</a:t>
            </a:r>
          </a:p>
        </p:txBody>
      </p:sp>
    </p:spTree>
    <p:extLst>
      <p:ext uri="{BB962C8B-B14F-4D97-AF65-F5344CB8AC3E}">
        <p14:creationId xmlns:p14="http://schemas.microsoft.com/office/powerpoint/2010/main" val="5570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" grpId="0"/>
      <p:bldP spid="506" grpId="0" animBg="1"/>
      <p:bldP spid="507" grpId="0" animBg="1"/>
      <p:bldP spid="508" grpId="0" animBg="1"/>
      <p:bldP spid="5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extBox 110">
            <a:extLst>
              <a:ext uri="{FF2B5EF4-FFF2-40B4-BE49-F238E27FC236}">
                <a16:creationId xmlns:a16="http://schemas.microsoft.com/office/drawing/2014/main" id="{85BBBB47-2AFC-4805-9D1B-DBA5462CD102}"/>
              </a:ext>
            </a:extLst>
          </p:cNvPr>
          <p:cNvSpPr txBox="1"/>
          <p:nvPr/>
        </p:nvSpPr>
        <p:spPr>
          <a:xfrm>
            <a:off x="3667272" y="3121589"/>
            <a:ext cx="1678668" cy="1412358"/>
          </a:xfrm>
          <a:prstGeom prst="rect">
            <a:avLst/>
          </a:prstGeom>
          <a:noFill/>
        </p:spPr>
        <p:txBody>
          <a:bodyPr wrap="square" lIns="146304" tIns="91440" rIns="146304" bIns="91440" rtlCol="0">
            <a:prstTxWarp prst="textArchDown">
              <a:avLst>
                <a:gd name="adj" fmla="val 3564875"/>
              </a:avLst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E3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Smarter models</a:t>
            </a:r>
          </a:p>
        </p:txBody>
      </p:sp>
      <p:sp>
        <p:nvSpPr>
          <p:cNvPr id="115" name="Content Placeholder 2">
            <a:extLst>
              <a:ext uri="{FF2B5EF4-FFF2-40B4-BE49-F238E27FC236}">
                <a16:creationId xmlns:a16="http://schemas.microsoft.com/office/drawing/2014/main" id="{5E2F1529-305A-1C46-BDB6-C93B63531609}"/>
              </a:ext>
            </a:extLst>
          </p:cNvPr>
          <p:cNvSpPr txBox="1">
            <a:spLocks/>
          </p:cNvSpPr>
          <p:nvPr/>
        </p:nvSpPr>
        <p:spPr>
          <a:xfrm>
            <a:off x="340591" y="1009332"/>
            <a:ext cx="8370271" cy="151386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ML model deployment on Edge</a:t>
            </a:r>
          </a:p>
          <a:p>
            <a:pPr marL="1085850" lvl="1" indent="-34290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ja-JP" sz="16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ML model updates needed.</a:t>
            </a:r>
            <a:br>
              <a:rPr lang="en-US" altLang="ja-JP" sz="16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altLang="ja-JP" sz="16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e.g. additional classification class, performance improvement</a:t>
            </a:r>
            <a:br>
              <a:rPr lang="en-US" altLang="ja-JP" sz="16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ja-JP" altLang="en-US" sz="1600" dirty="0">
                <a:solidFill>
                  <a:srgbClr val="0070C0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⇒</a:t>
            </a:r>
            <a:r>
              <a:rPr lang="en-US" altLang="ja-JP" sz="1600" dirty="0">
                <a:solidFill>
                  <a:srgbClr val="0070C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Need Cloud -&gt; Edge model deployment mechanism.</a:t>
            </a:r>
            <a:endParaRPr kumimoji="0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 panose="020B0603020204020204" pitchFamily="34" charset="0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sp>
        <p:nvSpPr>
          <p:cNvPr id="112" name="タイトル 1">
            <a:extLst>
              <a:ext uri="{FF2B5EF4-FFF2-40B4-BE49-F238E27FC236}">
                <a16:creationId xmlns:a16="http://schemas.microsoft.com/office/drawing/2014/main" id="{CE1B1278-6C95-6247-B3DE-CD01267A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kumimoji="1" lang="en-US" altLang="ja-JP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Model Lifecycle Considerations</a:t>
            </a:r>
          </a:p>
        </p:txBody>
      </p:sp>
      <p:sp>
        <p:nvSpPr>
          <p:cNvPr id="118" name="Content Placeholder 2">
            <a:extLst>
              <a:ext uri="{FF2B5EF4-FFF2-40B4-BE49-F238E27FC236}">
                <a16:creationId xmlns:a16="http://schemas.microsoft.com/office/drawing/2014/main" id="{5E2F1529-305A-1C46-BDB6-C93B63531609}"/>
              </a:ext>
            </a:extLst>
          </p:cNvPr>
          <p:cNvSpPr txBox="1">
            <a:spLocks/>
          </p:cNvSpPr>
          <p:nvPr/>
        </p:nvSpPr>
        <p:spPr>
          <a:xfrm>
            <a:off x="765792" y="2602447"/>
            <a:ext cx="2042410" cy="42618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Factory</a:t>
            </a:r>
            <a:endParaRPr kumimoji="0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 panose="020B0603020204020204" pitchFamily="34" charset="0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sp>
        <p:nvSpPr>
          <p:cNvPr id="362" name="Content Placeholder 2">
            <a:extLst>
              <a:ext uri="{FF2B5EF4-FFF2-40B4-BE49-F238E27FC236}">
                <a16:creationId xmlns:a16="http://schemas.microsoft.com/office/drawing/2014/main" id="{5E2F1529-305A-1C46-BDB6-C93B63531609}"/>
              </a:ext>
            </a:extLst>
          </p:cNvPr>
          <p:cNvSpPr txBox="1">
            <a:spLocks/>
          </p:cNvSpPr>
          <p:nvPr/>
        </p:nvSpPr>
        <p:spPr>
          <a:xfrm>
            <a:off x="496249" y="2922536"/>
            <a:ext cx="2949873" cy="42618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(e.g. visual inspection)</a:t>
            </a:r>
            <a:endParaRPr kumimoji="0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 panose="020B0603020204020204" pitchFamily="34" charset="0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cxnSp>
        <p:nvCxnSpPr>
          <p:cNvPr id="369" name="曲線コネクタ 144"/>
          <p:cNvCxnSpPr/>
          <p:nvPr/>
        </p:nvCxnSpPr>
        <p:spPr>
          <a:xfrm flipV="1">
            <a:off x="2072385" y="3453120"/>
            <a:ext cx="749037" cy="199947"/>
          </a:xfrm>
          <a:prstGeom prst="curved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0" name="グループ化 206"/>
          <p:cNvGrpSpPr/>
          <p:nvPr/>
        </p:nvGrpSpPr>
        <p:grpSpPr>
          <a:xfrm>
            <a:off x="189364" y="4487667"/>
            <a:ext cx="2767188" cy="182862"/>
            <a:chOff x="2062509" y="5667174"/>
            <a:chExt cx="3566160" cy="221375"/>
          </a:xfrm>
        </p:grpSpPr>
        <p:sp>
          <p:nvSpPr>
            <p:cNvPr id="371" name="Rounded Rectangle 441"/>
            <p:cNvSpPr/>
            <p:nvPr/>
          </p:nvSpPr>
          <p:spPr bwMode="auto">
            <a:xfrm>
              <a:off x="2062509" y="5802178"/>
              <a:ext cx="3566160" cy="86371"/>
            </a:xfrm>
            <a:prstGeom prst="roundRect">
              <a:avLst>
                <a:gd name="adj" fmla="val 50000"/>
              </a:avLst>
            </a:prstGeom>
            <a:solidFill>
              <a:srgbClr val="00485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8580" tIns="34290" rIns="34290" bIns="685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50" kern="0" spc="-75" dirty="0">
                <a:ln w="3175">
                  <a:noFill/>
                </a:ln>
                <a:gradFill flip="none" rotWithShape="1">
                  <a:gsLst>
                    <a:gs pos="0">
                      <a:srgbClr val="000000">
                        <a:lumMod val="65000"/>
                        <a:lumOff val="35000"/>
                      </a:srgbClr>
                    </a:gs>
                    <a:gs pos="86000">
                      <a:srgbClr val="000000">
                        <a:lumMod val="65000"/>
                        <a:lumOff val="35000"/>
                      </a:srgbClr>
                    </a:gs>
                  </a:gsLst>
                  <a:lin ang="5400000" scaled="0"/>
                  <a:tileRect/>
                </a:gradFill>
                <a:latin typeface="+mn-ea"/>
                <a:cs typeface="Arial" charset="0"/>
              </a:endParaRPr>
            </a:p>
          </p:txBody>
        </p:sp>
        <p:sp>
          <p:nvSpPr>
            <p:cNvPr id="372" name="Trapezoid 447"/>
            <p:cNvSpPr/>
            <p:nvPr/>
          </p:nvSpPr>
          <p:spPr bwMode="auto">
            <a:xfrm>
              <a:off x="2090189" y="5667174"/>
              <a:ext cx="3503584" cy="131286"/>
            </a:xfrm>
            <a:prstGeom prst="trapezoid">
              <a:avLst>
                <a:gd name="adj" fmla="val 165124"/>
              </a:avLst>
            </a:prstGeom>
            <a:solidFill>
              <a:srgbClr val="5F8A95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8580" tIns="34290" rIns="34290" bIns="685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50" kern="0" spc="-75" dirty="0">
                <a:ln w="3175">
                  <a:noFill/>
                </a:ln>
                <a:gradFill flip="none" rotWithShape="1">
                  <a:gsLst>
                    <a:gs pos="0">
                      <a:srgbClr val="000000">
                        <a:lumMod val="65000"/>
                        <a:lumOff val="35000"/>
                      </a:srgbClr>
                    </a:gs>
                    <a:gs pos="86000">
                      <a:srgbClr val="000000">
                        <a:lumMod val="65000"/>
                        <a:lumOff val="35000"/>
                      </a:srgbClr>
                    </a:gs>
                  </a:gsLst>
                  <a:lin ang="5400000" scaled="0"/>
                  <a:tileRect/>
                </a:gradFill>
                <a:latin typeface="+mn-ea"/>
                <a:cs typeface="Arial" charset="0"/>
              </a:endParaRPr>
            </a:p>
          </p:txBody>
        </p:sp>
      </p:grpSp>
      <p:sp>
        <p:nvSpPr>
          <p:cNvPr id="373" name="直方体 233"/>
          <p:cNvSpPr/>
          <p:nvPr/>
        </p:nvSpPr>
        <p:spPr>
          <a:xfrm>
            <a:off x="1406601" y="4385185"/>
            <a:ext cx="233219" cy="153648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kumimoji="1" lang="ja-JP" altLang="en-US" sz="135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74" name="フローチャート: 磁気ディスク 238"/>
          <p:cNvSpPr/>
          <p:nvPr/>
        </p:nvSpPr>
        <p:spPr>
          <a:xfrm>
            <a:off x="447895" y="4421739"/>
            <a:ext cx="318256" cy="111977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kumimoji="1" lang="ja-JP" altLang="en-US" sz="135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75" name="額縁 239"/>
          <p:cNvSpPr/>
          <p:nvPr/>
        </p:nvSpPr>
        <p:spPr>
          <a:xfrm>
            <a:off x="2143935" y="4342832"/>
            <a:ext cx="231725" cy="213197"/>
          </a:xfrm>
          <a:prstGeom prst="bevel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kumimoji="1" lang="ja-JP" altLang="en-US" sz="135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76" name="メモ 242"/>
          <p:cNvSpPr/>
          <p:nvPr/>
        </p:nvSpPr>
        <p:spPr>
          <a:xfrm>
            <a:off x="521683" y="4143225"/>
            <a:ext cx="159025" cy="15660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kumimoji="1" lang="ja-JP" altLang="en-US" sz="1350" dirty="0">
              <a:solidFill>
                <a:prstClr val="white"/>
              </a:solidFill>
              <a:latin typeface="+mn-ea"/>
            </a:endParaRPr>
          </a:p>
        </p:txBody>
      </p:sp>
      <p:grpSp>
        <p:nvGrpSpPr>
          <p:cNvPr id="377" name="グループ化 244"/>
          <p:cNvGrpSpPr/>
          <p:nvPr/>
        </p:nvGrpSpPr>
        <p:grpSpPr>
          <a:xfrm>
            <a:off x="818977" y="4152235"/>
            <a:ext cx="464914" cy="386598"/>
            <a:chOff x="1001352" y="5170395"/>
            <a:chExt cx="619885" cy="515464"/>
          </a:xfrm>
        </p:grpSpPr>
        <p:sp>
          <p:nvSpPr>
            <p:cNvPr id="378" name="正方形/長方形 245"/>
            <p:cNvSpPr/>
            <p:nvPr/>
          </p:nvSpPr>
          <p:spPr>
            <a:xfrm>
              <a:off x="1069823" y="5379207"/>
              <a:ext cx="507355" cy="7889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kumimoji="1" lang="ja-JP" altLang="en-US" sz="135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379" name="正方形/長方形 246"/>
            <p:cNvSpPr/>
            <p:nvPr/>
          </p:nvSpPr>
          <p:spPr>
            <a:xfrm flipV="1">
              <a:off x="1001352" y="5170395"/>
              <a:ext cx="619885" cy="2088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kumimoji="1" lang="ja-JP" altLang="en-US" sz="135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380" name="正方形/長方形 247"/>
            <p:cNvSpPr/>
            <p:nvPr/>
          </p:nvSpPr>
          <p:spPr>
            <a:xfrm>
              <a:off x="1069821" y="5606962"/>
              <a:ext cx="507355" cy="7889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kumimoji="1" lang="ja-JP" altLang="en-US" sz="135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381" name="正方形/長方形 249"/>
            <p:cNvSpPr/>
            <p:nvPr/>
          </p:nvSpPr>
          <p:spPr>
            <a:xfrm>
              <a:off x="1168170" y="5458104"/>
              <a:ext cx="45719" cy="1488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kumimoji="1" lang="ja-JP" altLang="en-US" sz="135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382" name="正方形/長方形 250"/>
            <p:cNvSpPr/>
            <p:nvPr/>
          </p:nvSpPr>
          <p:spPr>
            <a:xfrm>
              <a:off x="1445796" y="5458104"/>
              <a:ext cx="45719" cy="1488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kumimoji="1" lang="ja-JP" altLang="en-US" sz="1350" dirty="0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383" name="メモ 254"/>
          <p:cNvSpPr/>
          <p:nvPr/>
        </p:nvSpPr>
        <p:spPr>
          <a:xfrm>
            <a:off x="1454711" y="4143225"/>
            <a:ext cx="159025" cy="15660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kumimoji="1" lang="ja-JP" altLang="en-US" sz="1350" dirty="0">
              <a:solidFill>
                <a:prstClr val="white"/>
              </a:solidFill>
              <a:latin typeface="+mn-ea"/>
            </a:endParaRPr>
          </a:p>
        </p:txBody>
      </p:sp>
      <p:grpSp>
        <p:nvGrpSpPr>
          <p:cNvPr id="384" name="グループ化 257"/>
          <p:cNvGrpSpPr/>
          <p:nvPr/>
        </p:nvGrpSpPr>
        <p:grpSpPr>
          <a:xfrm>
            <a:off x="1739877" y="4234454"/>
            <a:ext cx="334619" cy="287585"/>
            <a:chOff x="2723711" y="5277785"/>
            <a:chExt cx="446158" cy="383447"/>
          </a:xfrm>
        </p:grpSpPr>
        <p:sp>
          <p:nvSpPr>
            <p:cNvPr id="385" name="台形 259"/>
            <p:cNvSpPr/>
            <p:nvPr/>
          </p:nvSpPr>
          <p:spPr>
            <a:xfrm>
              <a:off x="2723711" y="5376970"/>
              <a:ext cx="193818" cy="28426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kumimoji="1" lang="ja-JP" altLang="en-US" sz="135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386" name="正方形/長方形 262"/>
            <p:cNvSpPr/>
            <p:nvPr/>
          </p:nvSpPr>
          <p:spPr>
            <a:xfrm rot="6683098">
              <a:off x="2912784" y="5280582"/>
              <a:ext cx="79346" cy="2164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kumimoji="1" lang="ja-JP" altLang="en-US" sz="135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387" name="楕円 263"/>
            <p:cNvSpPr/>
            <p:nvPr/>
          </p:nvSpPr>
          <p:spPr>
            <a:xfrm>
              <a:off x="2751161" y="5277785"/>
              <a:ext cx="138918" cy="1389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kumimoji="1" lang="ja-JP" altLang="en-US" sz="135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388" name="L 字 264"/>
            <p:cNvSpPr/>
            <p:nvPr/>
          </p:nvSpPr>
          <p:spPr>
            <a:xfrm rot="4216123">
              <a:off x="3037305" y="5383375"/>
              <a:ext cx="132479" cy="132648"/>
            </a:xfrm>
            <a:prstGeom prst="corner">
              <a:avLst>
                <a:gd name="adj1" fmla="val 39606"/>
                <a:gd name="adj2" fmla="val 385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kumimoji="1" lang="ja-JP" altLang="en-US" sz="1350" dirty="0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389" name="メモ 266"/>
          <p:cNvSpPr/>
          <p:nvPr/>
        </p:nvSpPr>
        <p:spPr>
          <a:xfrm>
            <a:off x="2176061" y="4143225"/>
            <a:ext cx="159025" cy="15660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kumimoji="1" lang="ja-JP" altLang="en-US" sz="1350" dirty="0">
              <a:solidFill>
                <a:prstClr val="white"/>
              </a:solidFill>
              <a:latin typeface="+mn-ea"/>
            </a:endParaRPr>
          </a:p>
        </p:txBody>
      </p:sp>
      <p:grpSp>
        <p:nvGrpSpPr>
          <p:cNvPr id="390" name="グループ化 234"/>
          <p:cNvGrpSpPr/>
          <p:nvPr/>
        </p:nvGrpSpPr>
        <p:grpSpPr>
          <a:xfrm rot="14055618">
            <a:off x="2449598" y="4050906"/>
            <a:ext cx="140690" cy="215066"/>
            <a:chOff x="6481329" y="5667203"/>
            <a:chExt cx="187586" cy="286754"/>
          </a:xfrm>
        </p:grpSpPr>
        <p:sp>
          <p:nvSpPr>
            <p:cNvPr id="391" name="直方体 236"/>
            <p:cNvSpPr/>
            <p:nvPr/>
          </p:nvSpPr>
          <p:spPr>
            <a:xfrm>
              <a:off x="6481329" y="5756684"/>
              <a:ext cx="187586" cy="197273"/>
            </a:xfrm>
            <a:prstGeom prst="cube">
              <a:avLst/>
            </a:prstGeom>
            <a:solidFill>
              <a:srgbClr val="000000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kumimoji="1" lang="ja-JP" altLang="en-US" sz="135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392" name="円柱 237"/>
            <p:cNvSpPr/>
            <p:nvPr/>
          </p:nvSpPr>
          <p:spPr>
            <a:xfrm>
              <a:off x="6525683" y="5667203"/>
              <a:ext cx="98878" cy="120841"/>
            </a:xfrm>
            <a:prstGeom prst="can">
              <a:avLst>
                <a:gd name="adj" fmla="val 49290"/>
              </a:avLst>
            </a:prstGeom>
            <a:solidFill>
              <a:srgbClr val="000000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kumimoji="1" lang="ja-JP" altLang="en-US" sz="1350" dirty="0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393" name="Group 269">
            <a:extLst>
              <a:ext uri="{FF2B5EF4-FFF2-40B4-BE49-F238E27FC236}">
                <a16:creationId xmlns:a16="http://schemas.microsoft.com/office/drawing/2014/main" id="{5DE90FDB-818F-3B46-B56F-273F446C5D2E}"/>
              </a:ext>
            </a:extLst>
          </p:cNvPr>
          <p:cNvGrpSpPr/>
          <p:nvPr/>
        </p:nvGrpSpPr>
        <p:grpSpPr>
          <a:xfrm>
            <a:off x="1989218" y="3716723"/>
            <a:ext cx="292421" cy="324382"/>
            <a:chOff x="3119438" y="2090708"/>
            <a:chExt cx="566737" cy="628680"/>
          </a:xfrm>
        </p:grpSpPr>
        <p:sp>
          <p:nvSpPr>
            <p:cNvPr id="394" name="Freeform: Shape 107">
              <a:extLst>
                <a:ext uri="{FF2B5EF4-FFF2-40B4-BE49-F238E27FC236}">
                  <a16:creationId xmlns:a16="http://schemas.microsoft.com/office/drawing/2014/main" id="{239E3BC4-1C63-A449-BF15-8F8394B8A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933" y="2090708"/>
              <a:ext cx="281483" cy="357522"/>
            </a:xfrm>
            <a:custGeom>
              <a:avLst/>
              <a:gdLst>
                <a:gd name="connsiteX0" fmla="*/ 37676 w 286982"/>
                <a:gd name="connsiteY0" fmla="*/ 0 h 352730"/>
                <a:gd name="connsiteX1" fmla="*/ 265309 w 286982"/>
                <a:gd name="connsiteY1" fmla="*/ 0 h 352730"/>
                <a:gd name="connsiteX2" fmla="*/ 286982 w 286982"/>
                <a:gd name="connsiteY2" fmla="*/ 8495 h 352730"/>
                <a:gd name="connsiteX3" fmla="*/ 228371 w 286982"/>
                <a:gd name="connsiteY3" fmla="*/ 85285 h 352730"/>
                <a:gd name="connsiteX4" fmla="*/ 41917 w 286982"/>
                <a:gd name="connsiteY4" fmla="*/ 329577 h 352730"/>
                <a:gd name="connsiteX5" fmla="*/ 24242 w 286982"/>
                <a:gd name="connsiteY5" fmla="*/ 352730 h 352730"/>
                <a:gd name="connsiteX6" fmla="*/ 8803 w 286982"/>
                <a:gd name="connsiteY6" fmla="*/ 345782 h 352730"/>
                <a:gd name="connsiteX7" fmla="*/ 0 w 286982"/>
                <a:gd name="connsiteY7" fmla="*/ 321942 h 352730"/>
                <a:gd name="connsiteX8" fmla="*/ 0 w 286982"/>
                <a:gd name="connsiteY8" fmla="*/ 33850 h 352730"/>
                <a:gd name="connsiteX9" fmla="*/ 8803 w 286982"/>
                <a:gd name="connsiteY9" fmla="*/ 11317 h 352730"/>
                <a:gd name="connsiteX10" fmla="*/ 37676 w 286982"/>
                <a:gd name="connsiteY10" fmla="*/ 0 h 352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6982" h="352730">
                  <a:moveTo>
                    <a:pt x="37676" y="0"/>
                  </a:moveTo>
                  <a:cubicBezTo>
                    <a:pt x="265309" y="0"/>
                    <a:pt x="265309" y="0"/>
                    <a:pt x="265309" y="0"/>
                  </a:cubicBezTo>
                  <a:lnTo>
                    <a:pt x="286982" y="8495"/>
                  </a:lnTo>
                  <a:lnTo>
                    <a:pt x="228371" y="85285"/>
                  </a:lnTo>
                  <a:cubicBezTo>
                    <a:pt x="175518" y="154533"/>
                    <a:pt x="113855" y="235322"/>
                    <a:pt x="41917" y="329577"/>
                  </a:cubicBezTo>
                  <a:lnTo>
                    <a:pt x="24242" y="352730"/>
                  </a:lnTo>
                  <a:lnTo>
                    <a:pt x="8803" y="345782"/>
                  </a:lnTo>
                  <a:lnTo>
                    <a:pt x="0" y="321942"/>
                  </a:lnTo>
                  <a:lnTo>
                    <a:pt x="0" y="33850"/>
                  </a:lnTo>
                  <a:lnTo>
                    <a:pt x="8803" y="11317"/>
                  </a:lnTo>
                  <a:cubicBezTo>
                    <a:pt x="15917" y="4191"/>
                    <a:pt x="25959" y="0"/>
                    <a:pt x="37676" y="0"/>
                  </a:cubicBezTo>
                  <a:close/>
                </a:path>
              </a:pathLst>
            </a:custGeom>
            <a:solidFill>
              <a:srgbClr val="049FC7"/>
            </a:solidFill>
            <a:ln w="15875" cap="rnd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+mn-ea"/>
              </a:endParaRPr>
            </a:p>
          </p:txBody>
        </p:sp>
        <p:grpSp>
          <p:nvGrpSpPr>
            <p:cNvPr id="395" name="Group 4">
              <a:extLst>
                <a:ext uri="{FF2B5EF4-FFF2-40B4-BE49-F238E27FC236}">
                  <a16:creationId xmlns:a16="http://schemas.microsoft.com/office/drawing/2014/main" id="{E70979C4-BBB6-8C46-B691-92637A131D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119438" y="2095500"/>
              <a:ext cx="566737" cy="623888"/>
              <a:chOff x="1965" y="1320"/>
              <a:chExt cx="357" cy="393"/>
            </a:xfrm>
          </p:grpSpPr>
          <p:sp>
            <p:nvSpPr>
              <p:cNvPr id="396" name="Freeform 5">
                <a:extLst>
                  <a:ext uri="{FF2B5EF4-FFF2-40B4-BE49-F238E27FC236}">
                    <a16:creationId xmlns:a16="http://schemas.microsoft.com/office/drawing/2014/main" id="{228FC922-D197-824E-A689-C4E13B679E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5" y="1320"/>
                <a:ext cx="194" cy="226"/>
              </a:xfrm>
              <a:custGeom>
                <a:avLst/>
                <a:gdLst>
                  <a:gd name="T0" fmla="*/ 80 w 92"/>
                  <a:gd name="T1" fmla="*/ 107 h 107"/>
                  <a:gd name="T2" fmla="*/ 12 w 92"/>
                  <a:gd name="T3" fmla="*/ 107 h 107"/>
                  <a:gd name="T4" fmla="*/ 0 w 92"/>
                  <a:gd name="T5" fmla="*/ 94 h 107"/>
                  <a:gd name="T6" fmla="*/ 0 w 92"/>
                  <a:gd name="T7" fmla="*/ 12 h 107"/>
                  <a:gd name="T8" fmla="*/ 12 w 92"/>
                  <a:gd name="T9" fmla="*/ 0 h 107"/>
                  <a:gd name="T10" fmla="*/ 80 w 92"/>
                  <a:gd name="T11" fmla="*/ 0 h 107"/>
                  <a:gd name="T12" fmla="*/ 92 w 92"/>
                  <a:gd name="T13" fmla="*/ 12 h 107"/>
                  <a:gd name="T14" fmla="*/ 92 w 92"/>
                  <a:gd name="T15" fmla="*/ 94 h 107"/>
                  <a:gd name="T16" fmla="*/ 80 w 92"/>
                  <a:gd name="T17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107">
                    <a:moveTo>
                      <a:pt x="80" y="107"/>
                    </a:moveTo>
                    <a:cubicBezTo>
                      <a:pt x="12" y="107"/>
                      <a:pt x="12" y="107"/>
                      <a:pt x="12" y="107"/>
                    </a:cubicBezTo>
                    <a:cubicBezTo>
                      <a:pt x="5" y="107"/>
                      <a:pt x="0" y="101"/>
                      <a:pt x="0" y="9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7" y="0"/>
                      <a:pt x="92" y="5"/>
                      <a:pt x="92" y="12"/>
                    </a:cubicBezTo>
                    <a:cubicBezTo>
                      <a:pt x="92" y="94"/>
                      <a:pt x="92" y="94"/>
                      <a:pt x="92" y="94"/>
                    </a:cubicBezTo>
                    <a:cubicBezTo>
                      <a:pt x="92" y="101"/>
                      <a:pt x="87" y="107"/>
                      <a:pt x="80" y="107"/>
                    </a:cubicBezTo>
                    <a:close/>
                  </a:path>
                </a:pathLst>
              </a:custGeom>
              <a:noFill/>
              <a:ln w="15875" cap="rnd"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240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397" name="Oval 273">
                <a:extLst>
                  <a:ext uri="{FF2B5EF4-FFF2-40B4-BE49-F238E27FC236}">
                    <a16:creationId xmlns:a16="http://schemas.microsoft.com/office/drawing/2014/main" id="{A7A9F865-5DD5-AC4F-8AC6-EAC21DFBE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8" y="1339"/>
                <a:ext cx="157" cy="156"/>
              </a:xfrm>
              <a:prstGeom prst="ellipse">
                <a:avLst/>
              </a:prstGeom>
              <a:solidFill>
                <a:srgbClr val="FFFFFF"/>
              </a:solidFill>
              <a:ln w="15875" cap="rnd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240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398" name="Oval 7">
                <a:extLst>
                  <a:ext uri="{FF2B5EF4-FFF2-40B4-BE49-F238E27FC236}">
                    <a16:creationId xmlns:a16="http://schemas.microsoft.com/office/drawing/2014/main" id="{B14B6017-BF73-3C48-8E2B-20E16A3D2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367"/>
                <a:ext cx="101" cy="101"/>
              </a:xfrm>
              <a:prstGeom prst="ellipse">
                <a:avLst/>
              </a:prstGeom>
              <a:solidFill>
                <a:srgbClr val="CDECF4"/>
              </a:solidFill>
              <a:ln w="15875" cap="rnd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240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399" name="Oval 8">
                <a:extLst>
                  <a:ext uri="{FF2B5EF4-FFF2-40B4-BE49-F238E27FC236}">
                    <a16:creationId xmlns:a16="http://schemas.microsoft.com/office/drawing/2014/main" id="{1F87448D-EDD1-1D43-B7A2-DF0F1F1E4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8" y="1335"/>
                <a:ext cx="17" cy="17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240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400" name="Freeform 10">
                <a:extLst>
                  <a:ext uri="{FF2B5EF4-FFF2-40B4-BE49-F238E27FC236}">
                    <a16:creationId xmlns:a16="http://schemas.microsoft.com/office/drawing/2014/main" id="{EE629975-ED99-D949-8846-358B3380B959}"/>
                  </a:ext>
                </a:extLst>
              </p:cNvPr>
              <p:cNvSpPr>
                <a:spLocks/>
              </p:cNvSpPr>
              <p:nvPr/>
            </p:nvSpPr>
            <p:spPr bwMode="auto">
              <a:xfrm rot="485365">
                <a:off x="2062" y="1559"/>
                <a:ext cx="76" cy="89"/>
              </a:xfrm>
              <a:custGeom>
                <a:avLst/>
                <a:gdLst>
                  <a:gd name="T0" fmla="*/ 22 w 36"/>
                  <a:gd name="T1" fmla="*/ 38 h 42"/>
                  <a:gd name="T2" fmla="*/ 2 w 36"/>
                  <a:gd name="T3" fmla="*/ 13 h 42"/>
                  <a:gd name="T4" fmla="*/ 4 w 36"/>
                  <a:gd name="T5" fmla="*/ 3 h 42"/>
                  <a:gd name="T6" fmla="*/ 4 w 36"/>
                  <a:gd name="T7" fmla="*/ 3 h 42"/>
                  <a:gd name="T8" fmla="*/ 14 w 36"/>
                  <a:gd name="T9" fmla="*/ 4 h 42"/>
                  <a:gd name="T10" fmla="*/ 34 w 36"/>
                  <a:gd name="T11" fmla="*/ 29 h 42"/>
                  <a:gd name="T12" fmla="*/ 32 w 36"/>
                  <a:gd name="T13" fmla="*/ 39 h 42"/>
                  <a:gd name="T14" fmla="*/ 32 w 36"/>
                  <a:gd name="T15" fmla="*/ 39 h 42"/>
                  <a:gd name="T16" fmla="*/ 22 w 36"/>
                  <a:gd name="T17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2">
                    <a:moveTo>
                      <a:pt x="22" y="38"/>
                    </a:moveTo>
                    <a:cubicBezTo>
                      <a:pt x="2" y="13"/>
                      <a:pt x="2" y="13"/>
                      <a:pt x="2" y="13"/>
                    </a:cubicBezTo>
                    <a:cubicBezTo>
                      <a:pt x="0" y="10"/>
                      <a:pt x="0" y="5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7" y="0"/>
                      <a:pt x="12" y="1"/>
                      <a:pt x="14" y="4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6" y="32"/>
                      <a:pt x="36" y="37"/>
                      <a:pt x="32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29" y="42"/>
                      <a:pt x="24" y="41"/>
                      <a:pt x="22" y="38"/>
                    </a:cubicBezTo>
                    <a:close/>
                  </a:path>
                </a:pathLst>
              </a:custGeom>
              <a:noFill/>
              <a:ln w="15875" cap="rnd"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240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401" name="Freeform 11">
                <a:extLst>
                  <a:ext uri="{FF2B5EF4-FFF2-40B4-BE49-F238E27FC236}">
                    <a16:creationId xmlns:a16="http://schemas.microsoft.com/office/drawing/2014/main" id="{12627E4B-8118-0341-A779-6B4F7B4BE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7" y="1542"/>
                <a:ext cx="72" cy="31"/>
              </a:xfrm>
              <a:custGeom>
                <a:avLst/>
                <a:gdLst>
                  <a:gd name="T0" fmla="*/ 34 w 34"/>
                  <a:gd name="T1" fmla="*/ 1 h 15"/>
                  <a:gd name="T2" fmla="*/ 17 w 34"/>
                  <a:gd name="T3" fmla="*/ 15 h 15"/>
                  <a:gd name="T4" fmla="*/ 0 w 34"/>
                  <a:gd name="T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15">
                    <a:moveTo>
                      <a:pt x="34" y="1"/>
                    </a:moveTo>
                    <a:cubicBezTo>
                      <a:pt x="32" y="9"/>
                      <a:pt x="25" y="15"/>
                      <a:pt x="17" y="15"/>
                    </a:cubicBezTo>
                    <a:cubicBezTo>
                      <a:pt x="8" y="15"/>
                      <a:pt x="1" y="8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15875" cap="rnd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240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402" name="Freeform 13">
                <a:extLst>
                  <a:ext uri="{FF2B5EF4-FFF2-40B4-BE49-F238E27FC236}">
                    <a16:creationId xmlns:a16="http://schemas.microsoft.com/office/drawing/2014/main" id="{BCF43C7A-005F-CE4E-9D75-DD4328C63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8" y="1607"/>
                <a:ext cx="154" cy="76"/>
              </a:xfrm>
              <a:custGeom>
                <a:avLst/>
                <a:gdLst>
                  <a:gd name="T0" fmla="*/ 67 w 73"/>
                  <a:gd name="T1" fmla="*/ 16 h 36"/>
                  <a:gd name="T2" fmla="*/ 11 w 73"/>
                  <a:gd name="T3" fmla="*/ 35 h 36"/>
                  <a:gd name="T4" fmla="*/ 2 w 73"/>
                  <a:gd name="T5" fmla="*/ 30 h 36"/>
                  <a:gd name="T6" fmla="*/ 2 w 73"/>
                  <a:gd name="T7" fmla="*/ 30 h 36"/>
                  <a:gd name="T8" fmla="*/ 6 w 73"/>
                  <a:gd name="T9" fmla="*/ 21 h 36"/>
                  <a:gd name="T10" fmla="*/ 63 w 73"/>
                  <a:gd name="T11" fmla="*/ 2 h 36"/>
                  <a:gd name="T12" fmla="*/ 72 w 73"/>
                  <a:gd name="T13" fmla="*/ 6 h 36"/>
                  <a:gd name="T14" fmla="*/ 72 w 73"/>
                  <a:gd name="T15" fmla="*/ 6 h 36"/>
                  <a:gd name="T16" fmla="*/ 67 w 73"/>
                  <a:gd name="T17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36">
                    <a:moveTo>
                      <a:pt x="67" y="16"/>
                    </a:moveTo>
                    <a:cubicBezTo>
                      <a:pt x="11" y="35"/>
                      <a:pt x="11" y="35"/>
                      <a:pt x="11" y="35"/>
                    </a:cubicBezTo>
                    <a:cubicBezTo>
                      <a:pt x="7" y="36"/>
                      <a:pt x="3" y="34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0" y="26"/>
                      <a:pt x="2" y="22"/>
                      <a:pt x="6" y="21"/>
                    </a:cubicBezTo>
                    <a:cubicBezTo>
                      <a:pt x="63" y="2"/>
                      <a:pt x="63" y="2"/>
                      <a:pt x="63" y="2"/>
                    </a:cubicBezTo>
                    <a:cubicBezTo>
                      <a:pt x="66" y="0"/>
                      <a:pt x="71" y="2"/>
                      <a:pt x="72" y="6"/>
                    </a:cubicBezTo>
                    <a:cubicBezTo>
                      <a:pt x="72" y="6"/>
                      <a:pt x="72" y="6"/>
                      <a:pt x="72" y="6"/>
                    </a:cubicBezTo>
                    <a:cubicBezTo>
                      <a:pt x="73" y="10"/>
                      <a:pt x="71" y="14"/>
                      <a:pt x="67" y="16"/>
                    </a:cubicBezTo>
                    <a:close/>
                  </a:path>
                </a:pathLst>
              </a:custGeom>
              <a:noFill/>
              <a:ln w="15875" cap="rnd"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240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403" name="Freeform 14">
                <a:extLst>
                  <a:ext uri="{FF2B5EF4-FFF2-40B4-BE49-F238E27FC236}">
                    <a16:creationId xmlns:a16="http://schemas.microsoft.com/office/drawing/2014/main" id="{A730A19D-0D91-9549-86CA-FCF1898A0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7" y="1386"/>
                <a:ext cx="30" cy="27"/>
              </a:xfrm>
              <a:custGeom>
                <a:avLst/>
                <a:gdLst>
                  <a:gd name="T0" fmla="*/ 0 w 14"/>
                  <a:gd name="T1" fmla="*/ 13 h 13"/>
                  <a:gd name="T2" fmla="*/ 14 w 14"/>
                  <a:gd name="T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13">
                    <a:moveTo>
                      <a:pt x="0" y="13"/>
                    </a:moveTo>
                    <a:cubicBezTo>
                      <a:pt x="0" y="13"/>
                      <a:pt x="4" y="1"/>
                      <a:pt x="14" y="0"/>
                    </a:cubicBezTo>
                  </a:path>
                </a:pathLst>
              </a:custGeom>
              <a:noFill/>
              <a:ln w="15875" cap="rnd"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240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404" name="Oval 12">
                <a:extLst>
                  <a:ext uri="{FF2B5EF4-FFF2-40B4-BE49-F238E27FC236}">
                    <a16:creationId xmlns:a16="http://schemas.microsoft.com/office/drawing/2014/main" id="{6707556C-1F8E-0A4E-A8BF-B73C0F4FB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0" y="1618"/>
                <a:ext cx="95" cy="95"/>
              </a:xfrm>
              <a:prstGeom prst="ellipse">
                <a:avLst/>
              </a:prstGeom>
              <a:solidFill>
                <a:schemeClr val="bg1"/>
              </a:solidFill>
              <a:ln w="15875" cap="rnd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240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405" name="Freeform 9">
                <a:extLst>
                  <a:ext uri="{FF2B5EF4-FFF2-40B4-BE49-F238E27FC236}">
                    <a16:creationId xmlns:a16="http://schemas.microsoft.com/office/drawing/2014/main" id="{C0585D2E-B124-6C44-919C-0FAAD2CDF3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3" y="1506"/>
                <a:ext cx="143" cy="40"/>
              </a:xfrm>
              <a:custGeom>
                <a:avLst/>
                <a:gdLst>
                  <a:gd name="T0" fmla="*/ 58 w 68"/>
                  <a:gd name="T1" fmla="*/ 0 h 17"/>
                  <a:gd name="T2" fmla="*/ 34 w 68"/>
                  <a:gd name="T3" fmla="*/ 0 h 17"/>
                  <a:gd name="T4" fmla="*/ 11 w 68"/>
                  <a:gd name="T5" fmla="*/ 0 h 17"/>
                  <a:gd name="T6" fmla="*/ 1 w 68"/>
                  <a:gd name="T7" fmla="*/ 17 h 17"/>
                  <a:gd name="T8" fmla="*/ 34 w 68"/>
                  <a:gd name="T9" fmla="*/ 17 h 17"/>
                  <a:gd name="T10" fmla="*/ 68 w 68"/>
                  <a:gd name="T11" fmla="*/ 17 h 17"/>
                  <a:gd name="T12" fmla="*/ 58 w 68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7">
                    <a:moveTo>
                      <a:pt x="58" y="0"/>
                    </a:moveTo>
                    <a:cubicBezTo>
                      <a:pt x="53" y="0"/>
                      <a:pt x="43" y="0"/>
                      <a:pt x="34" y="0"/>
                    </a:cubicBezTo>
                    <a:cubicBezTo>
                      <a:pt x="25" y="0"/>
                      <a:pt x="16" y="0"/>
                      <a:pt x="11" y="0"/>
                    </a:cubicBezTo>
                    <a:cubicBezTo>
                      <a:pt x="0" y="0"/>
                      <a:pt x="1" y="17"/>
                      <a:pt x="1" y="17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8" y="17"/>
                      <a:pt x="68" y="0"/>
                      <a:pt x="5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5875" cap="rnd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2400">
                  <a:solidFill>
                    <a:srgbClr val="FFFFFF"/>
                  </a:solidFill>
                  <a:latin typeface="+mn-ea"/>
                </a:endParaRPr>
              </a:p>
            </p:txBody>
          </p:sp>
        </p:grpSp>
      </p:grpSp>
      <p:sp>
        <p:nvSpPr>
          <p:cNvPr id="406" name="TextBox 45"/>
          <p:cNvSpPr txBox="1"/>
          <p:nvPr/>
        </p:nvSpPr>
        <p:spPr>
          <a:xfrm>
            <a:off x="2233614" y="3691705"/>
            <a:ext cx="518340" cy="19602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altLang="ja-JP" sz="1000" spc="-50" dirty="0">
                <a:latin typeface="+mn-ea"/>
                <a:cs typeface="Meiryo" charset="-128"/>
              </a:rPr>
              <a:t>camera</a:t>
            </a:r>
            <a:endParaRPr lang="en-US" sz="1000" spc="-50" dirty="0">
              <a:latin typeface="+mn-ea"/>
              <a:cs typeface="Meiryo" charset="-128"/>
            </a:endParaRPr>
          </a:p>
        </p:txBody>
      </p:sp>
      <p:grpSp>
        <p:nvGrpSpPr>
          <p:cNvPr id="477" name="Group 77">
            <a:extLst>
              <a:ext uri="{FF2B5EF4-FFF2-40B4-BE49-F238E27FC236}">
                <a16:creationId xmlns:a16="http://schemas.microsoft.com/office/drawing/2014/main" id="{1D2C2F8E-7E54-498D-8BEE-47F4D72A16AE}"/>
              </a:ext>
            </a:extLst>
          </p:cNvPr>
          <p:cNvGrpSpPr/>
          <p:nvPr/>
        </p:nvGrpSpPr>
        <p:grpSpPr>
          <a:xfrm>
            <a:off x="2667498" y="3284620"/>
            <a:ext cx="1151585" cy="1098328"/>
            <a:chOff x="5333349" y="1880593"/>
            <a:chExt cx="1625307" cy="1550142"/>
          </a:xfrm>
        </p:grpSpPr>
        <p:grpSp>
          <p:nvGrpSpPr>
            <p:cNvPr id="478" name="Group 78">
              <a:extLst>
                <a:ext uri="{FF2B5EF4-FFF2-40B4-BE49-F238E27FC236}">
                  <a16:creationId xmlns:a16="http://schemas.microsoft.com/office/drawing/2014/main" id="{4DB308BE-BCE2-4A1C-9BC3-8C82C61DC47D}"/>
                </a:ext>
              </a:extLst>
            </p:cNvPr>
            <p:cNvGrpSpPr/>
            <p:nvPr/>
          </p:nvGrpSpPr>
          <p:grpSpPr>
            <a:xfrm>
              <a:off x="5760208" y="1880593"/>
              <a:ext cx="751893" cy="989582"/>
              <a:chOff x="3946138" y="1576382"/>
              <a:chExt cx="962358" cy="1266580"/>
            </a:xfrm>
          </p:grpSpPr>
          <p:sp>
            <p:nvSpPr>
              <p:cNvPr id="480" name="Line 81">
                <a:extLst>
                  <a:ext uri="{FF2B5EF4-FFF2-40B4-BE49-F238E27FC236}">
                    <a16:creationId xmlns:a16="http://schemas.microsoft.com/office/drawing/2014/main" id="{B86C7CB0-AA12-49FF-80F9-21F9DECDE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6138" y="2003020"/>
                <a:ext cx="94539" cy="0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1" name="Oval 59">
                <a:extLst>
                  <a:ext uri="{FF2B5EF4-FFF2-40B4-BE49-F238E27FC236}">
                    <a16:creationId xmlns:a16="http://schemas.microsoft.com/office/drawing/2014/main" id="{0163569D-B6A9-4277-9FF8-6C502C073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638" y="1784853"/>
                <a:ext cx="519964" cy="51996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2" name="Freeform 60">
                <a:extLst>
                  <a:ext uri="{FF2B5EF4-FFF2-40B4-BE49-F238E27FC236}">
                    <a16:creationId xmlns:a16="http://schemas.microsoft.com/office/drawing/2014/main" id="{88B7E36B-1554-444D-A100-6D2CDCCB7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7629" y="1953326"/>
                <a:ext cx="277556" cy="239984"/>
              </a:xfrm>
              <a:custGeom>
                <a:avLst/>
                <a:gdLst>
                  <a:gd name="T0" fmla="*/ 116 w 229"/>
                  <a:gd name="T1" fmla="*/ 54 h 198"/>
                  <a:gd name="T2" fmla="*/ 154 w 229"/>
                  <a:gd name="T3" fmla="*/ 0 h 198"/>
                  <a:gd name="T4" fmla="*/ 150 w 229"/>
                  <a:gd name="T5" fmla="*/ 50 h 198"/>
                  <a:gd name="T6" fmla="*/ 195 w 229"/>
                  <a:gd name="T7" fmla="*/ 41 h 198"/>
                  <a:gd name="T8" fmla="*/ 178 w 229"/>
                  <a:gd name="T9" fmla="*/ 67 h 198"/>
                  <a:gd name="T10" fmla="*/ 225 w 229"/>
                  <a:gd name="T11" fmla="*/ 75 h 198"/>
                  <a:gd name="T12" fmla="*/ 186 w 229"/>
                  <a:gd name="T13" fmla="*/ 97 h 198"/>
                  <a:gd name="T14" fmla="*/ 229 w 229"/>
                  <a:gd name="T15" fmla="*/ 123 h 198"/>
                  <a:gd name="T16" fmla="*/ 180 w 229"/>
                  <a:gd name="T17" fmla="*/ 118 h 198"/>
                  <a:gd name="T18" fmla="*/ 193 w 229"/>
                  <a:gd name="T19" fmla="*/ 165 h 198"/>
                  <a:gd name="T20" fmla="*/ 150 w 229"/>
                  <a:gd name="T21" fmla="*/ 133 h 198"/>
                  <a:gd name="T22" fmla="*/ 141 w 229"/>
                  <a:gd name="T23" fmla="*/ 181 h 198"/>
                  <a:gd name="T24" fmla="*/ 111 w 229"/>
                  <a:gd name="T25" fmla="*/ 138 h 198"/>
                  <a:gd name="T26" fmla="*/ 90 w 229"/>
                  <a:gd name="T27" fmla="*/ 198 h 198"/>
                  <a:gd name="T28" fmla="*/ 81 w 229"/>
                  <a:gd name="T29" fmla="*/ 144 h 198"/>
                  <a:gd name="T30" fmla="*/ 51 w 229"/>
                  <a:gd name="T31" fmla="*/ 161 h 198"/>
                  <a:gd name="T32" fmla="*/ 60 w 229"/>
                  <a:gd name="T33" fmla="*/ 129 h 198"/>
                  <a:gd name="T34" fmla="*/ 2 w 229"/>
                  <a:gd name="T35" fmla="*/ 133 h 198"/>
                  <a:gd name="T36" fmla="*/ 38 w 229"/>
                  <a:gd name="T37" fmla="*/ 108 h 198"/>
                  <a:gd name="T38" fmla="*/ 0 w 229"/>
                  <a:gd name="T39" fmla="*/ 80 h 198"/>
                  <a:gd name="T40" fmla="*/ 49 w 229"/>
                  <a:gd name="T41" fmla="*/ 71 h 198"/>
                  <a:gd name="T42" fmla="*/ 4 w 229"/>
                  <a:gd name="T43" fmla="*/ 22 h 198"/>
                  <a:gd name="T44" fmla="*/ 77 w 229"/>
                  <a:gd name="T45" fmla="*/ 58 h 198"/>
                  <a:gd name="T46" fmla="*/ 88 w 229"/>
                  <a:gd name="T47" fmla="*/ 22 h 198"/>
                  <a:gd name="T48" fmla="*/ 116 w 229"/>
                  <a:gd name="T49" fmla="*/ 54 h 198"/>
                  <a:gd name="T50" fmla="*/ 116 w 229"/>
                  <a:gd name="T51" fmla="*/ 54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9" h="198">
                    <a:moveTo>
                      <a:pt x="116" y="54"/>
                    </a:moveTo>
                    <a:lnTo>
                      <a:pt x="154" y="0"/>
                    </a:lnTo>
                    <a:lnTo>
                      <a:pt x="150" y="50"/>
                    </a:lnTo>
                    <a:lnTo>
                      <a:pt x="195" y="41"/>
                    </a:lnTo>
                    <a:lnTo>
                      <a:pt x="178" y="67"/>
                    </a:lnTo>
                    <a:lnTo>
                      <a:pt x="225" y="75"/>
                    </a:lnTo>
                    <a:lnTo>
                      <a:pt x="186" y="97"/>
                    </a:lnTo>
                    <a:lnTo>
                      <a:pt x="229" y="123"/>
                    </a:lnTo>
                    <a:lnTo>
                      <a:pt x="180" y="118"/>
                    </a:lnTo>
                    <a:lnTo>
                      <a:pt x="193" y="165"/>
                    </a:lnTo>
                    <a:lnTo>
                      <a:pt x="150" y="133"/>
                    </a:lnTo>
                    <a:lnTo>
                      <a:pt x="141" y="181"/>
                    </a:lnTo>
                    <a:lnTo>
                      <a:pt x="111" y="138"/>
                    </a:lnTo>
                    <a:lnTo>
                      <a:pt x="90" y="198"/>
                    </a:lnTo>
                    <a:lnTo>
                      <a:pt x="81" y="144"/>
                    </a:lnTo>
                    <a:lnTo>
                      <a:pt x="51" y="161"/>
                    </a:lnTo>
                    <a:lnTo>
                      <a:pt x="60" y="129"/>
                    </a:lnTo>
                    <a:lnTo>
                      <a:pt x="2" y="133"/>
                    </a:lnTo>
                    <a:lnTo>
                      <a:pt x="38" y="108"/>
                    </a:lnTo>
                    <a:lnTo>
                      <a:pt x="0" y="80"/>
                    </a:lnTo>
                    <a:lnTo>
                      <a:pt x="49" y="71"/>
                    </a:lnTo>
                    <a:lnTo>
                      <a:pt x="4" y="22"/>
                    </a:lnTo>
                    <a:lnTo>
                      <a:pt x="77" y="58"/>
                    </a:lnTo>
                    <a:lnTo>
                      <a:pt x="88" y="22"/>
                    </a:lnTo>
                    <a:lnTo>
                      <a:pt x="116" y="54"/>
                    </a:lnTo>
                    <a:lnTo>
                      <a:pt x="116" y="5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3" name="Freeform 62">
                <a:extLst>
                  <a:ext uri="{FF2B5EF4-FFF2-40B4-BE49-F238E27FC236}">
                    <a16:creationId xmlns:a16="http://schemas.microsoft.com/office/drawing/2014/main" id="{D1343734-A771-42B2-BCBF-90379DCB4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2532" y="2816297"/>
                <a:ext cx="145445" cy="26665"/>
              </a:xfrm>
              <a:custGeom>
                <a:avLst/>
                <a:gdLst>
                  <a:gd name="T0" fmla="*/ 56 w 56"/>
                  <a:gd name="T1" fmla="*/ 0 h 10"/>
                  <a:gd name="T2" fmla="*/ 56 w 56"/>
                  <a:gd name="T3" fmla="*/ 5 h 10"/>
                  <a:gd name="T4" fmla="*/ 28 w 56"/>
                  <a:gd name="T5" fmla="*/ 10 h 10"/>
                  <a:gd name="T6" fmla="*/ 0 w 56"/>
                  <a:gd name="T7" fmla="*/ 5 h 10"/>
                  <a:gd name="T8" fmla="*/ 0 w 56"/>
                  <a:gd name="T9" fmla="*/ 0 h 10"/>
                  <a:gd name="T10" fmla="*/ 56 w 56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0">
                    <a:moveTo>
                      <a:pt x="56" y="0"/>
                    </a:moveTo>
                    <a:cubicBezTo>
                      <a:pt x="56" y="5"/>
                      <a:pt x="56" y="5"/>
                      <a:pt x="56" y="5"/>
                    </a:cubicBezTo>
                    <a:cubicBezTo>
                      <a:pt x="56" y="8"/>
                      <a:pt x="43" y="10"/>
                      <a:pt x="28" y="10"/>
                    </a:cubicBezTo>
                    <a:cubicBezTo>
                      <a:pt x="13" y="10"/>
                      <a:pt x="0" y="8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6" y="0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rgbClr val="D6D7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4" name="Freeform 64">
                <a:extLst>
                  <a:ext uri="{FF2B5EF4-FFF2-40B4-BE49-F238E27FC236}">
                    <a16:creationId xmlns:a16="http://schemas.microsoft.com/office/drawing/2014/main" id="{DA4993CB-EFA9-426E-8395-7627FC74A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113" y="2575102"/>
                <a:ext cx="310282" cy="82419"/>
              </a:xfrm>
              <a:custGeom>
                <a:avLst/>
                <a:gdLst>
                  <a:gd name="T0" fmla="*/ 102 w 119"/>
                  <a:gd name="T1" fmla="*/ 2 h 32"/>
                  <a:gd name="T2" fmla="*/ 18 w 119"/>
                  <a:gd name="T3" fmla="*/ 0 h 32"/>
                  <a:gd name="T4" fmla="*/ 0 w 119"/>
                  <a:gd name="T5" fmla="*/ 15 h 32"/>
                  <a:gd name="T6" fmla="*/ 18 w 119"/>
                  <a:gd name="T7" fmla="*/ 30 h 32"/>
                  <a:gd name="T8" fmla="*/ 101 w 119"/>
                  <a:gd name="T9" fmla="*/ 31 h 32"/>
                  <a:gd name="T10" fmla="*/ 119 w 119"/>
                  <a:gd name="T11" fmla="*/ 17 h 32"/>
                  <a:gd name="T12" fmla="*/ 102 w 119"/>
                  <a:gd name="T13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32">
                    <a:moveTo>
                      <a:pt x="102" y="2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7"/>
                      <a:pt x="0" y="15"/>
                    </a:cubicBezTo>
                    <a:cubicBezTo>
                      <a:pt x="0" y="23"/>
                      <a:pt x="8" y="30"/>
                      <a:pt x="18" y="30"/>
                    </a:cubicBezTo>
                    <a:cubicBezTo>
                      <a:pt x="101" y="31"/>
                      <a:pt x="101" y="31"/>
                      <a:pt x="101" y="31"/>
                    </a:cubicBezTo>
                    <a:cubicBezTo>
                      <a:pt x="111" y="32"/>
                      <a:pt x="119" y="25"/>
                      <a:pt x="119" y="17"/>
                    </a:cubicBezTo>
                    <a:cubicBezTo>
                      <a:pt x="119" y="8"/>
                      <a:pt x="111" y="2"/>
                      <a:pt x="102" y="2"/>
                    </a:cubicBezTo>
                    <a:close/>
                  </a:path>
                </a:pathLst>
              </a:custGeom>
              <a:noFill/>
              <a:ln w="20638" cap="flat">
                <a:solidFill>
                  <a:srgbClr val="47474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5" name="Freeform 65">
                <a:extLst>
                  <a:ext uri="{FF2B5EF4-FFF2-40B4-BE49-F238E27FC236}">
                    <a16:creationId xmlns:a16="http://schemas.microsoft.com/office/drawing/2014/main" id="{382E8EEE-499B-4F54-BAB7-37B692583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386" y="2691458"/>
                <a:ext cx="295737" cy="78782"/>
              </a:xfrm>
              <a:custGeom>
                <a:avLst/>
                <a:gdLst>
                  <a:gd name="T0" fmla="*/ 97 w 114"/>
                  <a:gd name="T1" fmla="*/ 1 h 30"/>
                  <a:gd name="T2" fmla="*/ 17 w 114"/>
                  <a:gd name="T3" fmla="*/ 0 h 30"/>
                  <a:gd name="T4" fmla="*/ 0 w 114"/>
                  <a:gd name="T5" fmla="*/ 14 h 30"/>
                  <a:gd name="T6" fmla="*/ 17 w 114"/>
                  <a:gd name="T7" fmla="*/ 29 h 30"/>
                  <a:gd name="T8" fmla="*/ 97 w 114"/>
                  <a:gd name="T9" fmla="*/ 30 h 30"/>
                  <a:gd name="T10" fmla="*/ 114 w 114"/>
                  <a:gd name="T11" fmla="*/ 16 h 30"/>
                  <a:gd name="T12" fmla="*/ 97 w 114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" h="30">
                    <a:moveTo>
                      <a:pt x="97" y="1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6"/>
                      <a:pt x="0" y="14"/>
                    </a:cubicBezTo>
                    <a:cubicBezTo>
                      <a:pt x="0" y="22"/>
                      <a:pt x="7" y="29"/>
                      <a:pt x="17" y="29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107" y="30"/>
                      <a:pt x="114" y="24"/>
                      <a:pt x="114" y="16"/>
                    </a:cubicBezTo>
                    <a:cubicBezTo>
                      <a:pt x="114" y="8"/>
                      <a:pt x="107" y="1"/>
                      <a:pt x="97" y="1"/>
                    </a:cubicBezTo>
                    <a:close/>
                  </a:path>
                </a:pathLst>
              </a:custGeom>
              <a:noFill/>
              <a:ln w="20638" cap="flat">
                <a:solidFill>
                  <a:srgbClr val="47474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6" name="Freeform 66">
                <a:extLst>
                  <a:ext uri="{FF2B5EF4-FFF2-40B4-BE49-F238E27FC236}">
                    <a16:creationId xmlns:a16="http://schemas.microsoft.com/office/drawing/2014/main" id="{F8C81443-5EEE-467B-9ECA-BC66385AE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1932" y="2582374"/>
                <a:ext cx="306645" cy="72722"/>
              </a:xfrm>
              <a:custGeom>
                <a:avLst/>
                <a:gdLst>
                  <a:gd name="T0" fmla="*/ 0 w 118"/>
                  <a:gd name="T1" fmla="*/ 14 h 28"/>
                  <a:gd name="T2" fmla="*/ 14 w 118"/>
                  <a:gd name="T3" fmla="*/ 0 h 28"/>
                  <a:gd name="T4" fmla="*/ 104 w 118"/>
                  <a:gd name="T5" fmla="*/ 0 h 28"/>
                  <a:gd name="T6" fmla="*/ 118 w 118"/>
                  <a:gd name="T7" fmla="*/ 14 h 28"/>
                  <a:gd name="T8" fmla="*/ 118 w 118"/>
                  <a:gd name="T9" fmla="*/ 14 h 28"/>
                  <a:gd name="T10" fmla="*/ 104 w 118"/>
                  <a:gd name="T11" fmla="*/ 28 h 28"/>
                  <a:gd name="T12" fmla="*/ 14 w 118"/>
                  <a:gd name="T13" fmla="*/ 28 h 28"/>
                  <a:gd name="T14" fmla="*/ 0 w 118"/>
                  <a:gd name="T15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8" h="28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12" y="0"/>
                      <a:pt x="118" y="6"/>
                      <a:pt x="118" y="14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22"/>
                      <a:pt x="112" y="28"/>
                      <a:pt x="10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2"/>
                      <a:pt x="0" y="14"/>
                    </a:cubicBezTo>
                    <a:close/>
                  </a:path>
                </a:pathLst>
              </a:custGeom>
              <a:solidFill>
                <a:srgbClr val="D6D7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7" name="Freeform 67">
                <a:extLst>
                  <a:ext uri="{FF2B5EF4-FFF2-40B4-BE49-F238E27FC236}">
                    <a16:creationId xmlns:a16="http://schemas.microsoft.com/office/drawing/2014/main" id="{B5EA0983-87BF-4FE5-8E72-DE38678D4E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1932" y="2697517"/>
                <a:ext cx="306645" cy="72722"/>
              </a:xfrm>
              <a:custGeom>
                <a:avLst/>
                <a:gdLst>
                  <a:gd name="T0" fmla="*/ 0 w 118"/>
                  <a:gd name="T1" fmla="*/ 14 h 28"/>
                  <a:gd name="T2" fmla="*/ 14 w 118"/>
                  <a:gd name="T3" fmla="*/ 0 h 28"/>
                  <a:gd name="T4" fmla="*/ 104 w 118"/>
                  <a:gd name="T5" fmla="*/ 0 h 28"/>
                  <a:gd name="T6" fmla="*/ 118 w 118"/>
                  <a:gd name="T7" fmla="*/ 14 h 28"/>
                  <a:gd name="T8" fmla="*/ 118 w 118"/>
                  <a:gd name="T9" fmla="*/ 14 h 28"/>
                  <a:gd name="T10" fmla="*/ 104 w 118"/>
                  <a:gd name="T11" fmla="*/ 28 h 28"/>
                  <a:gd name="T12" fmla="*/ 14 w 118"/>
                  <a:gd name="T13" fmla="*/ 28 h 28"/>
                  <a:gd name="T14" fmla="*/ 0 w 118"/>
                  <a:gd name="T15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8" h="28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12" y="0"/>
                      <a:pt x="118" y="6"/>
                      <a:pt x="118" y="14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22"/>
                      <a:pt x="112" y="28"/>
                      <a:pt x="10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2"/>
                      <a:pt x="0" y="14"/>
                    </a:cubicBezTo>
                    <a:close/>
                  </a:path>
                </a:pathLst>
              </a:custGeom>
              <a:solidFill>
                <a:srgbClr val="D6D7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8" name="Freeform 68">
                <a:extLst>
                  <a:ext uri="{FF2B5EF4-FFF2-40B4-BE49-F238E27FC236}">
                    <a16:creationId xmlns:a16="http://schemas.microsoft.com/office/drawing/2014/main" id="{9857DF99-C2F7-40A6-97AA-93122DEBE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794" y="1714554"/>
                <a:ext cx="696921" cy="824186"/>
              </a:xfrm>
              <a:custGeom>
                <a:avLst/>
                <a:gdLst>
                  <a:gd name="T0" fmla="*/ 136 w 268"/>
                  <a:gd name="T1" fmla="*/ 1 h 317"/>
                  <a:gd name="T2" fmla="*/ 135 w 268"/>
                  <a:gd name="T3" fmla="*/ 1 h 317"/>
                  <a:gd name="T4" fmla="*/ 1 w 268"/>
                  <a:gd name="T5" fmla="*/ 125 h 317"/>
                  <a:gd name="T6" fmla="*/ 46 w 268"/>
                  <a:gd name="T7" fmla="*/ 228 h 317"/>
                  <a:gd name="T8" fmla="*/ 56 w 268"/>
                  <a:gd name="T9" fmla="*/ 251 h 317"/>
                  <a:gd name="T10" fmla="*/ 60 w 268"/>
                  <a:gd name="T11" fmla="*/ 277 h 317"/>
                  <a:gd name="T12" fmla="*/ 77 w 268"/>
                  <a:gd name="T13" fmla="*/ 315 h 317"/>
                  <a:gd name="T14" fmla="*/ 187 w 268"/>
                  <a:gd name="T15" fmla="*/ 317 h 317"/>
                  <a:gd name="T16" fmla="*/ 205 w 268"/>
                  <a:gd name="T17" fmla="*/ 278 h 317"/>
                  <a:gd name="T18" fmla="*/ 219 w 268"/>
                  <a:gd name="T19" fmla="*/ 230 h 317"/>
                  <a:gd name="T20" fmla="*/ 244 w 268"/>
                  <a:gd name="T21" fmla="*/ 190 h 317"/>
                  <a:gd name="T22" fmla="*/ 267 w 268"/>
                  <a:gd name="T23" fmla="*/ 129 h 317"/>
                  <a:gd name="T24" fmla="*/ 136 w 268"/>
                  <a:gd name="T25" fmla="*/ 1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8" h="317">
                    <a:moveTo>
                      <a:pt x="136" y="1"/>
                    </a:moveTo>
                    <a:cubicBezTo>
                      <a:pt x="135" y="1"/>
                      <a:pt x="136" y="1"/>
                      <a:pt x="135" y="1"/>
                    </a:cubicBezTo>
                    <a:cubicBezTo>
                      <a:pt x="62" y="0"/>
                      <a:pt x="1" y="55"/>
                      <a:pt x="1" y="125"/>
                    </a:cubicBezTo>
                    <a:cubicBezTo>
                      <a:pt x="0" y="165"/>
                      <a:pt x="30" y="193"/>
                      <a:pt x="46" y="228"/>
                    </a:cubicBezTo>
                    <a:cubicBezTo>
                      <a:pt x="52" y="237"/>
                      <a:pt x="54" y="244"/>
                      <a:pt x="56" y="251"/>
                    </a:cubicBezTo>
                    <a:cubicBezTo>
                      <a:pt x="59" y="260"/>
                      <a:pt x="60" y="269"/>
                      <a:pt x="60" y="277"/>
                    </a:cubicBezTo>
                    <a:cubicBezTo>
                      <a:pt x="62" y="291"/>
                      <a:pt x="64" y="305"/>
                      <a:pt x="77" y="315"/>
                    </a:cubicBezTo>
                    <a:cubicBezTo>
                      <a:pt x="187" y="317"/>
                      <a:pt x="187" y="317"/>
                      <a:pt x="187" y="317"/>
                    </a:cubicBezTo>
                    <a:cubicBezTo>
                      <a:pt x="202" y="307"/>
                      <a:pt x="203" y="293"/>
                      <a:pt x="205" y="278"/>
                    </a:cubicBezTo>
                    <a:cubicBezTo>
                      <a:pt x="207" y="265"/>
                      <a:pt x="209" y="250"/>
                      <a:pt x="219" y="230"/>
                    </a:cubicBezTo>
                    <a:cubicBezTo>
                      <a:pt x="226" y="216"/>
                      <a:pt x="235" y="203"/>
                      <a:pt x="244" y="190"/>
                    </a:cubicBezTo>
                    <a:cubicBezTo>
                      <a:pt x="257" y="172"/>
                      <a:pt x="267" y="152"/>
                      <a:pt x="267" y="129"/>
                    </a:cubicBezTo>
                    <a:cubicBezTo>
                      <a:pt x="268" y="60"/>
                      <a:pt x="210" y="2"/>
                      <a:pt x="136" y="1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9" name="Freeform 69">
                <a:extLst>
                  <a:ext uri="{FF2B5EF4-FFF2-40B4-BE49-F238E27FC236}">
                    <a16:creationId xmlns:a16="http://schemas.microsoft.com/office/drawing/2014/main" id="{EDA80F09-2130-4D28-8EDC-54F3E1A61F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1320" y="2809025"/>
                <a:ext cx="147869" cy="33937"/>
              </a:xfrm>
              <a:custGeom>
                <a:avLst/>
                <a:gdLst>
                  <a:gd name="T0" fmla="*/ 17 w 57"/>
                  <a:gd name="T1" fmla="*/ 13 h 13"/>
                  <a:gd name="T2" fmla="*/ 40 w 57"/>
                  <a:gd name="T3" fmla="*/ 13 h 13"/>
                  <a:gd name="T4" fmla="*/ 57 w 57"/>
                  <a:gd name="T5" fmla="*/ 1 h 13"/>
                  <a:gd name="T6" fmla="*/ 0 w 57"/>
                  <a:gd name="T7" fmla="*/ 0 h 13"/>
                  <a:gd name="T8" fmla="*/ 17 w 57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13">
                    <a:moveTo>
                      <a:pt x="17" y="13"/>
                    </a:moveTo>
                    <a:cubicBezTo>
                      <a:pt x="40" y="13"/>
                      <a:pt x="40" y="13"/>
                      <a:pt x="40" y="13"/>
                    </a:cubicBezTo>
                    <a:cubicBezTo>
                      <a:pt x="49" y="13"/>
                      <a:pt x="57" y="8"/>
                      <a:pt x="57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7"/>
                      <a:pt x="8" y="12"/>
                      <a:pt x="17" y="13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0" name="Freeform 70">
                <a:extLst>
                  <a:ext uri="{FF2B5EF4-FFF2-40B4-BE49-F238E27FC236}">
                    <a16:creationId xmlns:a16="http://schemas.microsoft.com/office/drawing/2014/main" id="{AAB2F22A-EB48-4B10-B4BD-11D836A24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113" y="2575102"/>
                <a:ext cx="310282" cy="82419"/>
              </a:xfrm>
              <a:custGeom>
                <a:avLst/>
                <a:gdLst>
                  <a:gd name="T0" fmla="*/ 102 w 119"/>
                  <a:gd name="T1" fmla="*/ 2 h 32"/>
                  <a:gd name="T2" fmla="*/ 18 w 119"/>
                  <a:gd name="T3" fmla="*/ 0 h 32"/>
                  <a:gd name="T4" fmla="*/ 0 w 119"/>
                  <a:gd name="T5" fmla="*/ 15 h 32"/>
                  <a:gd name="T6" fmla="*/ 18 w 119"/>
                  <a:gd name="T7" fmla="*/ 30 h 32"/>
                  <a:gd name="T8" fmla="*/ 101 w 119"/>
                  <a:gd name="T9" fmla="*/ 31 h 32"/>
                  <a:gd name="T10" fmla="*/ 119 w 119"/>
                  <a:gd name="T11" fmla="*/ 17 h 32"/>
                  <a:gd name="T12" fmla="*/ 102 w 119"/>
                  <a:gd name="T13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32">
                    <a:moveTo>
                      <a:pt x="102" y="2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7"/>
                      <a:pt x="0" y="15"/>
                    </a:cubicBezTo>
                    <a:cubicBezTo>
                      <a:pt x="0" y="23"/>
                      <a:pt x="8" y="30"/>
                      <a:pt x="18" y="30"/>
                    </a:cubicBezTo>
                    <a:cubicBezTo>
                      <a:pt x="101" y="31"/>
                      <a:pt x="101" y="31"/>
                      <a:pt x="101" y="31"/>
                    </a:cubicBezTo>
                    <a:cubicBezTo>
                      <a:pt x="111" y="32"/>
                      <a:pt x="119" y="25"/>
                      <a:pt x="119" y="17"/>
                    </a:cubicBezTo>
                    <a:cubicBezTo>
                      <a:pt x="119" y="8"/>
                      <a:pt x="111" y="2"/>
                      <a:pt x="102" y="2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1" name="Freeform 71">
                <a:extLst>
                  <a:ext uri="{FF2B5EF4-FFF2-40B4-BE49-F238E27FC236}">
                    <a16:creationId xmlns:a16="http://schemas.microsoft.com/office/drawing/2014/main" id="{E2269CE6-B2C5-48CF-9BCD-0FBF10E192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386" y="2691458"/>
                <a:ext cx="295737" cy="78782"/>
              </a:xfrm>
              <a:custGeom>
                <a:avLst/>
                <a:gdLst>
                  <a:gd name="T0" fmla="*/ 97 w 114"/>
                  <a:gd name="T1" fmla="*/ 1 h 30"/>
                  <a:gd name="T2" fmla="*/ 17 w 114"/>
                  <a:gd name="T3" fmla="*/ 0 h 30"/>
                  <a:gd name="T4" fmla="*/ 0 w 114"/>
                  <a:gd name="T5" fmla="*/ 14 h 30"/>
                  <a:gd name="T6" fmla="*/ 17 w 114"/>
                  <a:gd name="T7" fmla="*/ 29 h 30"/>
                  <a:gd name="T8" fmla="*/ 97 w 114"/>
                  <a:gd name="T9" fmla="*/ 30 h 30"/>
                  <a:gd name="T10" fmla="*/ 114 w 114"/>
                  <a:gd name="T11" fmla="*/ 16 h 30"/>
                  <a:gd name="T12" fmla="*/ 97 w 114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" h="30">
                    <a:moveTo>
                      <a:pt x="97" y="1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6"/>
                      <a:pt x="0" y="14"/>
                    </a:cubicBezTo>
                    <a:cubicBezTo>
                      <a:pt x="0" y="22"/>
                      <a:pt x="7" y="29"/>
                      <a:pt x="17" y="29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107" y="30"/>
                      <a:pt x="114" y="24"/>
                      <a:pt x="114" y="16"/>
                    </a:cubicBezTo>
                    <a:cubicBezTo>
                      <a:pt x="114" y="8"/>
                      <a:pt x="107" y="1"/>
                      <a:pt x="97" y="1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492" name="Group 92">
                <a:extLst>
                  <a:ext uri="{FF2B5EF4-FFF2-40B4-BE49-F238E27FC236}">
                    <a16:creationId xmlns:a16="http://schemas.microsoft.com/office/drawing/2014/main" id="{788CB8DA-1E74-46A1-A914-238EAB7EF6FE}"/>
                  </a:ext>
                </a:extLst>
              </p:cNvPr>
              <p:cNvGrpSpPr/>
              <p:nvPr/>
            </p:nvGrpSpPr>
            <p:grpSpPr>
              <a:xfrm>
                <a:off x="4279508" y="2039381"/>
                <a:ext cx="311493" cy="490875"/>
                <a:chOff x="4274601" y="2039381"/>
                <a:chExt cx="311493" cy="490875"/>
              </a:xfrm>
            </p:grpSpPr>
            <p:sp>
              <p:nvSpPr>
                <p:cNvPr id="503" name="Freeform 72">
                  <a:extLst>
                    <a:ext uri="{FF2B5EF4-FFF2-40B4-BE49-F238E27FC236}">
                      <a16:creationId xmlns:a16="http://schemas.microsoft.com/office/drawing/2014/main" id="{A73143AF-CDEA-4CE4-8CCD-6C73D991D3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18220" y="2086650"/>
                  <a:ext cx="67874" cy="443606"/>
                </a:xfrm>
                <a:custGeom>
                  <a:avLst/>
                  <a:gdLst>
                    <a:gd name="T0" fmla="*/ 56 w 56"/>
                    <a:gd name="T1" fmla="*/ 0 h 366"/>
                    <a:gd name="T2" fmla="*/ 0 w 56"/>
                    <a:gd name="T3" fmla="*/ 257 h 366"/>
                    <a:gd name="T4" fmla="*/ 0 w 56"/>
                    <a:gd name="T5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6" h="366">
                      <a:moveTo>
                        <a:pt x="56" y="0"/>
                      </a:moveTo>
                      <a:lnTo>
                        <a:pt x="0" y="257"/>
                      </a:lnTo>
                      <a:lnTo>
                        <a:pt x="0" y="366"/>
                      </a:lnTo>
                    </a:path>
                  </a:pathLst>
                </a:custGeom>
                <a:noFill/>
                <a:ln w="12700" cap="rnd">
                  <a:solidFill>
                    <a:srgbClr val="6D6E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1D516C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04" name="Freeform 73">
                  <a:extLst>
                    <a:ext uri="{FF2B5EF4-FFF2-40B4-BE49-F238E27FC236}">
                      <a16:creationId xmlns:a16="http://schemas.microsoft.com/office/drawing/2014/main" id="{8B228FFB-7A2C-4F63-AC9F-817AFD0FF3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4601" y="2086650"/>
                  <a:ext cx="66662" cy="438758"/>
                </a:xfrm>
                <a:custGeom>
                  <a:avLst/>
                  <a:gdLst>
                    <a:gd name="T0" fmla="*/ 0 w 55"/>
                    <a:gd name="T1" fmla="*/ 0 h 362"/>
                    <a:gd name="T2" fmla="*/ 55 w 55"/>
                    <a:gd name="T3" fmla="*/ 257 h 362"/>
                    <a:gd name="T4" fmla="*/ 55 w 55"/>
                    <a:gd name="T5" fmla="*/ 362 h 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5" h="362">
                      <a:moveTo>
                        <a:pt x="0" y="0"/>
                      </a:moveTo>
                      <a:lnTo>
                        <a:pt x="55" y="257"/>
                      </a:lnTo>
                      <a:lnTo>
                        <a:pt x="55" y="362"/>
                      </a:lnTo>
                    </a:path>
                  </a:pathLst>
                </a:custGeom>
                <a:noFill/>
                <a:ln w="12700" cap="rnd">
                  <a:solidFill>
                    <a:srgbClr val="6D6E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1D516C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05" name="Freeform 74">
                  <a:extLst>
                    <a:ext uri="{FF2B5EF4-FFF2-40B4-BE49-F238E27FC236}">
                      <a16:creationId xmlns:a16="http://schemas.microsoft.com/office/drawing/2014/main" id="{10E6DEDA-763D-470F-A1AA-D3089824F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9449" y="2039381"/>
                  <a:ext cx="304221" cy="49693"/>
                </a:xfrm>
                <a:custGeom>
                  <a:avLst/>
                  <a:gdLst>
                    <a:gd name="T0" fmla="*/ 0 w 117"/>
                    <a:gd name="T1" fmla="*/ 18 h 19"/>
                    <a:gd name="T2" fmla="*/ 17 w 117"/>
                    <a:gd name="T3" fmla="*/ 10 h 19"/>
                    <a:gd name="T4" fmla="*/ 16 w 117"/>
                    <a:gd name="T5" fmla="*/ 3 h 19"/>
                    <a:gd name="T6" fmla="*/ 9 w 117"/>
                    <a:gd name="T7" fmla="*/ 2 h 19"/>
                    <a:gd name="T8" fmla="*/ 6 w 117"/>
                    <a:gd name="T9" fmla="*/ 9 h 19"/>
                    <a:gd name="T10" fmla="*/ 9 w 117"/>
                    <a:gd name="T11" fmla="*/ 14 h 19"/>
                    <a:gd name="T12" fmla="*/ 12 w 117"/>
                    <a:gd name="T13" fmla="*/ 16 h 19"/>
                    <a:gd name="T14" fmla="*/ 27 w 117"/>
                    <a:gd name="T15" fmla="*/ 16 h 19"/>
                    <a:gd name="T16" fmla="*/ 32 w 117"/>
                    <a:gd name="T17" fmla="*/ 3 h 19"/>
                    <a:gd name="T18" fmla="*/ 30 w 117"/>
                    <a:gd name="T19" fmla="*/ 1 h 19"/>
                    <a:gd name="T20" fmla="*/ 24 w 117"/>
                    <a:gd name="T21" fmla="*/ 4 h 19"/>
                    <a:gd name="T22" fmla="*/ 25 w 117"/>
                    <a:gd name="T23" fmla="*/ 13 h 19"/>
                    <a:gd name="T24" fmla="*/ 33 w 117"/>
                    <a:gd name="T25" fmla="*/ 16 h 19"/>
                    <a:gd name="T26" fmla="*/ 39 w 117"/>
                    <a:gd name="T27" fmla="*/ 17 h 19"/>
                    <a:gd name="T28" fmla="*/ 48 w 117"/>
                    <a:gd name="T29" fmla="*/ 13 h 19"/>
                    <a:gd name="T30" fmla="*/ 50 w 117"/>
                    <a:gd name="T31" fmla="*/ 5 h 19"/>
                    <a:gd name="T32" fmla="*/ 46 w 117"/>
                    <a:gd name="T33" fmla="*/ 1 h 19"/>
                    <a:gd name="T34" fmla="*/ 40 w 117"/>
                    <a:gd name="T35" fmla="*/ 3 h 19"/>
                    <a:gd name="T36" fmla="*/ 41 w 117"/>
                    <a:gd name="T37" fmla="*/ 13 h 19"/>
                    <a:gd name="T38" fmla="*/ 46 w 117"/>
                    <a:gd name="T39" fmla="*/ 16 h 19"/>
                    <a:gd name="T40" fmla="*/ 58 w 117"/>
                    <a:gd name="T41" fmla="*/ 16 h 19"/>
                    <a:gd name="T42" fmla="*/ 63 w 117"/>
                    <a:gd name="T43" fmla="*/ 11 h 19"/>
                    <a:gd name="T44" fmla="*/ 64 w 117"/>
                    <a:gd name="T45" fmla="*/ 3 h 19"/>
                    <a:gd name="T46" fmla="*/ 56 w 117"/>
                    <a:gd name="T47" fmla="*/ 2 h 19"/>
                    <a:gd name="T48" fmla="*/ 54 w 117"/>
                    <a:gd name="T49" fmla="*/ 9 h 19"/>
                    <a:gd name="T50" fmla="*/ 57 w 117"/>
                    <a:gd name="T51" fmla="*/ 15 h 19"/>
                    <a:gd name="T52" fmla="*/ 60 w 117"/>
                    <a:gd name="T53" fmla="*/ 16 h 19"/>
                    <a:gd name="T54" fmla="*/ 65 w 117"/>
                    <a:gd name="T55" fmla="*/ 17 h 19"/>
                    <a:gd name="T56" fmla="*/ 73 w 117"/>
                    <a:gd name="T57" fmla="*/ 16 h 19"/>
                    <a:gd name="T58" fmla="*/ 78 w 117"/>
                    <a:gd name="T59" fmla="*/ 13 h 19"/>
                    <a:gd name="T60" fmla="*/ 78 w 117"/>
                    <a:gd name="T61" fmla="*/ 2 h 19"/>
                    <a:gd name="T62" fmla="*/ 69 w 117"/>
                    <a:gd name="T63" fmla="*/ 5 h 19"/>
                    <a:gd name="T64" fmla="*/ 73 w 117"/>
                    <a:gd name="T65" fmla="*/ 15 h 19"/>
                    <a:gd name="T66" fmla="*/ 83 w 117"/>
                    <a:gd name="T67" fmla="*/ 17 h 19"/>
                    <a:gd name="T68" fmla="*/ 89 w 117"/>
                    <a:gd name="T69" fmla="*/ 16 h 19"/>
                    <a:gd name="T70" fmla="*/ 93 w 117"/>
                    <a:gd name="T71" fmla="*/ 14 h 19"/>
                    <a:gd name="T72" fmla="*/ 95 w 117"/>
                    <a:gd name="T73" fmla="*/ 10 h 19"/>
                    <a:gd name="T74" fmla="*/ 93 w 117"/>
                    <a:gd name="T75" fmla="*/ 3 h 19"/>
                    <a:gd name="T76" fmla="*/ 86 w 117"/>
                    <a:gd name="T77" fmla="*/ 3 h 19"/>
                    <a:gd name="T78" fmla="*/ 84 w 117"/>
                    <a:gd name="T79" fmla="*/ 12 h 19"/>
                    <a:gd name="T80" fmla="*/ 93 w 117"/>
                    <a:gd name="T81" fmla="*/ 17 h 19"/>
                    <a:gd name="T82" fmla="*/ 99 w 117"/>
                    <a:gd name="T83" fmla="*/ 17 h 19"/>
                    <a:gd name="T84" fmla="*/ 111 w 117"/>
                    <a:gd name="T85" fmla="*/ 6 h 19"/>
                    <a:gd name="T86" fmla="*/ 110 w 117"/>
                    <a:gd name="T87" fmla="*/ 3 h 19"/>
                    <a:gd name="T88" fmla="*/ 102 w 117"/>
                    <a:gd name="T89" fmla="*/ 3 h 19"/>
                    <a:gd name="T90" fmla="*/ 100 w 117"/>
                    <a:gd name="T91" fmla="*/ 8 h 19"/>
                    <a:gd name="T92" fmla="*/ 101 w 117"/>
                    <a:gd name="T93" fmla="*/ 13 h 19"/>
                    <a:gd name="T94" fmla="*/ 108 w 117"/>
                    <a:gd name="T95" fmla="*/ 18 h 19"/>
                    <a:gd name="T96" fmla="*/ 117 w 117"/>
                    <a:gd name="T97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17" h="19">
                      <a:moveTo>
                        <a:pt x="0" y="18"/>
                      </a:moveTo>
                      <a:cubicBezTo>
                        <a:pt x="8" y="19"/>
                        <a:pt x="15" y="16"/>
                        <a:pt x="17" y="10"/>
                      </a:cubicBezTo>
                      <a:cubicBezTo>
                        <a:pt x="17" y="8"/>
                        <a:pt x="17" y="5"/>
                        <a:pt x="16" y="3"/>
                      </a:cubicBezTo>
                      <a:cubicBezTo>
                        <a:pt x="14" y="1"/>
                        <a:pt x="11" y="0"/>
                        <a:pt x="9" y="2"/>
                      </a:cubicBezTo>
                      <a:cubicBezTo>
                        <a:pt x="6" y="3"/>
                        <a:pt x="6" y="6"/>
                        <a:pt x="6" y="9"/>
                      </a:cubicBezTo>
                      <a:cubicBezTo>
                        <a:pt x="7" y="11"/>
                        <a:pt x="7" y="13"/>
                        <a:pt x="9" y="14"/>
                      </a:cubicBezTo>
                      <a:cubicBezTo>
                        <a:pt x="10" y="15"/>
                        <a:pt x="11" y="16"/>
                        <a:pt x="12" y="16"/>
                      </a:cubicBezTo>
                      <a:cubicBezTo>
                        <a:pt x="18" y="18"/>
                        <a:pt x="22" y="18"/>
                        <a:pt x="27" y="16"/>
                      </a:cubicBezTo>
                      <a:cubicBezTo>
                        <a:pt x="33" y="13"/>
                        <a:pt x="37" y="8"/>
                        <a:pt x="32" y="3"/>
                      </a:cubicBezTo>
                      <a:cubicBezTo>
                        <a:pt x="32" y="2"/>
                        <a:pt x="31" y="1"/>
                        <a:pt x="30" y="1"/>
                      </a:cubicBezTo>
                      <a:cubicBezTo>
                        <a:pt x="27" y="1"/>
                        <a:pt x="25" y="2"/>
                        <a:pt x="24" y="4"/>
                      </a:cubicBezTo>
                      <a:cubicBezTo>
                        <a:pt x="23" y="7"/>
                        <a:pt x="23" y="11"/>
                        <a:pt x="25" y="13"/>
                      </a:cubicBezTo>
                      <a:cubicBezTo>
                        <a:pt x="27" y="15"/>
                        <a:pt x="30" y="16"/>
                        <a:pt x="33" y="16"/>
                      </a:cubicBezTo>
                      <a:cubicBezTo>
                        <a:pt x="35" y="17"/>
                        <a:pt x="37" y="17"/>
                        <a:pt x="39" y="17"/>
                      </a:cubicBezTo>
                      <a:cubicBezTo>
                        <a:pt x="42" y="16"/>
                        <a:pt x="46" y="15"/>
                        <a:pt x="48" y="13"/>
                      </a:cubicBezTo>
                      <a:cubicBezTo>
                        <a:pt x="49" y="10"/>
                        <a:pt x="50" y="8"/>
                        <a:pt x="50" y="5"/>
                      </a:cubicBezTo>
                      <a:cubicBezTo>
                        <a:pt x="49" y="4"/>
                        <a:pt x="49" y="2"/>
                        <a:pt x="46" y="1"/>
                      </a:cubicBezTo>
                      <a:cubicBezTo>
                        <a:pt x="44" y="0"/>
                        <a:pt x="42" y="1"/>
                        <a:pt x="40" y="3"/>
                      </a:cubicBezTo>
                      <a:cubicBezTo>
                        <a:pt x="38" y="5"/>
                        <a:pt x="38" y="11"/>
                        <a:pt x="41" y="13"/>
                      </a:cubicBezTo>
                      <a:cubicBezTo>
                        <a:pt x="42" y="15"/>
                        <a:pt x="44" y="15"/>
                        <a:pt x="46" y="16"/>
                      </a:cubicBezTo>
                      <a:cubicBezTo>
                        <a:pt x="50" y="17"/>
                        <a:pt x="54" y="18"/>
                        <a:pt x="58" y="16"/>
                      </a:cubicBezTo>
                      <a:cubicBezTo>
                        <a:pt x="60" y="15"/>
                        <a:pt x="62" y="13"/>
                        <a:pt x="63" y="11"/>
                      </a:cubicBezTo>
                      <a:cubicBezTo>
                        <a:pt x="64" y="9"/>
                        <a:pt x="65" y="5"/>
                        <a:pt x="64" y="3"/>
                      </a:cubicBezTo>
                      <a:cubicBezTo>
                        <a:pt x="63" y="1"/>
                        <a:pt x="58" y="0"/>
                        <a:pt x="56" y="2"/>
                      </a:cubicBezTo>
                      <a:cubicBezTo>
                        <a:pt x="54" y="4"/>
                        <a:pt x="54" y="7"/>
                        <a:pt x="54" y="9"/>
                      </a:cubicBezTo>
                      <a:cubicBezTo>
                        <a:pt x="54" y="11"/>
                        <a:pt x="55" y="14"/>
                        <a:pt x="57" y="15"/>
                      </a:cubicBezTo>
                      <a:cubicBezTo>
                        <a:pt x="59" y="16"/>
                        <a:pt x="59" y="16"/>
                        <a:pt x="60" y="16"/>
                      </a:cubicBezTo>
                      <a:cubicBezTo>
                        <a:pt x="62" y="16"/>
                        <a:pt x="63" y="17"/>
                        <a:pt x="65" y="17"/>
                      </a:cubicBezTo>
                      <a:cubicBezTo>
                        <a:pt x="68" y="17"/>
                        <a:pt x="71" y="17"/>
                        <a:pt x="73" y="16"/>
                      </a:cubicBezTo>
                      <a:cubicBezTo>
                        <a:pt x="74" y="16"/>
                        <a:pt x="76" y="15"/>
                        <a:pt x="78" y="13"/>
                      </a:cubicBezTo>
                      <a:cubicBezTo>
                        <a:pt x="80" y="11"/>
                        <a:pt x="81" y="5"/>
                        <a:pt x="78" y="2"/>
                      </a:cubicBezTo>
                      <a:cubicBezTo>
                        <a:pt x="75" y="0"/>
                        <a:pt x="70" y="2"/>
                        <a:pt x="69" y="5"/>
                      </a:cubicBezTo>
                      <a:cubicBezTo>
                        <a:pt x="68" y="8"/>
                        <a:pt x="69" y="13"/>
                        <a:pt x="73" y="15"/>
                      </a:cubicBezTo>
                      <a:cubicBezTo>
                        <a:pt x="76" y="16"/>
                        <a:pt x="79" y="17"/>
                        <a:pt x="83" y="17"/>
                      </a:cubicBezTo>
                      <a:cubicBezTo>
                        <a:pt x="84" y="17"/>
                        <a:pt x="88" y="17"/>
                        <a:pt x="89" y="16"/>
                      </a:cubicBezTo>
                      <a:cubicBezTo>
                        <a:pt x="90" y="15"/>
                        <a:pt x="92" y="15"/>
                        <a:pt x="93" y="14"/>
                      </a:cubicBezTo>
                      <a:cubicBezTo>
                        <a:pt x="94" y="13"/>
                        <a:pt x="94" y="12"/>
                        <a:pt x="95" y="10"/>
                      </a:cubicBezTo>
                      <a:cubicBezTo>
                        <a:pt x="95" y="9"/>
                        <a:pt x="96" y="4"/>
                        <a:pt x="93" y="3"/>
                      </a:cubicBezTo>
                      <a:cubicBezTo>
                        <a:pt x="91" y="1"/>
                        <a:pt x="87" y="1"/>
                        <a:pt x="86" y="3"/>
                      </a:cubicBezTo>
                      <a:cubicBezTo>
                        <a:pt x="83" y="5"/>
                        <a:pt x="84" y="10"/>
                        <a:pt x="84" y="12"/>
                      </a:cubicBezTo>
                      <a:cubicBezTo>
                        <a:pt x="85" y="15"/>
                        <a:pt x="89" y="16"/>
                        <a:pt x="93" y="17"/>
                      </a:cubicBezTo>
                      <a:cubicBezTo>
                        <a:pt x="95" y="18"/>
                        <a:pt x="97" y="18"/>
                        <a:pt x="99" y="17"/>
                      </a:cubicBezTo>
                      <a:cubicBezTo>
                        <a:pt x="106" y="16"/>
                        <a:pt x="111" y="12"/>
                        <a:pt x="111" y="6"/>
                      </a:cubicBezTo>
                      <a:cubicBezTo>
                        <a:pt x="111" y="4"/>
                        <a:pt x="110" y="4"/>
                        <a:pt x="110" y="3"/>
                      </a:cubicBezTo>
                      <a:cubicBezTo>
                        <a:pt x="108" y="1"/>
                        <a:pt x="104" y="1"/>
                        <a:pt x="102" y="3"/>
                      </a:cubicBezTo>
                      <a:cubicBezTo>
                        <a:pt x="100" y="4"/>
                        <a:pt x="100" y="6"/>
                        <a:pt x="100" y="8"/>
                      </a:cubicBezTo>
                      <a:cubicBezTo>
                        <a:pt x="100" y="10"/>
                        <a:pt x="100" y="12"/>
                        <a:pt x="101" y="13"/>
                      </a:cubicBezTo>
                      <a:cubicBezTo>
                        <a:pt x="102" y="15"/>
                        <a:pt x="105" y="17"/>
                        <a:pt x="108" y="18"/>
                      </a:cubicBezTo>
                      <a:cubicBezTo>
                        <a:pt x="111" y="18"/>
                        <a:pt x="114" y="18"/>
                        <a:pt x="117" y="18"/>
                      </a:cubicBezTo>
                    </a:path>
                  </a:pathLst>
                </a:custGeom>
                <a:noFill/>
                <a:ln w="12700" cap="rnd">
                  <a:solidFill>
                    <a:srgbClr val="6D6E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1D516C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93" name="Line 78">
                <a:extLst>
                  <a:ext uri="{FF2B5EF4-FFF2-40B4-BE49-F238E27FC236}">
                    <a16:creationId xmlns:a16="http://schemas.microsoft.com/office/drawing/2014/main" id="{79D4EF0F-D77F-49B1-8A89-24A6FDF500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24893" y="1576382"/>
                <a:ext cx="0" cy="94539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4" name="Line 79">
                <a:extLst>
                  <a:ext uri="{FF2B5EF4-FFF2-40B4-BE49-F238E27FC236}">
                    <a16:creationId xmlns:a16="http://schemas.microsoft.com/office/drawing/2014/main" id="{64BEA005-086E-48B7-A313-F7D60707B6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86121" y="1636984"/>
                <a:ext cx="41209" cy="82419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5" name="Line 80">
                <a:extLst>
                  <a:ext uri="{FF2B5EF4-FFF2-40B4-BE49-F238E27FC236}">
                    <a16:creationId xmlns:a16="http://schemas.microsoft.com/office/drawing/2014/main" id="{33EE82EE-09FD-4FD2-B66A-8525DA4B3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22497" y="1789701"/>
                <a:ext cx="72722" cy="56965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6" name="Line 82">
                <a:extLst>
                  <a:ext uri="{FF2B5EF4-FFF2-40B4-BE49-F238E27FC236}">
                    <a16:creationId xmlns:a16="http://schemas.microsoft.com/office/drawing/2014/main" id="{DA223A1F-8D6F-4787-9BBA-0A5DB7C08D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6136" y="2175129"/>
                <a:ext cx="84843" cy="36361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7" name="Line 83">
                <a:extLst>
                  <a:ext uri="{FF2B5EF4-FFF2-40B4-BE49-F238E27FC236}">
                    <a16:creationId xmlns:a16="http://schemas.microsoft.com/office/drawing/2014/main" id="{E161CFB7-1CD0-4EE2-92F2-E95AA584D7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92795" y="2309665"/>
                <a:ext cx="61814" cy="67874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8" name="Line 84">
                <a:extLst>
                  <a:ext uri="{FF2B5EF4-FFF2-40B4-BE49-F238E27FC236}">
                    <a16:creationId xmlns:a16="http://schemas.microsoft.com/office/drawing/2014/main" id="{9A9EAE55-C780-40F8-9477-F4BF25CAE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0934" y="2312089"/>
                <a:ext cx="64238" cy="65450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9" name="Line 85">
                <a:extLst>
                  <a:ext uri="{FF2B5EF4-FFF2-40B4-BE49-F238E27FC236}">
                    <a16:creationId xmlns:a16="http://schemas.microsoft.com/office/drawing/2014/main" id="{8F0C637F-2A8F-457E-8E23-B1C4885AA3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5169" y="2135131"/>
                <a:ext cx="87267" cy="31513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0" name="Line 86">
                <a:extLst>
                  <a:ext uri="{FF2B5EF4-FFF2-40B4-BE49-F238E27FC236}">
                    <a16:creationId xmlns:a16="http://schemas.microsoft.com/office/drawing/2014/main" id="{34A340BA-6267-4D69-ACDE-CF48D1911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17594" y="1943629"/>
                <a:ext cx="90902" cy="9696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1" name="Line 87">
                <a:extLst>
                  <a:ext uri="{FF2B5EF4-FFF2-40B4-BE49-F238E27FC236}">
                    <a16:creationId xmlns:a16="http://schemas.microsoft.com/office/drawing/2014/main" id="{C4A1D28D-7568-4BB7-9E54-D878DCA8C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4871" y="1741219"/>
                <a:ext cx="66662" cy="64238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2" name="Line 88">
                <a:extLst>
                  <a:ext uri="{FF2B5EF4-FFF2-40B4-BE49-F238E27FC236}">
                    <a16:creationId xmlns:a16="http://schemas.microsoft.com/office/drawing/2014/main" id="{0CA2A69B-C0DD-44B1-9547-951EE71FF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4275" y="1618803"/>
                <a:ext cx="33937" cy="88478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479" name="TextBox 79">
              <a:extLst>
                <a:ext uri="{FF2B5EF4-FFF2-40B4-BE49-F238E27FC236}">
                  <a16:creationId xmlns:a16="http://schemas.microsoft.com/office/drawing/2014/main" id="{2DBE32B2-BF6F-4CC6-B5FB-61CEA2A865DF}"/>
                </a:ext>
              </a:extLst>
            </p:cNvPr>
            <p:cNvSpPr txBox="1"/>
            <p:nvPr/>
          </p:nvSpPr>
          <p:spPr>
            <a:xfrm>
              <a:off x="5333349" y="2935537"/>
              <a:ext cx="1625307" cy="495198"/>
            </a:xfrm>
            <a:prstGeom prst="rect">
              <a:avLst/>
            </a:prstGeom>
            <a:noFill/>
          </p:spPr>
          <p:txBody>
            <a:bodyPr wrap="square" lIns="146304" tIns="91440" rIns="146304" bIns="9144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E36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Inference</a:t>
              </a:r>
            </a:p>
          </p:txBody>
        </p:sp>
      </p:grpSp>
      <p:sp>
        <p:nvSpPr>
          <p:cNvPr id="506" name="Freeform: Shape 1">
            <a:extLst>
              <a:ext uri="{FF2B5EF4-FFF2-40B4-BE49-F238E27FC236}">
                <a16:creationId xmlns:a16="http://schemas.microsoft.com/office/drawing/2014/main" id="{E7E96794-7E78-4321-9D25-D20369211425}"/>
              </a:ext>
            </a:extLst>
          </p:cNvPr>
          <p:cNvSpPr/>
          <p:nvPr/>
        </p:nvSpPr>
        <p:spPr>
          <a:xfrm rot="5400000">
            <a:off x="4512864" y="2883949"/>
            <a:ext cx="0" cy="1463040"/>
          </a:xfrm>
          <a:custGeom>
            <a:avLst/>
            <a:gdLst>
              <a:gd name="connsiteX0" fmla="*/ 0 w 0"/>
              <a:gd name="connsiteY0" fmla="*/ 0 h 998161"/>
              <a:gd name="connsiteX1" fmla="*/ 0 w 0"/>
              <a:gd name="connsiteY1" fmla="*/ 998161 h 99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998161">
                <a:moveTo>
                  <a:pt x="0" y="0"/>
                </a:moveTo>
                <a:lnTo>
                  <a:pt x="0" y="998161"/>
                </a:lnTo>
              </a:path>
            </a:pathLst>
          </a:custGeom>
          <a:noFill/>
          <a:ln w="15875" cap="rnd">
            <a:solidFill>
              <a:schemeClr val="bg1">
                <a:lumMod val="85000"/>
              </a:schemeClr>
            </a:solidFill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07" name="Arc 107">
            <a:extLst>
              <a:ext uri="{FF2B5EF4-FFF2-40B4-BE49-F238E27FC236}">
                <a16:creationId xmlns:a16="http://schemas.microsoft.com/office/drawing/2014/main" id="{94949099-B8D8-4B7A-8B71-E444BDC9E3AD}"/>
              </a:ext>
            </a:extLst>
          </p:cNvPr>
          <p:cNvSpPr/>
          <p:nvPr/>
        </p:nvSpPr>
        <p:spPr>
          <a:xfrm rot="1709551">
            <a:off x="3722532" y="2884575"/>
            <a:ext cx="1524238" cy="1482772"/>
          </a:xfrm>
          <a:prstGeom prst="arc">
            <a:avLst>
              <a:gd name="adj1" fmla="val 20873480"/>
              <a:gd name="adj2" fmla="val 8117642"/>
            </a:avLst>
          </a:prstGeom>
          <a:noFill/>
          <a:ln w="38100">
            <a:solidFill>
              <a:srgbClr val="FF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08" name="Arc 108">
            <a:extLst>
              <a:ext uri="{FF2B5EF4-FFF2-40B4-BE49-F238E27FC236}">
                <a16:creationId xmlns:a16="http://schemas.microsoft.com/office/drawing/2014/main" id="{9AB10957-8D48-40B8-A8AD-3C9480A89FB8}"/>
              </a:ext>
            </a:extLst>
          </p:cNvPr>
          <p:cNvSpPr/>
          <p:nvPr/>
        </p:nvSpPr>
        <p:spPr>
          <a:xfrm rot="19909613" flipV="1">
            <a:off x="3722466" y="2838048"/>
            <a:ext cx="1524238" cy="1482771"/>
          </a:xfrm>
          <a:prstGeom prst="arc">
            <a:avLst>
              <a:gd name="adj1" fmla="val 20873480"/>
              <a:gd name="adj2" fmla="val 8117642"/>
            </a:avLst>
          </a:prstGeom>
          <a:noFill/>
          <a:ln w="15875">
            <a:solidFill>
              <a:schemeClr val="accent1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09" name="TextBox 109">
            <a:extLst>
              <a:ext uri="{FF2B5EF4-FFF2-40B4-BE49-F238E27FC236}">
                <a16:creationId xmlns:a16="http://schemas.microsoft.com/office/drawing/2014/main" id="{C47D0162-ACE0-4136-A772-282FF0B6A220}"/>
              </a:ext>
            </a:extLst>
          </p:cNvPr>
          <p:cNvSpPr txBox="1"/>
          <p:nvPr/>
        </p:nvSpPr>
        <p:spPr>
          <a:xfrm>
            <a:off x="3653312" y="2730018"/>
            <a:ext cx="1678668" cy="1230238"/>
          </a:xfrm>
          <a:prstGeom prst="rect">
            <a:avLst/>
          </a:prstGeom>
          <a:noFill/>
        </p:spPr>
        <p:txBody>
          <a:bodyPr wrap="square" lIns="146304" tIns="91440" rIns="146304" bIns="91440" rtlCol="0">
            <a:prstTxWarp prst="textArchUp">
              <a:avLst>
                <a:gd name="adj" fmla="val 14010961"/>
              </a:avLst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E3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Training data</a:t>
            </a:r>
          </a:p>
        </p:txBody>
      </p:sp>
      <p:grpSp>
        <p:nvGrpSpPr>
          <p:cNvPr id="512" name="Group 134">
            <a:extLst>
              <a:ext uri="{FF2B5EF4-FFF2-40B4-BE49-F238E27FC236}">
                <a16:creationId xmlns:a16="http://schemas.microsoft.com/office/drawing/2014/main" id="{A60D02D8-FC3B-4959-9AFA-4FFD0DE2DD06}"/>
              </a:ext>
            </a:extLst>
          </p:cNvPr>
          <p:cNvGrpSpPr/>
          <p:nvPr/>
        </p:nvGrpSpPr>
        <p:grpSpPr>
          <a:xfrm>
            <a:off x="5200908" y="3260683"/>
            <a:ext cx="1163588" cy="936510"/>
            <a:chOff x="5317275" y="1950269"/>
            <a:chExt cx="1625307" cy="1308122"/>
          </a:xfrm>
        </p:grpSpPr>
        <p:sp>
          <p:nvSpPr>
            <p:cNvPr id="513" name="TextBox 135">
              <a:extLst>
                <a:ext uri="{FF2B5EF4-FFF2-40B4-BE49-F238E27FC236}">
                  <a16:creationId xmlns:a16="http://schemas.microsoft.com/office/drawing/2014/main" id="{DB738CDF-69C4-4E2B-917F-FBC1DCCEF902}"/>
                </a:ext>
              </a:extLst>
            </p:cNvPr>
            <p:cNvSpPr txBox="1"/>
            <p:nvPr/>
          </p:nvSpPr>
          <p:spPr>
            <a:xfrm>
              <a:off x="5317275" y="2768301"/>
              <a:ext cx="1625307" cy="490090"/>
            </a:xfrm>
            <a:prstGeom prst="rect">
              <a:avLst/>
            </a:prstGeom>
            <a:noFill/>
          </p:spPr>
          <p:txBody>
            <a:bodyPr wrap="square" lIns="146304" tIns="91440" rIns="146304" bIns="9144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E36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Training</a:t>
              </a:r>
            </a:p>
          </p:txBody>
        </p:sp>
        <p:pic>
          <p:nvPicPr>
            <p:cNvPr id="514" name="Graphic 136">
              <a:extLst>
                <a:ext uri="{FF2B5EF4-FFF2-40B4-BE49-F238E27FC236}">
                  <a16:creationId xmlns:a16="http://schemas.microsoft.com/office/drawing/2014/main" id="{57743B28-2222-4E4E-BDD4-37E112E77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15146" y="1950269"/>
              <a:ext cx="1229566" cy="599284"/>
            </a:xfrm>
            <a:prstGeom prst="rect">
              <a:avLst/>
            </a:prstGeom>
            <a:effectLst/>
          </p:spPr>
        </p:pic>
      </p:grpSp>
      <p:sp>
        <p:nvSpPr>
          <p:cNvPr id="515" name="TextBox 41">
            <a:extLst>
              <a:ext uri="{FF2B5EF4-FFF2-40B4-BE49-F238E27FC236}">
                <a16:creationId xmlns:a16="http://schemas.microsoft.com/office/drawing/2014/main" id="{46A65AC8-E570-4C35-B2C3-26D332A44E9D}"/>
              </a:ext>
            </a:extLst>
          </p:cNvPr>
          <p:cNvSpPr txBox="1"/>
          <p:nvPr/>
        </p:nvSpPr>
        <p:spPr>
          <a:xfrm>
            <a:off x="6028829" y="3847791"/>
            <a:ext cx="1625307" cy="517065"/>
          </a:xfrm>
          <a:prstGeom prst="rect">
            <a:avLst/>
          </a:prstGeom>
          <a:noFill/>
        </p:spPr>
        <p:txBody>
          <a:bodyPr wrap="square" lIns="146304" tIns="91440" rIns="146304" bIns="9144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E3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Cloud</a:t>
            </a:r>
          </a:p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2E3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(Latest HW/SW)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E36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516" name="Group 42">
            <a:extLst>
              <a:ext uri="{FF2B5EF4-FFF2-40B4-BE49-F238E27FC236}">
                <a16:creationId xmlns:a16="http://schemas.microsoft.com/office/drawing/2014/main" id="{6BDC78BA-1743-438A-95DE-669E48956819}"/>
              </a:ext>
            </a:extLst>
          </p:cNvPr>
          <p:cNvGrpSpPr/>
          <p:nvPr/>
        </p:nvGrpSpPr>
        <p:grpSpPr>
          <a:xfrm>
            <a:off x="6434282" y="3271401"/>
            <a:ext cx="906732" cy="340126"/>
            <a:chOff x="7575827" y="1399140"/>
            <a:chExt cx="1120343" cy="420254"/>
          </a:xfrm>
        </p:grpSpPr>
        <p:sp>
          <p:nvSpPr>
            <p:cNvPr id="517" name="Freeform 128">
              <a:extLst>
                <a:ext uri="{FF2B5EF4-FFF2-40B4-BE49-F238E27FC236}">
                  <a16:creationId xmlns:a16="http://schemas.microsoft.com/office/drawing/2014/main" id="{96A88215-A733-4A99-93D6-4E50D39B8815}"/>
                </a:ext>
              </a:extLst>
            </p:cNvPr>
            <p:cNvSpPr>
              <a:spLocks noChangeAspect="1"/>
            </p:cNvSpPr>
            <p:nvPr/>
          </p:nvSpPr>
          <p:spPr bwMode="white">
            <a:xfrm>
              <a:off x="8168319" y="1527802"/>
              <a:ext cx="527851" cy="291592"/>
            </a:xfrm>
            <a:custGeom>
              <a:avLst/>
              <a:gdLst>
                <a:gd name="T0" fmla="*/ 396 w 509"/>
                <a:gd name="T1" fmla="*/ 281 h 281"/>
                <a:gd name="T2" fmla="*/ 57 w 509"/>
                <a:gd name="T3" fmla="*/ 281 h 281"/>
                <a:gd name="T4" fmla="*/ 0 w 509"/>
                <a:gd name="T5" fmla="*/ 223 h 281"/>
                <a:gd name="T6" fmla="*/ 43 w 509"/>
                <a:gd name="T7" fmla="*/ 168 h 281"/>
                <a:gd name="T8" fmla="*/ 110 w 509"/>
                <a:gd name="T9" fmla="*/ 116 h 281"/>
                <a:gd name="T10" fmla="*/ 232 w 509"/>
                <a:gd name="T11" fmla="*/ 0 h 281"/>
                <a:gd name="T12" fmla="*/ 343 w 509"/>
                <a:gd name="T13" fmla="*/ 70 h 281"/>
                <a:gd name="T14" fmla="*/ 396 w 509"/>
                <a:gd name="T15" fmla="*/ 56 h 281"/>
                <a:gd name="T16" fmla="*/ 509 w 509"/>
                <a:gd name="T17" fmla="*/ 169 h 281"/>
                <a:gd name="T18" fmla="*/ 396 w 509"/>
                <a:gd name="T1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281">
                  <a:moveTo>
                    <a:pt x="396" y="281"/>
                  </a:moveTo>
                  <a:cubicBezTo>
                    <a:pt x="57" y="281"/>
                    <a:pt x="57" y="281"/>
                    <a:pt x="57" y="281"/>
                  </a:cubicBezTo>
                  <a:cubicBezTo>
                    <a:pt x="26" y="281"/>
                    <a:pt x="0" y="255"/>
                    <a:pt x="0" y="223"/>
                  </a:cubicBezTo>
                  <a:cubicBezTo>
                    <a:pt x="0" y="196"/>
                    <a:pt x="18" y="174"/>
                    <a:pt x="43" y="168"/>
                  </a:cubicBezTo>
                  <a:cubicBezTo>
                    <a:pt x="55" y="140"/>
                    <a:pt x="80" y="120"/>
                    <a:pt x="110" y="116"/>
                  </a:cubicBezTo>
                  <a:cubicBezTo>
                    <a:pt x="113" y="52"/>
                    <a:pt x="167" y="0"/>
                    <a:pt x="232" y="0"/>
                  </a:cubicBezTo>
                  <a:cubicBezTo>
                    <a:pt x="280" y="0"/>
                    <a:pt x="323" y="28"/>
                    <a:pt x="343" y="70"/>
                  </a:cubicBezTo>
                  <a:cubicBezTo>
                    <a:pt x="359" y="61"/>
                    <a:pt x="377" y="56"/>
                    <a:pt x="396" y="56"/>
                  </a:cubicBezTo>
                  <a:cubicBezTo>
                    <a:pt x="458" y="56"/>
                    <a:pt x="509" y="107"/>
                    <a:pt x="509" y="169"/>
                  </a:cubicBezTo>
                  <a:cubicBezTo>
                    <a:pt x="509" y="230"/>
                    <a:pt x="458" y="281"/>
                    <a:pt x="396" y="281"/>
                  </a:cubicBezTo>
                  <a:close/>
                </a:path>
              </a:pathLst>
            </a:custGeom>
            <a:solidFill>
              <a:srgbClr val="CFECF4"/>
            </a:solidFill>
            <a:ln w="22225"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18" name="Freeform 128">
              <a:extLst>
                <a:ext uri="{FF2B5EF4-FFF2-40B4-BE49-F238E27FC236}">
                  <a16:creationId xmlns:a16="http://schemas.microsoft.com/office/drawing/2014/main" id="{39EC59BD-8434-4081-8297-345491F69E62}"/>
                </a:ext>
              </a:extLst>
            </p:cNvPr>
            <p:cNvSpPr>
              <a:spLocks noChangeAspect="1"/>
            </p:cNvSpPr>
            <p:nvPr/>
          </p:nvSpPr>
          <p:spPr bwMode="white">
            <a:xfrm>
              <a:off x="7575827" y="1413762"/>
              <a:ext cx="527851" cy="291592"/>
            </a:xfrm>
            <a:custGeom>
              <a:avLst/>
              <a:gdLst>
                <a:gd name="T0" fmla="*/ 396 w 509"/>
                <a:gd name="T1" fmla="*/ 281 h 281"/>
                <a:gd name="T2" fmla="*/ 57 w 509"/>
                <a:gd name="T3" fmla="*/ 281 h 281"/>
                <a:gd name="T4" fmla="*/ 0 w 509"/>
                <a:gd name="T5" fmla="*/ 223 h 281"/>
                <a:gd name="T6" fmla="*/ 43 w 509"/>
                <a:gd name="T7" fmla="*/ 168 h 281"/>
                <a:gd name="T8" fmla="*/ 110 w 509"/>
                <a:gd name="T9" fmla="*/ 116 h 281"/>
                <a:gd name="T10" fmla="*/ 232 w 509"/>
                <a:gd name="T11" fmla="*/ 0 h 281"/>
                <a:gd name="T12" fmla="*/ 343 w 509"/>
                <a:gd name="T13" fmla="*/ 70 h 281"/>
                <a:gd name="T14" fmla="*/ 396 w 509"/>
                <a:gd name="T15" fmla="*/ 56 h 281"/>
                <a:gd name="T16" fmla="*/ 509 w 509"/>
                <a:gd name="T17" fmla="*/ 169 h 281"/>
                <a:gd name="T18" fmla="*/ 396 w 509"/>
                <a:gd name="T1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281">
                  <a:moveTo>
                    <a:pt x="396" y="281"/>
                  </a:moveTo>
                  <a:cubicBezTo>
                    <a:pt x="57" y="281"/>
                    <a:pt x="57" y="281"/>
                    <a:pt x="57" y="281"/>
                  </a:cubicBezTo>
                  <a:cubicBezTo>
                    <a:pt x="26" y="281"/>
                    <a:pt x="0" y="255"/>
                    <a:pt x="0" y="223"/>
                  </a:cubicBezTo>
                  <a:cubicBezTo>
                    <a:pt x="0" y="196"/>
                    <a:pt x="18" y="174"/>
                    <a:pt x="43" y="168"/>
                  </a:cubicBezTo>
                  <a:cubicBezTo>
                    <a:pt x="55" y="140"/>
                    <a:pt x="80" y="120"/>
                    <a:pt x="110" y="116"/>
                  </a:cubicBezTo>
                  <a:cubicBezTo>
                    <a:pt x="113" y="52"/>
                    <a:pt x="167" y="0"/>
                    <a:pt x="232" y="0"/>
                  </a:cubicBezTo>
                  <a:cubicBezTo>
                    <a:pt x="280" y="0"/>
                    <a:pt x="323" y="28"/>
                    <a:pt x="343" y="70"/>
                  </a:cubicBezTo>
                  <a:cubicBezTo>
                    <a:pt x="359" y="61"/>
                    <a:pt x="377" y="56"/>
                    <a:pt x="396" y="56"/>
                  </a:cubicBezTo>
                  <a:cubicBezTo>
                    <a:pt x="458" y="56"/>
                    <a:pt x="509" y="107"/>
                    <a:pt x="509" y="169"/>
                  </a:cubicBezTo>
                  <a:cubicBezTo>
                    <a:pt x="509" y="230"/>
                    <a:pt x="458" y="281"/>
                    <a:pt x="396" y="281"/>
                  </a:cubicBezTo>
                  <a:close/>
                </a:path>
              </a:pathLst>
            </a:custGeom>
            <a:solidFill>
              <a:srgbClr val="CFECF4"/>
            </a:solidFill>
            <a:ln w="22225"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19" name="Freeform 128">
              <a:extLst>
                <a:ext uri="{FF2B5EF4-FFF2-40B4-BE49-F238E27FC236}">
                  <a16:creationId xmlns:a16="http://schemas.microsoft.com/office/drawing/2014/main" id="{650E034F-C06C-4B5F-93DE-9F26F8202643}"/>
                </a:ext>
              </a:extLst>
            </p:cNvPr>
            <p:cNvSpPr>
              <a:spLocks noChangeAspect="1"/>
            </p:cNvSpPr>
            <p:nvPr/>
          </p:nvSpPr>
          <p:spPr bwMode="white">
            <a:xfrm>
              <a:off x="7698579" y="1399140"/>
              <a:ext cx="760759" cy="420254"/>
            </a:xfrm>
            <a:custGeom>
              <a:avLst/>
              <a:gdLst>
                <a:gd name="T0" fmla="*/ 396 w 509"/>
                <a:gd name="T1" fmla="*/ 281 h 281"/>
                <a:gd name="T2" fmla="*/ 57 w 509"/>
                <a:gd name="T3" fmla="*/ 281 h 281"/>
                <a:gd name="T4" fmla="*/ 0 w 509"/>
                <a:gd name="T5" fmla="*/ 223 h 281"/>
                <a:gd name="T6" fmla="*/ 43 w 509"/>
                <a:gd name="T7" fmla="*/ 168 h 281"/>
                <a:gd name="T8" fmla="*/ 110 w 509"/>
                <a:gd name="T9" fmla="*/ 116 h 281"/>
                <a:gd name="T10" fmla="*/ 232 w 509"/>
                <a:gd name="T11" fmla="*/ 0 h 281"/>
                <a:gd name="T12" fmla="*/ 343 w 509"/>
                <a:gd name="T13" fmla="*/ 70 h 281"/>
                <a:gd name="T14" fmla="*/ 396 w 509"/>
                <a:gd name="T15" fmla="*/ 56 h 281"/>
                <a:gd name="T16" fmla="*/ 509 w 509"/>
                <a:gd name="T17" fmla="*/ 169 h 281"/>
                <a:gd name="T18" fmla="*/ 396 w 509"/>
                <a:gd name="T1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281">
                  <a:moveTo>
                    <a:pt x="396" y="281"/>
                  </a:moveTo>
                  <a:cubicBezTo>
                    <a:pt x="57" y="281"/>
                    <a:pt x="57" y="281"/>
                    <a:pt x="57" y="281"/>
                  </a:cubicBezTo>
                  <a:cubicBezTo>
                    <a:pt x="26" y="281"/>
                    <a:pt x="0" y="255"/>
                    <a:pt x="0" y="223"/>
                  </a:cubicBezTo>
                  <a:cubicBezTo>
                    <a:pt x="0" y="196"/>
                    <a:pt x="18" y="174"/>
                    <a:pt x="43" y="168"/>
                  </a:cubicBezTo>
                  <a:cubicBezTo>
                    <a:pt x="55" y="140"/>
                    <a:pt x="80" y="120"/>
                    <a:pt x="110" y="116"/>
                  </a:cubicBezTo>
                  <a:cubicBezTo>
                    <a:pt x="113" y="52"/>
                    <a:pt x="167" y="0"/>
                    <a:pt x="232" y="0"/>
                  </a:cubicBezTo>
                  <a:cubicBezTo>
                    <a:pt x="280" y="0"/>
                    <a:pt x="323" y="28"/>
                    <a:pt x="343" y="70"/>
                  </a:cubicBezTo>
                  <a:cubicBezTo>
                    <a:pt x="359" y="61"/>
                    <a:pt x="377" y="56"/>
                    <a:pt x="396" y="56"/>
                  </a:cubicBezTo>
                  <a:cubicBezTo>
                    <a:pt x="458" y="56"/>
                    <a:pt x="509" y="107"/>
                    <a:pt x="509" y="169"/>
                  </a:cubicBezTo>
                  <a:cubicBezTo>
                    <a:pt x="509" y="230"/>
                    <a:pt x="458" y="281"/>
                    <a:pt x="396" y="281"/>
                  </a:cubicBez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chemeClr val="tx2"/>
              </a:solidFill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20" name="TextBox 71">
            <a:extLst>
              <a:ext uri="{FF2B5EF4-FFF2-40B4-BE49-F238E27FC236}">
                <a16:creationId xmlns:a16="http://schemas.microsoft.com/office/drawing/2014/main" id="{CF5E53C9-DA87-4049-83C8-F7B68DD828BC}"/>
              </a:ext>
            </a:extLst>
          </p:cNvPr>
          <p:cNvSpPr txBox="1"/>
          <p:nvPr/>
        </p:nvSpPr>
        <p:spPr>
          <a:xfrm>
            <a:off x="5104822" y="4453295"/>
            <a:ext cx="3912043" cy="3785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146304" tIns="91440" rIns="146304" bIns="9144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ja-JP" sz="1400" dirty="0">
                <a:solidFill>
                  <a:srgbClr val="002E36"/>
                </a:solidFill>
                <a:latin typeface="Amazon Ember" panose="020B0603020204020204"/>
                <a:cs typeface="Amazon Ember" panose="020B0603020204020204" pitchFamily="34" charset="0"/>
              </a:rPr>
              <a:t>Deploy new ML model from Cloud to Edge</a:t>
            </a:r>
            <a:endParaRPr lang="en-US" sz="1400" dirty="0">
              <a:solidFill>
                <a:srgbClr val="002E36"/>
              </a:solidFill>
              <a:latin typeface="Amazon Ember" panose="020B0603020204020204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04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" grpId="0"/>
      <p:bldP spid="506" grpId="0" animBg="1"/>
      <p:bldP spid="507" grpId="0" animBg="1"/>
      <p:bldP spid="508" grpId="0" animBg="1"/>
      <p:bldP spid="50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ontent Placeholder 2">
            <a:extLst>
              <a:ext uri="{FF2B5EF4-FFF2-40B4-BE49-F238E27FC236}">
                <a16:creationId xmlns:a16="http://schemas.microsoft.com/office/drawing/2014/main" id="{5E2F1529-305A-1C46-BDB6-C93B63531609}"/>
              </a:ext>
            </a:extLst>
          </p:cNvPr>
          <p:cNvSpPr txBox="1">
            <a:spLocks/>
          </p:cNvSpPr>
          <p:nvPr/>
        </p:nvSpPr>
        <p:spPr>
          <a:xfrm>
            <a:off x="340591" y="1009332"/>
            <a:ext cx="8370271" cy="151386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Edge</a:t>
            </a:r>
          </a:p>
          <a:p>
            <a:pPr marL="1085850" lvl="1" indent="-34290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ja-JP" sz="16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Consider HW lifecycle and production HW spec to design the architecture. Enable feature enhancement on Cloud.  Consider using lightweight ML model.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Model lifecycle</a:t>
            </a:r>
          </a:p>
          <a:p>
            <a:pPr marL="1085850" lvl="1" indent="-34290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ja-JP" sz="16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ML model performance monitoring is always needed even when inference task is executed on Edge.</a:t>
            </a:r>
          </a:p>
          <a:p>
            <a:pPr marL="1085850" lvl="1" indent="-34290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ja-JP" sz="16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ML model updates mechanism needed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 panose="020B0603020204020204" pitchFamily="34" charset="0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sp>
        <p:nvSpPr>
          <p:cNvPr id="112" name="タイトル 1">
            <a:extLst>
              <a:ext uri="{FF2B5EF4-FFF2-40B4-BE49-F238E27FC236}">
                <a16:creationId xmlns:a16="http://schemas.microsoft.com/office/drawing/2014/main" id="{CE1B1278-6C95-6247-B3DE-CD01267A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kumimoji="1" lang="en-US" altLang="ja-JP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Architecture Design Considerations Summary</a:t>
            </a:r>
          </a:p>
        </p:txBody>
      </p:sp>
    </p:spTree>
    <p:extLst>
      <p:ext uri="{BB962C8B-B14F-4D97-AF65-F5344CB8AC3E}">
        <p14:creationId xmlns:p14="http://schemas.microsoft.com/office/powerpoint/2010/main" val="285719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タイトル 1">
            <a:extLst>
              <a:ext uri="{FF2B5EF4-FFF2-40B4-BE49-F238E27FC236}">
                <a16:creationId xmlns:a16="http://schemas.microsoft.com/office/drawing/2014/main" id="{CE1B1278-6C95-6247-B3DE-CD01267A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kumimoji="1" lang="en-US" altLang="ja-JP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Architecture Example</a:t>
            </a:r>
          </a:p>
        </p:txBody>
      </p:sp>
      <p:pic>
        <p:nvPicPr>
          <p:cNvPr id="5" name="Picture 92">
            <a:extLst>
              <a:ext uri="{FF2B5EF4-FFF2-40B4-BE49-F238E27FC236}">
                <a16:creationId xmlns:a16="http://schemas.microsoft.com/office/drawing/2014/main" id="{84FABCDA-CD3C-B04B-9CF6-E850AABDF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724" y="2662141"/>
            <a:ext cx="398152" cy="416115"/>
          </a:xfrm>
          <a:prstGeom prst="rect">
            <a:avLst/>
          </a:prstGeom>
        </p:spPr>
      </p:pic>
      <p:pic>
        <p:nvPicPr>
          <p:cNvPr id="6" name="Picture 31">
            <a:extLst>
              <a:ext uri="{FF2B5EF4-FFF2-40B4-BE49-F238E27FC236}">
                <a16:creationId xmlns:a16="http://schemas.microsoft.com/office/drawing/2014/main" id="{7E2D1DBA-D6F6-C541-8C31-C570A6643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836" y="2691493"/>
            <a:ext cx="429653" cy="515583"/>
          </a:xfrm>
          <a:prstGeom prst="rect">
            <a:avLst/>
          </a:prstGeom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09BE97C0-7CB9-5E42-9F16-E050CA85E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613" y="2849962"/>
            <a:ext cx="244527" cy="281577"/>
          </a:xfrm>
          <a:prstGeom prst="rect">
            <a:avLst/>
          </a:prstGeom>
        </p:spPr>
      </p:pic>
      <p:sp>
        <p:nvSpPr>
          <p:cNvPr id="8" name="TextBox 45">
            <a:extLst>
              <a:ext uri="{FF2B5EF4-FFF2-40B4-BE49-F238E27FC236}">
                <a16:creationId xmlns:a16="http://schemas.microsoft.com/office/drawing/2014/main" id="{A78C1693-7EB2-5243-86A8-A14915FE832F}"/>
              </a:ext>
            </a:extLst>
          </p:cNvPr>
          <p:cNvSpPr txBox="1"/>
          <p:nvPr/>
        </p:nvSpPr>
        <p:spPr>
          <a:xfrm>
            <a:off x="4536506" y="3220336"/>
            <a:ext cx="594311" cy="11367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spc="-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</a:t>
            </a:r>
            <a:r>
              <a:rPr lang="en-US" sz="1400" spc="-5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IoT</a:t>
            </a:r>
            <a:endParaRPr lang="en-US" sz="1400" spc="-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9" name="曲線コネクタ 8">
            <a:extLst>
              <a:ext uri="{FF2B5EF4-FFF2-40B4-BE49-F238E27FC236}">
                <a16:creationId xmlns:a16="http://schemas.microsoft.com/office/drawing/2014/main" id="{D56E7C0B-428F-2643-B335-52D52C8D313A}"/>
              </a:ext>
            </a:extLst>
          </p:cNvPr>
          <p:cNvCxnSpPr>
            <a:cxnSpLocks/>
            <a:stCxn id="7" idx="0"/>
            <a:endCxn id="6" idx="1"/>
          </p:cNvCxnSpPr>
          <p:nvPr/>
        </p:nvCxnSpPr>
        <p:spPr>
          <a:xfrm rot="16200000" flipH="1">
            <a:off x="3452694" y="1783144"/>
            <a:ext cx="99323" cy="2232959"/>
          </a:xfrm>
          <a:prstGeom prst="curvedConnector4">
            <a:avLst>
              <a:gd name="adj1" fmla="val -230158"/>
              <a:gd name="adj2" fmla="val 52738"/>
            </a:avLst>
          </a:prstGeom>
          <a:noFill/>
          <a:ln w="9525" cap="flat" cmpd="sng" algn="ctr">
            <a:solidFill>
              <a:srgbClr val="FF99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0" name="Group 4">
            <a:extLst>
              <a:ext uri="{FF2B5EF4-FFF2-40B4-BE49-F238E27FC236}">
                <a16:creationId xmlns:a16="http://schemas.microsoft.com/office/drawing/2014/main" id="{F02D24DA-8B6D-E243-9AFE-3FE9DEDD342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39788" y="2772363"/>
            <a:ext cx="277767" cy="200472"/>
            <a:chOff x="2302" y="905"/>
            <a:chExt cx="2131" cy="1538"/>
          </a:xfrm>
          <a:noFill/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51670FA4-8325-4240-8026-C79B4D5B8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6" y="1446"/>
              <a:ext cx="683" cy="685"/>
            </a:xfrm>
            <a:prstGeom prst="ellipse">
              <a:avLst/>
            </a:prstGeom>
            <a:grpFill/>
            <a:ln w="12700" cap="rnd">
              <a:solidFill>
                <a:srgbClr val="F7A028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400" kern="0">
                <a:solidFill>
                  <a:srgbClr val="474746"/>
                </a:solidFill>
                <a:latin typeface="Arial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740EC9B-4EFF-B745-BDE9-502A4FC24A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02" y="905"/>
              <a:ext cx="2131" cy="1538"/>
            </a:xfrm>
            <a:custGeom>
              <a:avLst/>
              <a:gdLst>
                <a:gd name="T0" fmla="*/ 1363 w 1566"/>
                <a:gd name="T1" fmla="*/ 164 h 1129"/>
                <a:gd name="T2" fmla="*/ 1100 w 1566"/>
                <a:gd name="T3" fmla="*/ 164 h 1129"/>
                <a:gd name="T4" fmla="*/ 940 w 1566"/>
                <a:gd name="T5" fmla="*/ 0 h 1129"/>
                <a:gd name="T6" fmla="*/ 626 w 1566"/>
                <a:gd name="T7" fmla="*/ 0 h 1129"/>
                <a:gd name="T8" fmla="*/ 466 w 1566"/>
                <a:gd name="T9" fmla="*/ 164 h 1129"/>
                <a:gd name="T10" fmla="*/ 204 w 1566"/>
                <a:gd name="T11" fmla="*/ 164 h 1129"/>
                <a:gd name="T12" fmla="*/ 0 w 1566"/>
                <a:gd name="T13" fmla="*/ 368 h 1129"/>
                <a:gd name="T14" fmla="*/ 0 w 1566"/>
                <a:gd name="T15" fmla="*/ 925 h 1129"/>
                <a:gd name="T16" fmla="*/ 204 w 1566"/>
                <a:gd name="T17" fmla="*/ 1129 h 1129"/>
                <a:gd name="T18" fmla="*/ 1363 w 1566"/>
                <a:gd name="T19" fmla="*/ 1129 h 1129"/>
                <a:gd name="T20" fmla="*/ 1566 w 1566"/>
                <a:gd name="T21" fmla="*/ 925 h 1129"/>
                <a:gd name="T22" fmla="*/ 1566 w 1566"/>
                <a:gd name="T23" fmla="*/ 368 h 1129"/>
                <a:gd name="T24" fmla="*/ 1363 w 1566"/>
                <a:gd name="T25" fmla="*/ 164 h 1129"/>
                <a:gd name="T26" fmla="*/ 783 w 1566"/>
                <a:gd name="T27" fmla="*/ 1007 h 1129"/>
                <a:gd name="T28" fmla="*/ 423 w 1566"/>
                <a:gd name="T29" fmla="*/ 647 h 1129"/>
                <a:gd name="T30" fmla="*/ 783 w 1566"/>
                <a:gd name="T31" fmla="*/ 286 h 1129"/>
                <a:gd name="T32" fmla="*/ 1143 w 1566"/>
                <a:gd name="T33" fmla="*/ 647 h 1129"/>
                <a:gd name="T34" fmla="*/ 783 w 1566"/>
                <a:gd name="T35" fmla="*/ 1007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6" h="1129">
                  <a:moveTo>
                    <a:pt x="1363" y="164"/>
                  </a:moveTo>
                  <a:cubicBezTo>
                    <a:pt x="1100" y="164"/>
                    <a:pt x="1100" y="164"/>
                    <a:pt x="1100" y="164"/>
                  </a:cubicBezTo>
                  <a:cubicBezTo>
                    <a:pt x="1100" y="74"/>
                    <a:pt x="1030" y="0"/>
                    <a:pt x="940" y="0"/>
                  </a:cubicBezTo>
                  <a:cubicBezTo>
                    <a:pt x="626" y="0"/>
                    <a:pt x="626" y="0"/>
                    <a:pt x="626" y="0"/>
                  </a:cubicBezTo>
                  <a:cubicBezTo>
                    <a:pt x="536" y="0"/>
                    <a:pt x="466" y="74"/>
                    <a:pt x="466" y="164"/>
                  </a:cubicBezTo>
                  <a:cubicBezTo>
                    <a:pt x="204" y="164"/>
                    <a:pt x="204" y="164"/>
                    <a:pt x="204" y="164"/>
                  </a:cubicBezTo>
                  <a:cubicBezTo>
                    <a:pt x="90" y="164"/>
                    <a:pt x="0" y="255"/>
                    <a:pt x="0" y="368"/>
                  </a:cubicBezTo>
                  <a:cubicBezTo>
                    <a:pt x="0" y="925"/>
                    <a:pt x="0" y="925"/>
                    <a:pt x="0" y="925"/>
                  </a:cubicBezTo>
                  <a:cubicBezTo>
                    <a:pt x="0" y="1035"/>
                    <a:pt x="90" y="1129"/>
                    <a:pt x="204" y="1129"/>
                  </a:cubicBezTo>
                  <a:cubicBezTo>
                    <a:pt x="1363" y="1129"/>
                    <a:pt x="1363" y="1129"/>
                    <a:pt x="1363" y="1129"/>
                  </a:cubicBezTo>
                  <a:cubicBezTo>
                    <a:pt x="1476" y="1129"/>
                    <a:pt x="1566" y="1035"/>
                    <a:pt x="1566" y="925"/>
                  </a:cubicBezTo>
                  <a:cubicBezTo>
                    <a:pt x="1566" y="368"/>
                    <a:pt x="1566" y="368"/>
                    <a:pt x="1566" y="368"/>
                  </a:cubicBezTo>
                  <a:cubicBezTo>
                    <a:pt x="1566" y="255"/>
                    <a:pt x="1476" y="164"/>
                    <a:pt x="1363" y="164"/>
                  </a:cubicBezTo>
                  <a:close/>
                  <a:moveTo>
                    <a:pt x="783" y="1007"/>
                  </a:moveTo>
                  <a:cubicBezTo>
                    <a:pt x="583" y="1007"/>
                    <a:pt x="423" y="843"/>
                    <a:pt x="423" y="647"/>
                  </a:cubicBezTo>
                  <a:cubicBezTo>
                    <a:pt x="423" y="447"/>
                    <a:pt x="583" y="286"/>
                    <a:pt x="783" y="286"/>
                  </a:cubicBezTo>
                  <a:cubicBezTo>
                    <a:pt x="983" y="286"/>
                    <a:pt x="1143" y="447"/>
                    <a:pt x="1143" y="647"/>
                  </a:cubicBezTo>
                  <a:cubicBezTo>
                    <a:pt x="1143" y="843"/>
                    <a:pt x="983" y="1007"/>
                    <a:pt x="783" y="1007"/>
                  </a:cubicBezTo>
                  <a:close/>
                </a:path>
              </a:pathLst>
            </a:custGeom>
            <a:grpFill/>
            <a:ln w="15875" cap="rnd">
              <a:solidFill>
                <a:srgbClr val="47474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400" kern="0">
                <a:solidFill>
                  <a:srgbClr val="474746"/>
                </a:solidFill>
                <a:latin typeface="Arial"/>
              </a:endParaRPr>
            </a:p>
          </p:txBody>
        </p:sp>
      </p:grp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61A9B5E-2568-8542-AE66-EEB6E9A8837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390007" y="2870199"/>
            <a:ext cx="597717" cy="0"/>
          </a:xfrm>
          <a:prstGeom prst="straightConnector1">
            <a:avLst/>
          </a:prstGeom>
          <a:noFill/>
          <a:ln w="9525" cap="flat" cmpd="sng" algn="ctr">
            <a:solidFill>
              <a:srgbClr val="FF9900"/>
            </a:solidFill>
            <a:prstDash val="solid"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" name="TextBox 45">
            <a:extLst>
              <a:ext uri="{FF2B5EF4-FFF2-40B4-BE49-F238E27FC236}">
                <a16:creationId xmlns:a16="http://schemas.microsoft.com/office/drawing/2014/main" id="{F235E111-F2E1-A643-9F82-5257D71E77BF}"/>
              </a:ext>
            </a:extLst>
          </p:cNvPr>
          <p:cNvSpPr txBox="1"/>
          <p:nvPr/>
        </p:nvSpPr>
        <p:spPr>
          <a:xfrm>
            <a:off x="3680433" y="3024003"/>
            <a:ext cx="625602" cy="25916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spc="-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Upload results</a:t>
            </a:r>
          </a:p>
        </p:txBody>
      </p:sp>
      <p:pic>
        <p:nvPicPr>
          <p:cNvPr id="15" name="Picture 83">
            <a:extLst>
              <a:ext uri="{FF2B5EF4-FFF2-40B4-BE49-F238E27FC236}">
                <a16:creationId xmlns:a16="http://schemas.microsoft.com/office/drawing/2014/main" id="{F2B365F2-0119-914A-9BB1-9D65E1F002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619" y="2690267"/>
            <a:ext cx="425470" cy="510564"/>
          </a:xfrm>
          <a:prstGeom prst="rect">
            <a:avLst/>
          </a:prstGeom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76E17779-FF9E-5047-ACBB-861BF570B4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719" y="2745891"/>
            <a:ext cx="392258" cy="406786"/>
          </a:xfrm>
          <a:prstGeom prst="rect">
            <a:avLst/>
          </a:prstGeom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86DF0281-F7D2-564A-BACD-C4E2A164AA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719" y="3493647"/>
            <a:ext cx="392258" cy="406786"/>
          </a:xfrm>
          <a:prstGeom prst="rect">
            <a:avLst/>
          </a:prstGeom>
        </p:spPr>
      </p:pic>
      <p:cxnSp>
        <p:nvCxnSpPr>
          <p:cNvPr id="18" name="曲線コネクタ 17">
            <a:extLst>
              <a:ext uri="{FF2B5EF4-FFF2-40B4-BE49-F238E27FC236}">
                <a16:creationId xmlns:a16="http://schemas.microsoft.com/office/drawing/2014/main" id="{7F7138CE-09B5-BB4B-8264-B41291F3E626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5048489" y="2945549"/>
            <a:ext cx="856130" cy="3736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rgbClr val="FF99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曲線コネクタ 18">
            <a:extLst>
              <a:ext uri="{FF2B5EF4-FFF2-40B4-BE49-F238E27FC236}">
                <a16:creationId xmlns:a16="http://schemas.microsoft.com/office/drawing/2014/main" id="{149ECB7C-4D35-7445-B578-184089233835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6330089" y="2945549"/>
            <a:ext cx="1401630" cy="3735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rgbClr val="FF99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20" name="図 19">
            <a:extLst>
              <a:ext uri="{FF2B5EF4-FFF2-40B4-BE49-F238E27FC236}">
                <a16:creationId xmlns:a16="http://schemas.microsoft.com/office/drawing/2014/main" id="{4DA16D7C-6895-0E43-B12D-31C678C610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8417" y="1752104"/>
            <a:ext cx="489905" cy="419499"/>
          </a:xfrm>
          <a:prstGeom prst="rect">
            <a:avLst/>
          </a:prstGeom>
        </p:spPr>
      </p:pic>
      <p:pic>
        <p:nvPicPr>
          <p:cNvPr id="21" name="Picture 9">
            <a:extLst>
              <a:ext uri="{FF2B5EF4-FFF2-40B4-BE49-F238E27FC236}">
                <a16:creationId xmlns:a16="http://schemas.microsoft.com/office/drawing/2014/main" id="{407E3010-2031-C842-A73B-18A4E5AA03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888" y="1938497"/>
            <a:ext cx="243433" cy="280317"/>
          </a:xfrm>
          <a:prstGeom prst="rect">
            <a:avLst/>
          </a:prstGeom>
        </p:spPr>
      </p:pic>
      <p:sp>
        <p:nvSpPr>
          <p:cNvPr id="22" name="TextBox 45">
            <a:extLst>
              <a:ext uri="{FF2B5EF4-FFF2-40B4-BE49-F238E27FC236}">
                <a16:creationId xmlns:a16="http://schemas.microsoft.com/office/drawing/2014/main" id="{422365D0-CE2C-954B-A46F-E7EE986C97DC}"/>
              </a:ext>
            </a:extLst>
          </p:cNvPr>
          <p:cNvSpPr txBox="1"/>
          <p:nvPr/>
        </p:nvSpPr>
        <p:spPr>
          <a:xfrm>
            <a:off x="5594011" y="2179609"/>
            <a:ext cx="1078716" cy="22537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spc="-5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SageMaker</a:t>
            </a:r>
            <a:endParaRPr lang="en-US" sz="1400" spc="-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23" name="曲線コネクタ 22">
            <a:extLst>
              <a:ext uri="{FF2B5EF4-FFF2-40B4-BE49-F238E27FC236}">
                <a16:creationId xmlns:a16="http://schemas.microsoft.com/office/drawing/2014/main" id="{5381D7DD-0340-0240-8EEE-8F9EA4527734}"/>
              </a:ext>
            </a:extLst>
          </p:cNvPr>
          <p:cNvCxnSpPr>
            <a:cxnSpLocks/>
            <a:stCxn id="20" idx="3"/>
            <a:endCxn id="59" idx="1"/>
          </p:cNvCxnSpPr>
          <p:nvPr/>
        </p:nvCxnSpPr>
        <p:spPr>
          <a:xfrm flipV="1">
            <a:off x="6378322" y="1959805"/>
            <a:ext cx="857251" cy="2049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rgbClr val="00A1C9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24" name="Picture 94">
            <a:extLst>
              <a:ext uri="{FF2B5EF4-FFF2-40B4-BE49-F238E27FC236}">
                <a16:creationId xmlns:a16="http://schemas.microsoft.com/office/drawing/2014/main" id="{297A0E5B-F937-4446-9EE1-615956E4C4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801" y="1715033"/>
            <a:ext cx="415720" cy="501309"/>
          </a:xfrm>
          <a:prstGeom prst="rect">
            <a:avLst/>
          </a:prstGeom>
        </p:spPr>
      </p:pic>
      <p:cxnSp>
        <p:nvCxnSpPr>
          <p:cNvPr id="25" name="曲線コネクタ 24">
            <a:extLst>
              <a:ext uri="{FF2B5EF4-FFF2-40B4-BE49-F238E27FC236}">
                <a16:creationId xmlns:a16="http://schemas.microsoft.com/office/drawing/2014/main" id="{54D5F36B-EF69-FE44-A3DE-61F7CC921D7A}"/>
              </a:ext>
            </a:extLst>
          </p:cNvPr>
          <p:cNvCxnSpPr>
            <a:cxnSpLocks/>
            <a:stCxn id="24" idx="3"/>
            <a:endCxn id="20" idx="1"/>
          </p:cNvCxnSpPr>
          <p:nvPr/>
        </p:nvCxnSpPr>
        <p:spPr>
          <a:xfrm flipV="1">
            <a:off x="5041521" y="1961854"/>
            <a:ext cx="846896" cy="3834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rgbClr val="00A1C9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6" name="TextBox 45">
            <a:extLst>
              <a:ext uri="{FF2B5EF4-FFF2-40B4-BE49-F238E27FC236}">
                <a16:creationId xmlns:a16="http://schemas.microsoft.com/office/drawing/2014/main" id="{5CD24A1E-C31C-C248-AC7D-7AFCBE2C3BC8}"/>
              </a:ext>
            </a:extLst>
          </p:cNvPr>
          <p:cNvSpPr txBox="1"/>
          <p:nvPr/>
        </p:nvSpPr>
        <p:spPr>
          <a:xfrm>
            <a:off x="4327065" y="2212509"/>
            <a:ext cx="1038326" cy="3930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spc="-5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Greengrass</a:t>
            </a:r>
            <a:r>
              <a:rPr lang="en-US" sz="1400" spc="-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Service</a:t>
            </a:r>
          </a:p>
        </p:txBody>
      </p:sp>
      <p:sp>
        <p:nvSpPr>
          <p:cNvPr id="27" name="TextBox 45">
            <a:extLst>
              <a:ext uri="{FF2B5EF4-FFF2-40B4-BE49-F238E27FC236}">
                <a16:creationId xmlns:a16="http://schemas.microsoft.com/office/drawing/2014/main" id="{F92283E6-378B-F445-A038-ECBEEFBDA63F}"/>
              </a:ext>
            </a:extLst>
          </p:cNvPr>
          <p:cNvSpPr txBox="1"/>
          <p:nvPr/>
        </p:nvSpPr>
        <p:spPr>
          <a:xfrm>
            <a:off x="7615296" y="3197712"/>
            <a:ext cx="592496" cy="11332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spc="-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Results</a:t>
            </a:r>
          </a:p>
        </p:txBody>
      </p:sp>
      <p:sp>
        <p:nvSpPr>
          <p:cNvPr id="28" name="TextBox 45">
            <a:extLst>
              <a:ext uri="{FF2B5EF4-FFF2-40B4-BE49-F238E27FC236}">
                <a16:creationId xmlns:a16="http://schemas.microsoft.com/office/drawing/2014/main" id="{A8ADEB89-E3EF-2E47-9923-7FA90291745A}"/>
              </a:ext>
            </a:extLst>
          </p:cNvPr>
          <p:cNvSpPr txBox="1"/>
          <p:nvPr/>
        </p:nvSpPr>
        <p:spPr>
          <a:xfrm>
            <a:off x="7615296" y="3969041"/>
            <a:ext cx="592496" cy="11332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spc="-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Images</a:t>
            </a:r>
          </a:p>
        </p:txBody>
      </p:sp>
      <p:grpSp>
        <p:nvGrpSpPr>
          <p:cNvPr id="29" name="Group 3">
            <a:extLst>
              <a:ext uri="{FF2B5EF4-FFF2-40B4-BE49-F238E27FC236}">
                <a16:creationId xmlns:a16="http://schemas.microsoft.com/office/drawing/2014/main" id="{5AC64D27-5805-054F-A54B-B4018C20C61B}"/>
              </a:ext>
            </a:extLst>
          </p:cNvPr>
          <p:cNvGrpSpPr/>
          <p:nvPr/>
        </p:nvGrpSpPr>
        <p:grpSpPr>
          <a:xfrm>
            <a:off x="7948880" y="3644614"/>
            <a:ext cx="350193" cy="241254"/>
            <a:chOff x="1878129" y="2427375"/>
            <a:chExt cx="665955" cy="458788"/>
          </a:xfrm>
        </p:grpSpPr>
        <p:grpSp>
          <p:nvGrpSpPr>
            <p:cNvPr id="30" name="Group 395">
              <a:extLst>
                <a:ext uri="{FF2B5EF4-FFF2-40B4-BE49-F238E27FC236}">
                  <a16:creationId xmlns:a16="http://schemas.microsoft.com/office/drawing/2014/main" id="{E9A2D803-5007-7E45-86DC-569438F305DC}"/>
                </a:ext>
              </a:extLst>
            </p:cNvPr>
            <p:cNvGrpSpPr/>
            <p:nvPr/>
          </p:nvGrpSpPr>
          <p:grpSpPr>
            <a:xfrm>
              <a:off x="1878129" y="2552787"/>
              <a:ext cx="231302" cy="288132"/>
              <a:chOff x="2101850" y="2589213"/>
              <a:chExt cx="368300" cy="458788"/>
            </a:xfrm>
          </p:grpSpPr>
          <p:sp>
            <p:nvSpPr>
              <p:cNvPr id="43" name="Rectangle 8">
                <a:extLst>
                  <a:ext uri="{FF2B5EF4-FFF2-40B4-BE49-F238E27FC236}">
                    <a16:creationId xmlns:a16="http://schemas.microsoft.com/office/drawing/2014/main" id="{ED2E6B4C-EC03-3D4C-B6A6-84A8D9119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1850" y="2589213"/>
                <a:ext cx="368300" cy="458787"/>
              </a:xfrm>
              <a:prstGeom prst="rect">
                <a:avLst/>
              </a:prstGeom>
              <a:solidFill>
                <a:srgbClr val="FFFFFF"/>
              </a:solidFill>
              <a:ln w="15875" cap="rnd">
                <a:solidFill>
                  <a:srgbClr val="1D516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44" name="Freeform: Shape 397">
                <a:extLst>
                  <a:ext uri="{FF2B5EF4-FFF2-40B4-BE49-F238E27FC236}">
                    <a16:creationId xmlns:a16="http://schemas.microsoft.com/office/drawing/2014/main" id="{0E5F912F-5CED-3C4A-AB10-9EA4E305B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1850" y="2591286"/>
                <a:ext cx="358548" cy="456715"/>
              </a:xfrm>
              <a:custGeom>
                <a:avLst/>
                <a:gdLst>
                  <a:gd name="connsiteX0" fmla="*/ 0 w 358548"/>
                  <a:gd name="connsiteY0" fmla="*/ 0 h 456715"/>
                  <a:gd name="connsiteX1" fmla="*/ 358548 w 358548"/>
                  <a:gd name="connsiteY1" fmla="*/ 0 h 456715"/>
                  <a:gd name="connsiteX2" fmla="*/ 9382 w 358548"/>
                  <a:gd name="connsiteY2" fmla="*/ 456715 h 456715"/>
                  <a:gd name="connsiteX3" fmla="*/ 0 w 358548"/>
                  <a:gd name="connsiteY3" fmla="*/ 456715 h 456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548" h="456715">
                    <a:moveTo>
                      <a:pt x="0" y="0"/>
                    </a:moveTo>
                    <a:lnTo>
                      <a:pt x="358548" y="0"/>
                    </a:lnTo>
                    <a:lnTo>
                      <a:pt x="9382" y="456715"/>
                    </a:lnTo>
                    <a:lnTo>
                      <a:pt x="0" y="456715"/>
                    </a:lnTo>
                    <a:close/>
                  </a:path>
                </a:pathLst>
              </a:custGeom>
              <a:solidFill>
                <a:srgbClr val="049FC7"/>
              </a:solidFill>
              <a:ln w="9525" cap="rnd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45" name="Rectangle 8">
                <a:extLst>
                  <a:ext uri="{FF2B5EF4-FFF2-40B4-BE49-F238E27FC236}">
                    <a16:creationId xmlns:a16="http://schemas.microsoft.com/office/drawing/2014/main" id="{BE3847F6-FDE0-CE48-937E-93407D566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1850" y="2589213"/>
                <a:ext cx="368300" cy="458787"/>
              </a:xfrm>
              <a:prstGeom prst="rect">
                <a:avLst/>
              </a:prstGeom>
              <a:noFill/>
              <a:ln w="15875" cap="rnd">
                <a:solidFill>
                  <a:srgbClr val="1D516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grpSp>
          <p:nvGrpSpPr>
            <p:cNvPr id="31" name="Group 399">
              <a:extLst>
                <a:ext uri="{FF2B5EF4-FFF2-40B4-BE49-F238E27FC236}">
                  <a16:creationId xmlns:a16="http://schemas.microsoft.com/office/drawing/2014/main" id="{9C38071C-474E-E847-BB05-8E956E45D5C6}"/>
                </a:ext>
              </a:extLst>
            </p:cNvPr>
            <p:cNvGrpSpPr/>
            <p:nvPr/>
          </p:nvGrpSpPr>
          <p:grpSpPr>
            <a:xfrm>
              <a:off x="1956709" y="2519450"/>
              <a:ext cx="277019" cy="345081"/>
              <a:chOff x="2101850" y="2589213"/>
              <a:chExt cx="368300" cy="458788"/>
            </a:xfrm>
          </p:grpSpPr>
          <p:sp>
            <p:nvSpPr>
              <p:cNvPr id="40" name="Rectangle 8">
                <a:extLst>
                  <a:ext uri="{FF2B5EF4-FFF2-40B4-BE49-F238E27FC236}">
                    <a16:creationId xmlns:a16="http://schemas.microsoft.com/office/drawing/2014/main" id="{13D8C971-C8B9-E040-851A-E146BEE40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1850" y="2589213"/>
                <a:ext cx="368300" cy="458787"/>
              </a:xfrm>
              <a:prstGeom prst="rect">
                <a:avLst/>
              </a:prstGeom>
              <a:solidFill>
                <a:srgbClr val="FFFFFF"/>
              </a:solidFill>
              <a:ln w="15875" cap="rnd">
                <a:solidFill>
                  <a:srgbClr val="1D516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41" name="Freeform: Shape 401">
                <a:extLst>
                  <a:ext uri="{FF2B5EF4-FFF2-40B4-BE49-F238E27FC236}">
                    <a16:creationId xmlns:a16="http://schemas.microsoft.com/office/drawing/2014/main" id="{3396A980-87CD-534A-8A4F-C8C2D98748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1850" y="2591286"/>
                <a:ext cx="358548" cy="456715"/>
              </a:xfrm>
              <a:custGeom>
                <a:avLst/>
                <a:gdLst>
                  <a:gd name="connsiteX0" fmla="*/ 0 w 358548"/>
                  <a:gd name="connsiteY0" fmla="*/ 0 h 456715"/>
                  <a:gd name="connsiteX1" fmla="*/ 358548 w 358548"/>
                  <a:gd name="connsiteY1" fmla="*/ 0 h 456715"/>
                  <a:gd name="connsiteX2" fmla="*/ 9382 w 358548"/>
                  <a:gd name="connsiteY2" fmla="*/ 456715 h 456715"/>
                  <a:gd name="connsiteX3" fmla="*/ 0 w 358548"/>
                  <a:gd name="connsiteY3" fmla="*/ 456715 h 456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548" h="456715">
                    <a:moveTo>
                      <a:pt x="0" y="0"/>
                    </a:moveTo>
                    <a:lnTo>
                      <a:pt x="358548" y="0"/>
                    </a:lnTo>
                    <a:lnTo>
                      <a:pt x="9382" y="456715"/>
                    </a:lnTo>
                    <a:lnTo>
                      <a:pt x="0" y="456715"/>
                    </a:lnTo>
                    <a:close/>
                  </a:path>
                </a:pathLst>
              </a:custGeom>
              <a:solidFill>
                <a:srgbClr val="049FC7"/>
              </a:solidFill>
              <a:ln w="9525" cap="rnd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42" name="Rectangle 8">
                <a:extLst>
                  <a:ext uri="{FF2B5EF4-FFF2-40B4-BE49-F238E27FC236}">
                    <a16:creationId xmlns:a16="http://schemas.microsoft.com/office/drawing/2014/main" id="{432C0657-6937-F845-A708-C377BD0DC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1850" y="2589213"/>
                <a:ext cx="368300" cy="458787"/>
              </a:xfrm>
              <a:prstGeom prst="rect">
                <a:avLst/>
              </a:prstGeom>
              <a:noFill/>
              <a:ln w="15875" cap="rnd">
                <a:solidFill>
                  <a:srgbClr val="1D516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grpSp>
          <p:nvGrpSpPr>
            <p:cNvPr id="32" name="Group 403">
              <a:extLst>
                <a:ext uri="{FF2B5EF4-FFF2-40B4-BE49-F238E27FC236}">
                  <a16:creationId xmlns:a16="http://schemas.microsoft.com/office/drawing/2014/main" id="{D1402B62-90A8-A844-A0DE-134DDEB6373A}"/>
                </a:ext>
              </a:extLst>
            </p:cNvPr>
            <p:cNvGrpSpPr/>
            <p:nvPr/>
          </p:nvGrpSpPr>
          <p:grpSpPr>
            <a:xfrm>
              <a:off x="2042433" y="2490875"/>
              <a:ext cx="303213" cy="377711"/>
              <a:chOff x="2101850" y="2589213"/>
              <a:chExt cx="368300" cy="458788"/>
            </a:xfrm>
          </p:grpSpPr>
          <p:sp>
            <p:nvSpPr>
              <p:cNvPr id="37" name="Rectangle 8">
                <a:extLst>
                  <a:ext uri="{FF2B5EF4-FFF2-40B4-BE49-F238E27FC236}">
                    <a16:creationId xmlns:a16="http://schemas.microsoft.com/office/drawing/2014/main" id="{7EF513BE-8328-4F47-9E6C-A8BB9FA9A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1850" y="2589213"/>
                <a:ext cx="368300" cy="458787"/>
              </a:xfrm>
              <a:prstGeom prst="rect">
                <a:avLst/>
              </a:prstGeom>
              <a:solidFill>
                <a:srgbClr val="FFFFFF"/>
              </a:solidFill>
              <a:ln w="15875" cap="rnd">
                <a:solidFill>
                  <a:srgbClr val="1D516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8" name="Freeform: Shape 405">
                <a:extLst>
                  <a:ext uri="{FF2B5EF4-FFF2-40B4-BE49-F238E27FC236}">
                    <a16:creationId xmlns:a16="http://schemas.microsoft.com/office/drawing/2014/main" id="{41C4F6CF-DB6F-394A-AAEF-BB91FCBED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1850" y="2591286"/>
                <a:ext cx="358548" cy="456715"/>
              </a:xfrm>
              <a:custGeom>
                <a:avLst/>
                <a:gdLst>
                  <a:gd name="connsiteX0" fmla="*/ 0 w 358548"/>
                  <a:gd name="connsiteY0" fmla="*/ 0 h 456715"/>
                  <a:gd name="connsiteX1" fmla="*/ 358548 w 358548"/>
                  <a:gd name="connsiteY1" fmla="*/ 0 h 456715"/>
                  <a:gd name="connsiteX2" fmla="*/ 9382 w 358548"/>
                  <a:gd name="connsiteY2" fmla="*/ 456715 h 456715"/>
                  <a:gd name="connsiteX3" fmla="*/ 0 w 358548"/>
                  <a:gd name="connsiteY3" fmla="*/ 456715 h 456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548" h="456715">
                    <a:moveTo>
                      <a:pt x="0" y="0"/>
                    </a:moveTo>
                    <a:lnTo>
                      <a:pt x="358548" y="0"/>
                    </a:lnTo>
                    <a:lnTo>
                      <a:pt x="9382" y="456715"/>
                    </a:lnTo>
                    <a:lnTo>
                      <a:pt x="0" y="456715"/>
                    </a:lnTo>
                    <a:close/>
                  </a:path>
                </a:pathLst>
              </a:custGeom>
              <a:solidFill>
                <a:srgbClr val="049FC7"/>
              </a:solidFill>
              <a:ln w="9525" cap="rnd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9" name="Rectangle 8">
                <a:extLst>
                  <a:ext uri="{FF2B5EF4-FFF2-40B4-BE49-F238E27FC236}">
                    <a16:creationId xmlns:a16="http://schemas.microsoft.com/office/drawing/2014/main" id="{DFA9B2D8-9E9E-824E-BC9E-33B7AB3DF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1850" y="2589213"/>
                <a:ext cx="368300" cy="458787"/>
              </a:xfrm>
              <a:prstGeom prst="rect">
                <a:avLst/>
              </a:prstGeom>
              <a:noFill/>
              <a:ln w="15875" cap="rnd">
                <a:solidFill>
                  <a:srgbClr val="1D516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grpSp>
          <p:nvGrpSpPr>
            <p:cNvPr id="33" name="Group 407">
              <a:extLst>
                <a:ext uri="{FF2B5EF4-FFF2-40B4-BE49-F238E27FC236}">
                  <a16:creationId xmlns:a16="http://schemas.microsoft.com/office/drawing/2014/main" id="{C68FC403-2911-0448-96BE-C617C30355E3}"/>
                </a:ext>
              </a:extLst>
            </p:cNvPr>
            <p:cNvGrpSpPr/>
            <p:nvPr/>
          </p:nvGrpSpPr>
          <p:grpSpPr>
            <a:xfrm>
              <a:off x="2175784" y="2427375"/>
              <a:ext cx="368300" cy="458788"/>
              <a:chOff x="2101850" y="2589213"/>
              <a:chExt cx="368300" cy="458788"/>
            </a:xfrm>
          </p:grpSpPr>
          <p:sp>
            <p:nvSpPr>
              <p:cNvPr id="34" name="Rectangle 8">
                <a:extLst>
                  <a:ext uri="{FF2B5EF4-FFF2-40B4-BE49-F238E27FC236}">
                    <a16:creationId xmlns:a16="http://schemas.microsoft.com/office/drawing/2014/main" id="{33FDABA1-3AA7-0344-8752-7061FA879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1850" y="2589213"/>
                <a:ext cx="368300" cy="458787"/>
              </a:xfrm>
              <a:prstGeom prst="rect">
                <a:avLst/>
              </a:prstGeom>
              <a:solidFill>
                <a:srgbClr val="FFFFFF"/>
              </a:solidFill>
              <a:ln w="15875" cap="rnd">
                <a:solidFill>
                  <a:srgbClr val="1D516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5" name="Freeform: Shape 409">
                <a:extLst>
                  <a:ext uri="{FF2B5EF4-FFF2-40B4-BE49-F238E27FC236}">
                    <a16:creationId xmlns:a16="http://schemas.microsoft.com/office/drawing/2014/main" id="{4B4834B7-8E3B-F34E-BBA0-5AD4FD07F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1850" y="2591286"/>
                <a:ext cx="358548" cy="456715"/>
              </a:xfrm>
              <a:custGeom>
                <a:avLst/>
                <a:gdLst>
                  <a:gd name="connsiteX0" fmla="*/ 0 w 358548"/>
                  <a:gd name="connsiteY0" fmla="*/ 0 h 456715"/>
                  <a:gd name="connsiteX1" fmla="*/ 358548 w 358548"/>
                  <a:gd name="connsiteY1" fmla="*/ 0 h 456715"/>
                  <a:gd name="connsiteX2" fmla="*/ 9382 w 358548"/>
                  <a:gd name="connsiteY2" fmla="*/ 456715 h 456715"/>
                  <a:gd name="connsiteX3" fmla="*/ 0 w 358548"/>
                  <a:gd name="connsiteY3" fmla="*/ 456715 h 456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548" h="456715">
                    <a:moveTo>
                      <a:pt x="0" y="0"/>
                    </a:moveTo>
                    <a:lnTo>
                      <a:pt x="358548" y="0"/>
                    </a:lnTo>
                    <a:lnTo>
                      <a:pt x="9382" y="456715"/>
                    </a:lnTo>
                    <a:lnTo>
                      <a:pt x="0" y="456715"/>
                    </a:lnTo>
                    <a:close/>
                  </a:path>
                </a:pathLst>
              </a:custGeom>
              <a:solidFill>
                <a:srgbClr val="049FC7"/>
              </a:solidFill>
              <a:ln w="9525" cap="rnd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6" name="Rectangle 8">
                <a:extLst>
                  <a:ext uri="{FF2B5EF4-FFF2-40B4-BE49-F238E27FC236}">
                    <a16:creationId xmlns:a16="http://schemas.microsoft.com/office/drawing/2014/main" id="{1AD2AF41-2DE9-9947-86CE-22E141C7C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1850" y="2589213"/>
                <a:ext cx="368300" cy="458787"/>
              </a:xfrm>
              <a:prstGeom prst="rect">
                <a:avLst/>
              </a:prstGeom>
              <a:noFill/>
              <a:ln w="15875" cap="rnd">
                <a:solidFill>
                  <a:srgbClr val="1D516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5E69299-BCA0-5040-9B91-D7070DFD7E3E}"/>
              </a:ext>
            </a:extLst>
          </p:cNvPr>
          <p:cNvSpPr txBox="1"/>
          <p:nvPr/>
        </p:nvSpPr>
        <p:spPr>
          <a:xfrm>
            <a:off x="3687602" y="3761638"/>
            <a:ext cx="642911" cy="27702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spc="-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Upload images</a:t>
            </a:r>
          </a:p>
        </p:txBody>
      </p:sp>
      <p:sp>
        <p:nvSpPr>
          <p:cNvPr id="47" name="TextBox 45">
            <a:extLst>
              <a:ext uri="{FF2B5EF4-FFF2-40B4-BE49-F238E27FC236}">
                <a16:creationId xmlns:a16="http://schemas.microsoft.com/office/drawing/2014/main" id="{DC263316-A975-9B48-8502-87F35D2344AF}"/>
              </a:ext>
            </a:extLst>
          </p:cNvPr>
          <p:cNvSpPr txBox="1"/>
          <p:nvPr/>
        </p:nvSpPr>
        <p:spPr>
          <a:xfrm>
            <a:off x="5789963" y="3222652"/>
            <a:ext cx="751915" cy="11461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spc="-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Kinesis Firehose</a:t>
            </a:r>
          </a:p>
        </p:txBody>
      </p:sp>
      <p:sp>
        <p:nvSpPr>
          <p:cNvPr id="48" name="TextBox 45">
            <a:extLst>
              <a:ext uri="{FF2B5EF4-FFF2-40B4-BE49-F238E27FC236}">
                <a16:creationId xmlns:a16="http://schemas.microsoft.com/office/drawing/2014/main" id="{07D13A1A-4210-5A43-AFB4-F2E82A8A1F5F}"/>
              </a:ext>
            </a:extLst>
          </p:cNvPr>
          <p:cNvSpPr txBox="1"/>
          <p:nvPr/>
        </p:nvSpPr>
        <p:spPr>
          <a:xfrm>
            <a:off x="3098791" y="1710460"/>
            <a:ext cx="1581698" cy="3554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spc="-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Deploy trained model</a:t>
            </a:r>
          </a:p>
        </p:txBody>
      </p:sp>
      <p:sp>
        <p:nvSpPr>
          <p:cNvPr id="49" name="TextBox 45">
            <a:extLst>
              <a:ext uri="{FF2B5EF4-FFF2-40B4-BE49-F238E27FC236}">
                <a16:creationId xmlns:a16="http://schemas.microsoft.com/office/drawing/2014/main" id="{D265DB0D-48CE-4A48-9889-1AF81035A98A}"/>
              </a:ext>
            </a:extLst>
          </p:cNvPr>
          <p:cNvSpPr txBox="1"/>
          <p:nvPr/>
        </p:nvSpPr>
        <p:spPr>
          <a:xfrm>
            <a:off x="6262179" y="1512266"/>
            <a:ext cx="1614393" cy="19819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spc="-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Read train</a:t>
            </a:r>
            <a:r>
              <a:rPr lang="en-US" altLang="ja-JP" sz="1400" spc="-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ing</a:t>
            </a:r>
            <a:r>
              <a:rPr lang="en-US" sz="1400" spc="-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data</a:t>
            </a:r>
          </a:p>
        </p:txBody>
      </p:sp>
      <p:sp>
        <p:nvSpPr>
          <p:cNvPr id="50" name="Rounded Rectangle 9">
            <a:extLst>
              <a:ext uri="{FF2B5EF4-FFF2-40B4-BE49-F238E27FC236}">
                <a16:creationId xmlns:a16="http://schemas.microsoft.com/office/drawing/2014/main" id="{9C375316-9E43-054E-8FB8-6450D7827FF5}"/>
              </a:ext>
            </a:extLst>
          </p:cNvPr>
          <p:cNvSpPr/>
          <p:nvPr/>
        </p:nvSpPr>
        <p:spPr>
          <a:xfrm>
            <a:off x="1639566" y="2452610"/>
            <a:ext cx="1299458" cy="813466"/>
          </a:xfrm>
          <a:prstGeom prst="roundRect">
            <a:avLst>
              <a:gd name="adj" fmla="val 4396"/>
            </a:avLst>
          </a:prstGeom>
          <a:noFill/>
          <a:ln w="19050" cap="flat" cmpd="sng" algn="ctr">
            <a:solidFill>
              <a:srgbClr val="1D516C"/>
            </a:solidFill>
            <a:prstDash val="sysDot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516C"/>
              </a:solidFill>
              <a:effectLst/>
              <a:uLnTx/>
              <a:uFillTx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51" name="Freeform 7">
            <a:extLst>
              <a:ext uri="{FF2B5EF4-FFF2-40B4-BE49-F238E27FC236}">
                <a16:creationId xmlns:a16="http://schemas.microsoft.com/office/drawing/2014/main" id="{EE789AC6-CDE1-364A-90DB-56D2E9FDDC6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8233" y="2033627"/>
            <a:ext cx="174419" cy="197203"/>
          </a:xfrm>
          <a:custGeom>
            <a:avLst/>
            <a:gdLst>
              <a:gd name="T0" fmla="*/ 20 w 331"/>
              <a:gd name="T1" fmla="*/ 109 h 373"/>
              <a:gd name="T2" fmla="*/ 160 w 331"/>
              <a:gd name="T3" fmla="*/ 351 h 373"/>
              <a:gd name="T4" fmla="*/ 311 w 331"/>
              <a:gd name="T5" fmla="*/ 264 h 373"/>
              <a:gd name="T6" fmla="*/ 171 w 331"/>
              <a:gd name="T7" fmla="*/ 22 h 373"/>
              <a:gd name="T8" fmla="*/ 316 w 331"/>
              <a:gd name="T9" fmla="*/ 83 h 373"/>
              <a:gd name="T10" fmla="*/ 316 w 331"/>
              <a:gd name="T11" fmla="*/ 290 h 373"/>
              <a:gd name="T12" fmla="*/ 15 w 331"/>
              <a:gd name="T13" fmla="*/ 290 h 373"/>
              <a:gd name="T14" fmla="*/ 15 w 331"/>
              <a:gd name="T15" fmla="*/ 82 h 373"/>
              <a:gd name="T16" fmla="*/ 223 w 331"/>
              <a:gd name="T17" fmla="*/ 110 h 373"/>
              <a:gd name="T18" fmla="*/ 185 w 331"/>
              <a:gd name="T19" fmla="*/ 99 h 373"/>
              <a:gd name="T20" fmla="*/ 185 w 331"/>
              <a:gd name="T21" fmla="*/ 99 h 373"/>
              <a:gd name="T22" fmla="*/ 207 w 331"/>
              <a:gd name="T23" fmla="*/ 123 h 373"/>
              <a:gd name="T24" fmla="*/ 211 w 331"/>
              <a:gd name="T25" fmla="*/ 122 h 373"/>
              <a:gd name="T26" fmla="*/ 218 w 331"/>
              <a:gd name="T27" fmla="*/ 118 h 373"/>
              <a:gd name="T28" fmla="*/ 166 w 331"/>
              <a:gd name="T29" fmla="*/ 281 h 373"/>
              <a:gd name="T30" fmla="*/ 93 w 331"/>
              <a:gd name="T31" fmla="*/ 241 h 373"/>
              <a:gd name="T32" fmla="*/ 95 w 331"/>
              <a:gd name="T33" fmla="*/ 237 h 373"/>
              <a:gd name="T34" fmla="*/ 97 w 331"/>
              <a:gd name="T35" fmla="*/ 229 h 373"/>
              <a:gd name="T36" fmla="*/ 57 w 331"/>
              <a:gd name="T37" fmla="*/ 229 h 373"/>
              <a:gd name="T38" fmla="*/ 166 w 331"/>
              <a:gd name="T39" fmla="*/ 291 h 373"/>
              <a:gd name="T40" fmla="*/ 194 w 331"/>
              <a:gd name="T41" fmla="*/ 104 h 373"/>
              <a:gd name="T42" fmla="*/ 214 w 331"/>
              <a:gd name="T43" fmla="*/ 104 h 373"/>
              <a:gd name="T44" fmla="*/ 204 w 331"/>
              <a:gd name="T45" fmla="*/ 114 h 373"/>
              <a:gd name="T46" fmla="*/ 74 w 331"/>
              <a:gd name="T47" fmla="*/ 220 h 373"/>
              <a:gd name="T48" fmla="*/ 82 w 331"/>
              <a:gd name="T49" fmla="*/ 238 h 373"/>
              <a:gd name="T50" fmla="*/ 95 w 331"/>
              <a:gd name="T51" fmla="*/ 141 h 373"/>
              <a:gd name="T52" fmla="*/ 184 w 331"/>
              <a:gd name="T53" fmla="*/ 229 h 373"/>
              <a:gd name="T54" fmla="*/ 204 w 331"/>
              <a:gd name="T55" fmla="*/ 210 h 373"/>
              <a:gd name="T56" fmla="*/ 113 w 331"/>
              <a:gd name="T57" fmla="*/ 124 h 373"/>
              <a:gd name="T58" fmla="*/ 95 w 331"/>
              <a:gd name="T59" fmla="*/ 141 h 373"/>
              <a:gd name="T60" fmla="*/ 194 w 331"/>
              <a:gd name="T61" fmla="*/ 229 h 373"/>
              <a:gd name="T62" fmla="*/ 111 w 331"/>
              <a:gd name="T63" fmla="*/ 235 h 373"/>
              <a:gd name="T64" fmla="*/ 118 w 331"/>
              <a:gd name="T65" fmla="*/ 226 h 373"/>
              <a:gd name="T66" fmla="*/ 111 w 331"/>
              <a:gd name="T67" fmla="*/ 235 h 373"/>
              <a:gd name="T68" fmla="*/ 148 w 331"/>
              <a:gd name="T69" fmla="*/ 230 h 373"/>
              <a:gd name="T70" fmla="*/ 132 w 331"/>
              <a:gd name="T71" fmla="*/ 230 h 373"/>
              <a:gd name="T72" fmla="*/ 169 w 331"/>
              <a:gd name="T73" fmla="*/ 235 h 373"/>
              <a:gd name="T74" fmla="*/ 163 w 331"/>
              <a:gd name="T75" fmla="*/ 226 h 373"/>
              <a:gd name="T76" fmla="*/ 199 w 331"/>
              <a:gd name="T77" fmla="*/ 138 h 373"/>
              <a:gd name="T78" fmla="*/ 209 w 331"/>
              <a:gd name="T79" fmla="*/ 144 h 373"/>
              <a:gd name="T80" fmla="*/ 199 w 331"/>
              <a:gd name="T81" fmla="*/ 138 h 373"/>
              <a:gd name="T82" fmla="*/ 204 w 331"/>
              <a:gd name="T83" fmla="*/ 174 h 373"/>
              <a:gd name="T84" fmla="*/ 204 w 331"/>
              <a:gd name="T85" fmla="*/ 158 h 373"/>
              <a:gd name="T86" fmla="*/ 199 w 331"/>
              <a:gd name="T87" fmla="*/ 194 h 373"/>
              <a:gd name="T88" fmla="*/ 209 w 331"/>
              <a:gd name="T89" fmla="*/ 188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31" h="373">
                <a:moveTo>
                  <a:pt x="160" y="22"/>
                </a:moveTo>
                <a:cubicBezTo>
                  <a:pt x="25" y="99"/>
                  <a:pt x="25" y="99"/>
                  <a:pt x="25" y="99"/>
                </a:cubicBezTo>
                <a:cubicBezTo>
                  <a:pt x="22" y="101"/>
                  <a:pt x="20" y="105"/>
                  <a:pt x="20" y="109"/>
                </a:cubicBezTo>
                <a:cubicBezTo>
                  <a:pt x="20" y="264"/>
                  <a:pt x="20" y="264"/>
                  <a:pt x="20" y="264"/>
                </a:cubicBezTo>
                <a:cubicBezTo>
                  <a:pt x="20" y="267"/>
                  <a:pt x="22" y="271"/>
                  <a:pt x="25" y="273"/>
                </a:cubicBezTo>
                <a:cubicBezTo>
                  <a:pt x="160" y="351"/>
                  <a:pt x="160" y="351"/>
                  <a:pt x="160" y="351"/>
                </a:cubicBezTo>
                <a:cubicBezTo>
                  <a:pt x="163" y="352"/>
                  <a:pt x="168" y="352"/>
                  <a:pt x="171" y="351"/>
                </a:cubicBezTo>
                <a:cubicBezTo>
                  <a:pt x="306" y="273"/>
                  <a:pt x="306" y="273"/>
                  <a:pt x="306" y="273"/>
                </a:cubicBezTo>
                <a:cubicBezTo>
                  <a:pt x="309" y="271"/>
                  <a:pt x="311" y="267"/>
                  <a:pt x="311" y="264"/>
                </a:cubicBezTo>
                <a:cubicBezTo>
                  <a:pt x="311" y="109"/>
                  <a:pt x="311" y="109"/>
                  <a:pt x="311" y="109"/>
                </a:cubicBezTo>
                <a:cubicBezTo>
                  <a:pt x="311" y="105"/>
                  <a:pt x="309" y="101"/>
                  <a:pt x="306" y="100"/>
                </a:cubicBezTo>
                <a:cubicBezTo>
                  <a:pt x="171" y="22"/>
                  <a:pt x="171" y="22"/>
                  <a:pt x="171" y="22"/>
                </a:cubicBezTo>
                <a:cubicBezTo>
                  <a:pt x="168" y="20"/>
                  <a:pt x="163" y="20"/>
                  <a:pt x="160" y="22"/>
                </a:cubicBezTo>
                <a:close/>
                <a:moveTo>
                  <a:pt x="181" y="5"/>
                </a:moveTo>
                <a:cubicBezTo>
                  <a:pt x="316" y="83"/>
                  <a:pt x="316" y="83"/>
                  <a:pt x="316" y="83"/>
                </a:cubicBezTo>
                <a:cubicBezTo>
                  <a:pt x="325" y="88"/>
                  <a:pt x="331" y="98"/>
                  <a:pt x="331" y="109"/>
                </a:cubicBezTo>
                <a:cubicBezTo>
                  <a:pt x="331" y="264"/>
                  <a:pt x="331" y="264"/>
                  <a:pt x="331" y="264"/>
                </a:cubicBezTo>
                <a:cubicBezTo>
                  <a:pt x="331" y="274"/>
                  <a:pt x="325" y="285"/>
                  <a:pt x="316" y="290"/>
                </a:cubicBezTo>
                <a:cubicBezTo>
                  <a:pt x="181" y="368"/>
                  <a:pt x="181" y="368"/>
                  <a:pt x="181" y="368"/>
                </a:cubicBezTo>
                <a:cubicBezTo>
                  <a:pt x="172" y="373"/>
                  <a:pt x="159" y="373"/>
                  <a:pt x="150" y="368"/>
                </a:cubicBezTo>
                <a:cubicBezTo>
                  <a:pt x="15" y="290"/>
                  <a:pt x="15" y="290"/>
                  <a:pt x="15" y="290"/>
                </a:cubicBezTo>
                <a:cubicBezTo>
                  <a:pt x="6" y="285"/>
                  <a:pt x="0" y="274"/>
                  <a:pt x="0" y="264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98"/>
                  <a:pt x="6" y="88"/>
                  <a:pt x="15" y="82"/>
                </a:cubicBezTo>
                <a:cubicBezTo>
                  <a:pt x="150" y="5"/>
                  <a:pt x="150" y="5"/>
                  <a:pt x="150" y="5"/>
                </a:cubicBezTo>
                <a:cubicBezTo>
                  <a:pt x="159" y="0"/>
                  <a:pt x="172" y="0"/>
                  <a:pt x="181" y="5"/>
                </a:cubicBezTo>
                <a:close/>
                <a:moveTo>
                  <a:pt x="223" y="110"/>
                </a:moveTo>
                <a:cubicBezTo>
                  <a:pt x="223" y="108"/>
                  <a:pt x="223" y="106"/>
                  <a:pt x="223" y="104"/>
                </a:cubicBezTo>
                <a:cubicBezTo>
                  <a:pt x="223" y="94"/>
                  <a:pt x="215" y="85"/>
                  <a:pt x="204" y="85"/>
                </a:cubicBezTo>
                <a:cubicBezTo>
                  <a:pt x="195" y="85"/>
                  <a:pt x="187" y="91"/>
                  <a:pt x="185" y="99"/>
                </a:cubicBezTo>
                <a:cubicBezTo>
                  <a:pt x="185" y="99"/>
                  <a:pt x="185" y="99"/>
                  <a:pt x="185" y="99"/>
                </a:cubicBezTo>
                <a:cubicBezTo>
                  <a:pt x="185" y="99"/>
                  <a:pt x="185" y="99"/>
                  <a:pt x="185" y="99"/>
                </a:cubicBezTo>
                <a:cubicBezTo>
                  <a:pt x="185" y="99"/>
                  <a:pt x="185" y="99"/>
                  <a:pt x="185" y="99"/>
                </a:cubicBezTo>
                <a:cubicBezTo>
                  <a:pt x="184" y="101"/>
                  <a:pt x="184" y="103"/>
                  <a:pt x="184" y="104"/>
                </a:cubicBezTo>
                <a:cubicBezTo>
                  <a:pt x="184" y="115"/>
                  <a:pt x="193" y="124"/>
                  <a:pt x="204" y="124"/>
                </a:cubicBezTo>
                <a:cubicBezTo>
                  <a:pt x="205" y="124"/>
                  <a:pt x="206" y="123"/>
                  <a:pt x="207" y="123"/>
                </a:cubicBezTo>
                <a:cubicBezTo>
                  <a:pt x="208" y="123"/>
                  <a:pt x="208" y="123"/>
                  <a:pt x="208" y="123"/>
                </a:cubicBezTo>
                <a:cubicBezTo>
                  <a:pt x="209" y="123"/>
                  <a:pt x="210" y="123"/>
                  <a:pt x="211" y="122"/>
                </a:cubicBezTo>
                <a:cubicBezTo>
                  <a:pt x="211" y="122"/>
                  <a:pt x="211" y="122"/>
                  <a:pt x="211" y="122"/>
                </a:cubicBezTo>
                <a:cubicBezTo>
                  <a:pt x="212" y="122"/>
                  <a:pt x="213" y="121"/>
                  <a:pt x="214" y="121"/>
                </a:cubicBezTo>
                <a:cubicBezTo>
                  <a:pt x="215" y="120"/>
                  <a:pt x="215" y="120"/>
                  <a:pt x="215" y="120"/>
                </a:cubicBezTo>
                <a:cubicBezTo>
                  <a:pt x="216" y="119"/>
                  <a:pt x="217" y="119"/>
                  <a:pt x="218" y="118"/>
                </a:cubicBezTo>
                <a:cubicBezTo>
                  <a:pt x="218" y="118"/>
                  <a:pt x="218" y="118"/>
                  <a:pt x="218" y="118"/>
                </a:cubicBezTo>
                <a:cubicBezTo>
                  <a:pt x="243" y="135"/>
                  <a:pt x="258" y="162"/>
                  <a:pt x="258" y="192"/>
                </a:cubicBezTo>
                <a:cubicBezTo>
                  <a:pt x="258" y="241"/>
                  <a:pt x="217" y="281"/>
                  <a:pt x="166" y="281"/>
                </a:cubicBezTo>
                <a:cubicBezTo>
                  <a:pt x="136" y="281"/>
                  <a:pt x="108" y="267"/>
                  <a:pt x="91" y="243"/>
                </a:cubicBezTo>
                <a:cubicBezTo>
                  <a:pt x="91" y="243"/>
                  <a:pt x="91" y="243"/>
                  <a:pt x="91" y="243"/>
                </a:cubicBezTo>
                <a:cubicBezTo>
                  <a:pt x="92" y="242"/>
                  <a:pt x="92" y="241"/>
                  <a:pt x="93" y="241"/>
                </a:cubicBezTo>
                <a:cubicBezTo>
                  <a:pt x="93" y="240"/>
                  <a:pt x="93" y="240"/>
                  <a:pt x="93" y="240"/>
                </a:cubicBezTo>
                <a:cubicBezTo>
                  <a:pt x="94" y="239"/>
                  <a:pt x="95" y="238"/>
                  <a:pt x="95" y="237"/>
                </a:cubicBezTo>
                <a:cubicBezTo>
                  <a:pt x="95" y="237"/>
                  <a:pt x="95" y="237"/>
                  <a:pt x="95" y="237"/>
                </a:cubicBezTo>
                <a:cubicBezTo>
                  <a:pt x="96" y="236"/>
                  <a:pt x="96" y="235"/>
                  <a:pt x="96" y="234"/>
                </a:cubicBezTo>
                <a:cubicBezTo>
                  <a:pt x="96" y="233"/>
                  <a:pt x="96" y="233"/>
                  <a:pt x="96" y="233"/>
                </a:cubicBezTo>
                <a:cubicBezTo>
                  <a:pt x="97" y="232"/>
                  <a:pt x="97" y="231"/>
                  <a:pt x="97" y="229"/>
                </a:cubicBezTo>
                <a:cubicBezTo>
                  <a:pt x="97" y="219"/>
                  <a:pt x="88" y="210"/>
                  <a:pt x="77" y="210"/>
                </a:cubicBezTo>
                <a:cubicBezTo>
                  <a:pt x="75" y="210"/>
                  <a:pt x="73" y="211"/>
                  <a:pt x="71" y="211"/>
                </a:cubicBezTo>
                <a:cubicBezTo>
                  <a:pt x="63" y="214"/>
                  <a:pt x="57" y="221"/>
                  <a:pt x="57" y="229"/>
                </a:cubicBezTo>
                <a:cubicBezTo>
                  <a:pt x="57" y="240"/>
                  <a:pt x="66" y="249"/>
                  <a:pt x="77" y="249"/>
                </a:cubicBezTo>
                <a:cubicBezTo>
                  <a:pt x="79" y="249"/>
                  <a:pt x="81" y="248"/>
                  <a:pt x="82" y="248"/>
                </a:cubicBezTo>
                <a:cubicBezTo>
                  <a:pt x="101" y="274"/>
                  <a:pt x="132" y="291"/>
                  <a:pt x="166" y="291"/>
                </a:cubicBezTo>
                <a:cubicBezTo>
                  <a:pt x="222" y="291"/>
                  <a:pt x="268" y="247"/>
                  <a:pt x="268" y="192"/>
                </a:cubicBezTo>
                <a:cubicBezTo>
                  <a:pt x="268" y="159"/>
                  <a:pt x="250" y="128"/>
                  <a:pt x="223" y="110"/>
                </a:cubicBezTo>
                <a:close/>
                <a:moveTo>
                  <a:pt x="194" y="104"/>
                </a:moveTo>
                <a:cubicBezTo>
                  <a:pt x="194" y="104"/>
                  <a:pt x="194" y="103"/>
                  <a:pt x="194" y="102"/>
                </a:cubicBezTo>
                <a:cubicBezTo>
                  <a:pt x="195" y="98"/>
                  <a:pt x="199" y="95"/>
                  <a:pt x="204" y="95"/>
                </a:cubicBezTo>
                <a:cubicBezTo>
                  <a:pt x="209" y="95"/>
                  <a:pt x="214" y="99"/>
                  <a:pt x="214" y="104"/>
                </a:cubicBezTo>
                <a:cubicBezTo>
                  <a:pt x="214" y="106"/>
                  <a:pt x="213" y="108"/>
                  <a:pt x="212" y="109"/>
                </a:cubicBezTo>
                <a:cubicBezTo>
                  <a:pt x="211" y="112"/>
                  <a:pt x="209" y="113"/>
                  <a:pt x="206" y="114"/>
                </a:cubicBezTo>
                <a:cubicBezTo>
                  <a:pt x="206" y="114"/>
                  <a:pt x="205" y="114"/>
                  <a:pt x="204" y="114"/>
                </a:cubicBezTo>
                <a:cubicBezTo>
                  <a:pt x="198" y="114"/>
                  <a:pt x="194" y="110"/>
                  <a:pt x="194" y="104"/>
                </a:cubicBezTo>
                <a:close/>
                <a:moveTo>
                  <a:pt x="67" y="229"/>
                </a:moveTo>
                <a:cubicBezTo>
                  <a:pt x="67" y="225"/>
                  <a:pt x="70" y="222"/>
                  <a:pt x="74" y="220"/>
                </a:cubicBezTo>
                <a:cubicBezTo>
                  <a:pt x="75" y="220"/>
                  <a:pt x="76" y="220"/>
                  <a:pt x="77" y="220"/>
                </a:cubicBezTo>
                <a:cubicBezTo>
                  <a:pt x="83" y="220"/>
                  <a:pt x="87" y="224"/>
                  <a:pt x="87" y="229"/>
                </a:cubicBezTo>
                <a:cubicBezTo>
                  <a:pt x="87" y="233"/>
                  <a:pt x="85" y="236"/>
                  <a:pt x="82" y="238"/>
                </a:cubicBezTo>
                <a:cubicBezTo>
                  <a:pt x="80" y="239"/>
                  <a:pt x="79" y="239"/>
                  <a:pt x="77" y="239"/>
                </a:cubicBezTo>
                <a:cubicBezTo>
                  <a:pt x="72" y="239"/>
                  <a:pt x="67" y="235"/>
                  <a:pt x="67" y="229"/>
                </a:cubicBezTo>
                <a:close/>
                <a:moveTo>
                  <a:pt x="95" y="141"/>
                </a:moveTo>
                <a:cubicBezTo>
                  <a:pt x="99" y="141"/>
                  <a:pt x="102" y="140"/>
                  <a:pt x="104" y="139"/>
                </a:cubicBezTo>
                <a:cubicBezTo>
                  <a:pt x="188" y="219"/>
                  <a:pt x="188" y="219"/>
                  <a:pt x="188" y="219"/>
                </a:cubicBezTo>
                <a:cubicBezTo>
                  <a:pt x="185" y="222"/>
                  <a:pt x="184" y="225"/>
                  <a:pt x="184" y="229"/>
                </a:cubicBezTo>
                <a:cubicBezTo>
                  <a:pt x="184" y="240"/>
                  <a:pt x="193" y="249"/>
                  <a:pt x="204" y="249"/>
                </a:cubicBezTo>
                <a:cubicBezTo>
                  <a:pt x="215" y="249"/>
                  <a:pt x="223" y="240"/>
                  <a:pt x="223" y="229"/>
                </a:cubicBezTo>
                <a:cubicBezTo>
                  <a:pt x="223" y="219"/>
                  <a:pt x="215" y="210"/>
                  <a:pt x="204" y="210"/>
                </a:cubicBezTo>
                <a:cubicBezTo>
                  <a:pt x="201" y="210"/>
                  <a:pt x="198" y="211"/>
                  <a:pt x="195" y="212"/>
                </a:cubicBezTo>
                <a:cubicBezTo>
                  <a:pt x="111" y="132"/>
                  <a:pt x="111" y="132"/>
                  <a:pt x="111" y="132"/>
                </a:cubicBezTo>
                <a:cubicBezTo>
                  <a:pt x="112" y="129"/>
                  <a:pt x="113" y="127"/>
                  <a:pt x="113" y="124"/>
                </a:cubicBezTo>
                <a:cubicBezTo>
                  <a:pt x="113" y="114"/>
                  <a:pt x="105" y="106"/>
                  <a:pt x="95" y="106"/>
                </a:cubicBezTo>
                <a:cubicBezTo>
                  <a:pt x="85" y="106"/>
                  <a:pt x="77" y="114"/>
                  <a:pt x="77" y="124"/>
                </a:cubicBezTo>
                <a:cubicBezTo>
                  <a:pt x="77" y="133"/>
                  <a:pt x="85" y="141"/>
                  <a:pt x="95" y="141"/>
                </a:cubicBezTo>
                <a:close/>
                <a:moveTo>
                  <a:pt x="214" y="229"/>
                </a:moveTo>
                <a:cubicBezTo>
                  <a:pt x="214" y="235"/>
                  <a:pt x="209" y="239"/>
                  <a:pt x="204" y="239"/>
                </a:cubicBezTo>
                <a:cubicBezTo>
                  <a:pt x="198" y="239"/>
                  <a:pt x="194" y="235"/>
                  <a:pt x="194" y="229"/>
                </a:cubicBezTo>
                <a:cubicBezTo>
                  <a:pt x="194" y="224"/>
                  <a:pt x="198" y="220"/>
                  <a:pt x="204" y="220"/>
                </a:cubicBezTo>
                <a:cubicBezTo>
                  <a:pt x="209" y="220"/>
                  <a:pt x="214" y="224"/>
                  <a:pt x="214" y="229"/>
                </a:cubicBezTo>
                <a:close/>
                <a:moveTo>
                  <a:pt x="111" y="235"/>
                </a:moveTo>
                <a:cubicBezTo>
                  <a:pt x="118" y="235"/>
                  <a:pt x="118" y="235"/>
                  <a:pt x="118" y="235"/>
                </a:cubicBezTo>
                <a:cubicBezTo>
                  <a:pt x="120" y="235"/>
                  <a:pt x="122" y="233"/>
                  <a:pt x="122" y="230"/>
                </a:cubicBezTo>
                <a:cubicBezTo>
                  <a:pt x="122" y="228"/>
                  <a:pt x="120" y="226"/>
                  <a:pt x="118" y="226"/>
                </a:cubicBezTo>
                <a:cubicBezTo>
                  <a:pt x="111" y="226"/>
                  <a:pt x="111" y="226"/>
                  <a:pt x="111" y="226"/>
                </a:cubicBezTo>
                <a:cubicBezTo>
                  <a:pt x="108" y="226"/>
                  <a:pt x="106" y="228"/>
                  <a:pt x="106" y="230"/>
                </a:cubicBezTo>
                <a:cubicBezTo>
                  <a:pt x="106" y="233"/>
                  <a:pt x="108" y="235"/>
                  <a:pt x="111" y="235"/>
                </a:cubicBezTo>
                <a:close/>
                <a:moveTo>
                  <a:pt x="137" y="235"/>
                </a:moveTo>
                <a:cubicBezTo>
                  <a:pt x="143" y="235"/>
                  <a:pt x="143" y="235"/>
                  <a:pt x="143" y="235"/>
                </a:cubicBezTo>
                <a:cubicBezTo>
                  <a:pt x="146" y="235"/>
                  <a:pt x="148" y="233"/>
                  <a:pt x="148" y="230"/>
                </a:cubicBezTo>
                <a:cubicBezTo>
                  <a:pt x="148" y="228"/>
                  <a:pt x="146" y="226"/>
                  <a:pt x="143" y="226"/>
                </a:cubicBezTo>
                <a:cubicBezTo>
                  <a:pt x="137" y="226"/>
                  <a:pt x="137" y="226"/>
                  <a:pt x="137" y="226"/>
                </a:cubicBezTo>
                <a:cubicBezTo>
                  <a:pt x="134" y="226"/>
                  <a:pt x="132" y="228"/>
                  <a:pt x="132" y="230"/>
                </a:cubicBezTo>
                <a:cubicBezTo>
                  <a:pt x="132" y="233"/>
                  <a:pt x="134" y="235"/>
                  <a:pt x="137" y="235"/>
                </a:cubicBezTo>
                <a:close/>
                <a:moveTo>
                  <a:pt x="163" y="235"/>
                </a:moveTo>
                <a:cubicBezTo>
                  <a:pt x="169" y="235"/>
                  <a:pt x="169" y="235"/>
                  <a:pt x="169" y="235"/>
                </a:cubicBezTo>
                <a:cubicBezTo>
                  <a:pt x="172" y="235"/>
                  <a:pt x="174" y="233"/>
                  <a:pt x="174" y="230"/>
                </a:cubicBezTo>
                <a:cubicBezTo>
                  <a:pt x="174" y="228"/>
                  <a:pt x="172" y="226"/>
                  <a:pt x="169" y="226"/>
                </a:cubicBezTo>
                <a:cubicBezTo>
                  <a:pt x="163" y="226"/>
                  <a:pt x="163" y="226"/>
                  <a:pt x="163" y="226"/>
                </a:cubicBezTo>
                <a:cubicBezTo>
                  <a:pt x="160" y="226"/>
                  <a:pt x="158" y="228"/>
                  <a:pt x="158" y="230"/>
                </a:cubicBezTo>
                <a:cubicBezTo>
                  <a:pt x="158" y="233"/>
                  <a:pt x="160" y="235"/>
                  <a:pt x="163" y="235"/>
                </a:cubicBezTo>
                <a:close/>
                <a:moveTo>
                  <a:pt x="199" y="138"/>
                </a:moveTo>
                <a:cubicBezTo>
                  <a:pt x="199" y="144"/>
                  <a:pt x="199" y="144"/>
                  <a:pt x="199" y="144"/>
                </a:cubicBezTo>
                <a:cubicBezTo>
                  <a:pt x="199" y="146"/>
                  <a:pt x="202" y="149"/>
                  <a:pt x="204" y="149"/>
                </a:cubicBezTo>
                <a:cubicBezTo>
                  <a:pt x="207" y="149"/>
                  <a:pt x="209" y="146"/>
                  <a:pt x="209" y="144"/>
                </a:cubicBezTo>
                <a:cubicBezTo>
                  <a:pt x="209" y="138"/>
                  <a:pt x="209" y="138"/>
                  <a:pt x="209" y="138"/>
                </a:cubicBezTo>
                <a:cubicBezTo>
                  <a:pt x="209" y="135"/>
                  <a:pt x="207" y="133"/>
                  <a:pt x="204" y="133"/>
                </a:cubicBezTo>
                <a:cubicBezTo>
                  <a:pt x="202" y="133"/>
                  <a:pt x="199" y="135"/>
                  <a:pt x="199" y="138"/>
                </a:cubicBezTo>
                <a:close/>
                <a:moveTo>
                  <a:pt x="199" y="163"/>
                </a:moveTo>
                <a:cubicBezTo>
                  <a:pt x="199" y="169"/>
                  <a:pt x="199" y="169"/>
                  <a:pt x="199" y="169"/>
                </a:cubicBezTo>
                <a:cubicBezTo>
                  <a:pt x="199" y="172"/>
                  <a:pt x="202" y="174"/>
                  <a:pt x="204" y="174"/>
                </a:cubicBezTo>
                <a:cubicBezTo>
                  <a:pt x="207" y="174"/>
                  <a:pt x="209" y="172"/>
                  <a:pt x="209" y="169"/>
                </a:cubicBezTo>
                <a:cubicBezTo>
                  <a:pt x="209" y="163"/>
                  <a:pt x="209" y="163"/>
                  <a:pt x="209" y="163"/>
                </a:cubicBezTo>
                <a:cubicBezTo>
                  <a:pt x="209" y="160"/>
                  <a:pt x="207" y="158"/>
                  <a:pt x="204" y="158"/>
                </a:cubicBezTo>
                <a:cubicBezTo>
                  <a:pt x="202" y="158"/>
                  <a:pt x="199" y="160"/>
                  <a:pt x="199" y="163"/>
                </a:cubicBezTo>
                <a:close/>
                <a:moveTo>
                  <a:pt x="199" y="188"/>
                </a:moveTo>
                <a:cubicBezTo>
                  <a:pt x="199" y="194"/>
                  <a:pt x="199" y="194"/>
                  <a:pt x="199" y="194"/>
                </a:cubicBezTo>
                <a:cubicBezTo>
                  <a:pt x="199" y="197"/>
                  <a:pt x="202" y="199"/>
                  <a:pt x="204" y="199"/>
                </a:cubicBezTo>
                <a:cubicBezTo>
                  <a:pt x="207" y="199"/>
                  <a:pt x="209" y="197"/>
                  <a:pt x="209" y="194"/>
                </a:cubicBezTo>
                <a:cubicBezTo>
                  <a:pt x="209" y="188"/>
                  <a:pt x="209" y="188"/>
                  <a:pt x="209" y="188"/>
                </a:cubicBezTo>
                <a:cubicBezTo>
                  <a:pt x="209" y="185"/>
                  <a:pt x="207" y="183"/>
                  <a:pt x="204" y="183"/>
                </a:cubicBezTo>
                <a:cubicBezTo>
                  <a:pt x="202" y="183"/>
                  <a:pt x="199" y="185"/>
                  <a:pt x="199" y="188"/>
                </a:cubicBezTo>
                <a:close/>
              </a:path>
            </a:pathLst>
          </a:custGeom>
          <a:solidFill>
            <a:srgbClr val="049FC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rgbClr val="1D516C"/>
              </a:solidFill>
              <a:latin typeface="Arial"/>
            </a:endParaRPr>
          </a:p>
        </p:txBody>
      </p:sp>
      <p:sp>
        <p:nvSpPr>
          <p:cNvPr id="52" name="Rectangle 513">
            <a:extLst>
              <a:ext uri="{FF2B5EF4-FFF2-40B4-BE49-F238E27FC236}">
                <a16:creationId xmlns:a16="http://schemas.microsoft.com/office/drawing/2014/main" id="{88F45C9F-7668-FE4E-811C-17FF644486E3}"/>
              </a:ext>
            </a:extLst>
          </p:cNvPr>
          <p:cNvSpPr/>
          <p:nvPr/>
        </p:nvSpPr>
        <p:spPr>
          <a:xfrm>
            <a:off x="992836" y="1984128"/>
            <a:ext cx="1560042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>
              <a:lnSpc>
                <a:spcPct val="90000"/>
              </a:lnSpc>
              <a:spcAft>
                <a:spcPct val="0"/>
              </a:spcAft>
            </a:pPr>
            <a:r>
              <a:rPr lang="en-US" sz="1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Greengrass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Core </a:t>
            </a:r>
          </a:p>
          <a:p>
            <a:pPr algn="ctr" defTabSz="685800">
              <a:lnSpc>
                <a:spcPct val="90000"/>
              </a:lnSpc>
              <a:spcAft>
                <a:spcPct val="0"/>
              </a:spcAft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Device</a:t>
            </a:r>
          </a:p>
        </p:txBody>
      </p:sp>
      <p:sp>
        <p:nvSpPr>
          <p:cNvPr id="53" name="Rounded Rectangle 2">
            <a:extLst>
              <a:ext uri="{FF2B5EF4-FFF2-40B4-BE49-F238E27FC236}">
                <a16:creationId xmlns:a16="http://schemas.microsoft.com/office/drawing/2014/main" id="{25D8A6F9-06D8-0B48-94CF-7E5B6CE6B1FA}"/>
              </a:ext>
            </a:extLst>
          </p:cNvPr>
          <p:cNvSpPr/>
          <p:nvPr/>
        </p:nvSpPr>
        <p:spPr>
          <a:xfrm>
            <a:off x="565834" y="1471637"/>
            <a:ext cx="3109624" cy="2440085"/>
          </a:xfrm>
          <a:prstGeom prst="roundRect">
            <a:avLst>
              <a:gd name="adj" fmla="val 6739"/>
            </a:avLst>
          </a:prstGeom>
          <a:noFill/>
          <a:ln w="6350" cap="flat" cmpd="sng" algn="ctr">
            <a:solidFill>
              <a:srgbClr val="1D516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516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4" name="Picture 16">
            <a:extLst>
              <a:ext uri="{FF2B5EF4-FFF2-40B4-BE49-F238E27FC236}">
                <a16:creationId xmlns:a16="http://schemas.microsoft.com/office/drawing/2014/main" id="{AA3A3B2E-B8F5-E645-ADBE-1DF7836B84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0" y="1188546"/>
            <a:ext cx="253037" cy="349433"/>
          </a:xfrm>
          <a:prstGeom prst="rect">
            <a:avLst/>
          </a:prstGeom>
        </p:spPr>
      </p:pic>
      <p:sp>
        <p:nvSpPr>
          <p:cNvPr id="55" name="TextBox 45">
            <a:extLst>
              <a:ext uri="{FF2B5EF4-FFF2-40B4-BE49-F238E27FC236}">
                <a16:creationId xmlns:a16="http://schemas.microsoft.com/office/drawing/2014/main" id="{0F6DE696-5EEF-3B4B-B45A-440393AC7EE2}"/>
              </a:ext>
            </a:extLst>
          </p:cNvPr>
          <p:cNvSpPr txBox="1"/>
          <p:nvPr/>
        </p:nvSpPr>
        <p:spPr>
          <a:xfrm>
            <a:off x="939666" y="1214302"/>
            <a:ext cx="1795428" cy="12972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spc="-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Local Area Network</a:t>
            </a:r>
          </a:p>
        </p:txBody>
      </p:sp>
      <p:sp>
        <p:nvSpPr>
          <p:cNvPr id="56" name="Rounded Rectangle 2">
            <a:extLst>
              <a:ext uri="{FF2B5EF4-FFF2-40B4-BE49-F238E27FC236}">
                <a16:creationId xmlns:a16="http://schemas.microsoft.com/office/drawing/2014/main" id="{70EF0F6A-D97C-FF4A-BDD9-8F0DC8967B68}"/>
              </a:ext>
            </a:extLst>
          </p:cNvPr>
          <p:cNvSpPr/>
          <p:nvPr/>
        </p:nvSpPr>
        <p:spPr>
          <a:xfrm>
            <a:off x="4211560" y="1465968"/>
            <a:ext cx="4436477" cy="2914313"/>
          </a:xfrm>
          <a:prstGeom prst="roundRect">
            <a:avLst>
              <a:gd name="adj" fmla="val 6739"/>
            </a:avLst>
          </a:prstGeom>
          <a:noFill/>
          <a:ln w="6350" cap="flat" cmpd="sng" algn="ctr">
            <a:solidFill>
              <a:srgbClr val="1D516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516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7" name="Picture 44">
            <a:extLst>
              <a:ext uri="{FF2B5EF4-FFF2-40B4-BE49-F238E27FC236}">
                <a16:creationId xmlns:a16="http://schemas.microsoft.com/office/drawing/2014/main" id="{0CB6C655-30FA-0C4A-8C2F-64912B214C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390" y="1280175"/>
            <a:ext cx="320395" cy="320395"/>
          </a:xfrm>
          <a:prstGeom prst="rect">
            <a:avLst/>
          </a:prstGeom>
        </p:spPr>
      </p:pic>
      <p:sp>
        <p:nvSpPr>
          <p:cNvPr id="58" name="Rounded Rectangle 9">
            <a:extLst>
              <a:ext uri="{FF2B5EF4-FFF2-40B4-BE49-F238E27FC236}">
                <a16:creationId xmlns:a16="http://schemas.microsoft.com/office/drawing/2014/main" id="{F58DCC60-C9AF-B44F-871B-A285C196B58B}"/>
              </a:ext>
            </a:extLst>
          </p:cNvPr>
          <p:cNvSpPr/>
          <p:nvPr/>
        </p:nvSpPr>
        <p:spPr>
          <a:xfrm>
            <a:off x="7352251" y="1888190"/>
            <a:ext cx="1189841" cy="2379196"/>
          </a:xfrm>
          <a:prstGeom prst="roundRect">
            <a:avLst>
              <a:gd name="adj" fmla="val 4396"/>
            </a:avLst>
          </a:prstGeom>
          <a:noFill/>
          <a:ln w="19050" cap="flat" cmpd="sng" algn="ctr">
            <a:solidFill>
              <a:srgbClr val="1D516C"/>
            </a:solidFill>
            <a:prstDash val="sysDot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516C"/>
              </a:solidFill>
              <a:effectLst/>
              <a:uLnTx/>
              <a:uFillTx/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59" name="Picture 5">
            <a:extLst>
              <a:ext uri="{FF2B5EF4-FFF2-40B4-BE49-F238E27FC236}">
                <a16:creationId xmlns:a16="http://schemas.microsoft.com/office/drawing/2014/main" id="{47969473-450E-2B42-B5C1-99A43AE561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573" y="1794291"/>
            <a:ext cx="275856" cy="331027"/>
          </a:xfrm>
          <a:prstGeom prst="rect">
            <a:avLst/>
          </a:prstGeom>
        </p:spPr>
      </p:pic>
      <p:sp>
        <p:nvSpPr>
          <p:cNvPr id="60" name="TextBox 45">
            <a:extLst>
              <a:ext uri="{FF2B5EF4-FFF2-40B4-BE49-F238E27FC236}">
                <a16:creationId xmlns:a16="http://schemas.microsoft.com/office/drawing/2014/main" id="{16B95782-D3E9-D94A-AC73-4774BE22D8F9}"/>
              </a:ext>
            </a:extLst>
          </p:cNvPr>
          <p:cNvSpPr txBox="1"/>
          <p:nvPr/>
        </p:nvSpPr>
        <p:spPr>
          <a:xfrm>
            <a:off x="7403126" y="2132229"/>
            <a:ext cx="1092515" cy="13910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spc="-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S3 (Data Lake)</a:t>
            </a:r>
          </a:p>
        </p:txBody>
      </p:sp>
      <p:cxnSp>
        <p:nvCxnSpPr>
          <p:cNvPr id="61" name="カギ線コネクタ 60">
            <a:extLst>
              <a:ext uri="{FF2B5EF4-FFF2-40B4-BE49-F238E27FC236}">
                <a16:creationId xmlns:a16="http://schemas.microsoft.com/office/drawing/2014/main" id="{18B27D2B-447E-334B-A340-E24AC20D85FB}"/>
              </a:ext>
            </a:extLst>
          </p:cNvPr>
          <p:cNvCxnSpPr>
            <a:cxnSpLocks/>
            <a:stCxn id="5" idx="2"/>
            <a:endCxn id="17" idx="1"/>
          </p:cNvCxnSpPr>
          <p:nvPr/>
        </p:nvCxnSpPr>
        <p:spPr>
          <a:xfrm rot="16200000" flipH="1">
            <a:off x="4649867" y="615188"/>
            <a:ext cx="618784" cy="5544919"/>
          </a:xfrm>
          <a:prstGeom prst="bentConnector2">
            <a:avLst/>
          </a:prstGeom>
          <a:noFill/>
          <a:ln w="9525" cap="flat" cmpd="sng" algn="ctr">
            <a:solidFill>
              <a:srgbClr val="FF9900"/>
            </a:solidFill>
            <a:prstDash val="dash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2" name="カギ線コネクタ 61">
            <a:extLst>
              <a:ext uri="{FF2B5EF4-FFF2-40B4-BE49-F238E27FC236}">
                <a16:creationId xmlns:a16="http://schemas.microsoft.com/office/drawing/2014/main" id="{95480BA7-26DE-E847-8258-BBBC5BF13763}"/>
              </a:ext>
            </a:extLst>
          </p:cNvPr>
          <p:cNvCxnSpPr>
            <a:cxnSpLocks/>
            <a:stCxn id="24" idx="1"/>
            <a:endCxn id="7" idx="0"/>
          </p:cNvCxnSpPr>
          <p:nvPr/>
        </p:nvCxnSpPr>
        <p:spPr>
          <a:xfrm rot="10800000" flipV="1">
            <a:off x="2385877" y="1965688"/>
            <a:ext cx="2239924" cy="884274"/>
          </a:xfrm>
          <a:prstGeom prst="bentConnector2">
            <a:avLst/>
          </a:prstGeom>
          <a:noFill/>
          <a:ln w="9525" cap="flat" cmpd="sng" algn="ctr">
            <a:solidFill>
              <a:srgbClr val="007DB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63" name="グループ化 206"/>
          <p:cNvGrpSpPr/>
          <p:nvPr/>
        </p:nvGrpSpPr>
        <p:grpSpPr>
          <a:xfrm>
            <a:off x="548798" y="4446210"/>
            <a:ext cx="2767188" cy="182862"/>
            <a:chOff x="2062509" y="5667174"/>
            <a:chExt cx="3566160" cy="221375"/>
          </a:xfrm>
        </p:grpSpPr>
        <p:sp>
          <p:nvSpPr>
            <p:cNvPr id="64" name="Rounded Rectangle 441"/>
            <p:cNvSpPr/>
            <p:nvPr/>
          </p:nvSpPr>
          <p:spPr bwMode="auto">
            <a:xfrm>
              <a:off x="2062509" y="5802178"/>
              <a:ext cx="3566160" cy="86371"/>
            </a:xfrm>
            <a:prstGeom prst="roundRect">
              <a:avLst>
                <a:gd name="adj" fmla="val 50000"/>
              </a:avLst>
            </a:prstGeom>
            <a:solidFill>
              <a:srgbClr val="00485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8580" tIns="34290" rIns="34290" bIns="685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kern="0" spc="-75" dirty="0">
                <a:ln w="3175">
                  <a:noFill/>
                </a:ln>
                <a:gradFill flip="none" rotWithShape="1">
                  <a:gsLst>
                    <a:gs pos="0">
                      <a:srgbClr val="000000">
                        <a:lumMod val="65000"/>
                        <a:lumOff val="35000"/>
                      </a:srgbClr>
                    </a:gs>
                    <a:gs pos="86000">
                      <a:srgbClr val="000000">
                        <a:lumMod val="65000"/>
                        <a:lumOff val="35000"/>
                      </a:srgbClr>
                    </a:gs>
                  </a:gsLst>
                  <a:lin ang="5400000" scaled="0"/>
                  <a:tileRect/>
                </a:gradFill>
                <a:latin typeface="Segoe UI"/>
                <a:ea typeface="メイリオ"/>
                <a:cs typeface="Arial" charset="0"/>
              </a:endParaRPr>
            </a:p>
          </p:txBody>
        </p:sp>
        <p:sp>
          <p:nvSpPr>
            <p:cNvPr id="65" name="Trapezoid 447"/>
            <p:cNvSpPr/>
            <p:nvPr/>
          </p:nvSpPr>
          <p:spPr bwMode="auto">
            <a:xfrm>
              <a:off x="2090189" y="5667174"/>
              <a:ext cx="3503584" cy="131286"/>
            </a:xfrm>
            <a:prstGeom prst="trapezoid">
              <a:avLst>
                <a:gd name="adj" fmla="val 165124"/>
              </a:avLst>
            </a:prstGeom>
            <a:solidFill>
              <a:srgbClr val="5F8A95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8580" tIns="34290" rIns="34290" bIns="685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kern="0" spc="-75" dirty="0">
                <a:ln w="3175">
                  <a:noFill/>
                </a:ln>
                <a:gradFill flip="none" rotWithShape="1">
                  <a:gsLst>
                    <a:gs pos="0">
                      <a:srgbClr val="000000">
                        <a:lumMod val="65000"/>
                        <a:lumOff val="35000"/>
                      </a:srgbClr>
                    </a:gs>
                    <a:gs pos="86000">
                      <a:srgbClr val="000000">
                        <a:lumMod val="65000"/>
                        <a:lumOff val="35000"/>
                      </a:srgbClr>
                    </a:gs>
                  </a:gsLst>
                  <a:lin ang="5400000" scaled="0"/>
                  <a:tileRect/>
                </a:gradFill>
                <a:latin typeface="Segoe UI"/>
                <a:ea typeface="メイリオ"/>
                <a:cs typeface="Arial" charset="0"/>
              </a:endParaRPr>
            </a:p>
          </p:txBody>
        </p:sp>
      </p:grpSp>
      <p:sp>
        <p:nvSpPr>
          <p:cNvPr id="66" name="直方体 233"/>
          <p:cNvSpPr/>
          <p:nvPr/>
        </p:nvSpPr>
        <p:spPr>
          <a:xfrm>
            <a:off x="1766035" y="4343728"/>
            <a:ext cx="233219" cy="153648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kumimoji="1" lang="ja-JP" altLang="en-US" sz="1400" dirty="0">
              <a:solidFill>
                <a:prstClr val="white"/>
              </a:solidFill>
              <a:latin typeface="Arial"/>
              <a:ea typeface="ＭＳ Ｐゴシック" panose="020B0600070205080204" pitchFamily="50" charset="-128"/>
            </a:endParaRPr>
          </a:p>
        </p:txBody>
      </p:sp>
      <p:sp>
        <p:nvSpPr>
          <p:cNvPr id="67" name="フローチャート: 磁気ディスク 238"/>
          <p:cNvSpPr/>
          <p:nvPr/>
        </p:nvSpPr>
        <p:spPr>
          <a:xfrm>
            <a:off x="807329" y="4380282"/>
            <a:ext cx="318256" cy="111977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kumimoji="1" lang="ja-JP" altLang="en-US" sz="1400" dirty="0">
              <a:solidFill>
                <a:prstClr val="white"/>
              </a:solidFill>
              <a:latin typeface="Arial"/>
              <a:ea typeface="ＭＳ Ｐゴシック" panose="020B0600070205080204" pitchFamily="50" charset="-128"/>
            </a:endParaRPr>
          </a:p>
        </p:txBody>
      </p:sp>
      <p:sp>
        <p:nvSpPr>
          <p:cNvPr id="68" name="額縁 239"/>
          <p:cNvSpPr/>
          <p:nvPr/>
        </p:nvSpPr>
        <p:spPr>
          <a:xfrm>
            <a:off x="2503369" y="4301375"/>
            <a:ext cx="231725" cy="213197"/>
          </a:xfrm>
          <a:prstGeom prst="bevel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kumimoji="1" lang="ja-JP" altLang="en-US" sz="1400" dirty="0">
              <a:solidFill>
                <a:prstClr val="white"/>
              </a:solidFill>
              <a:latin typeface="Arial"/>
              <a:ea typeface="ＭＳ Ｐゴシック" panose="020B0600070205080204" pitchFamily="50" charset="-128"/>
            </a:endParaRPr>
          </a:p>
        </p:txBody>
      </p:sp>
      <p:sp>
        <p:nvSpPr>
          <p:cNvPr id="69" name="メモ 242"/>
          <p:cNvSpPr/>
          <p:nvPr/>
        </p:nvSpPr>
        <p:spPr>
          <a:xfrm>
            <a:off x="881117" y="4101768"/>
            <a:ext cx="159025" cy="15660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kumimoji="1" lang="ja-JP" altLang="en-US" sz="1400" dirty="0">
              <a:solidFill>
                <a:prstClr val="white"/>
              </a:solidFill>
              <a:latin typeface="Arial"/>
              <a:ea typeface="ＭＳ Ｐゴシック" panose="020B0600070205080204" pitchFamily="50" charset="-128"/>
            </a:endParaRPr>
          </a:p>
        </p:txBody>
      </p:sp>
      <p:grpSp>
        <p:nvGrpSpPr>
          <p:cNvPr id="70" name="グループ化 244"/>
          <p:cNvGrpSpPr/>
          <p:nvPr/>
        </p:nvGrpSpPr>
        <p:grpSpPr>
          <a:xfrm>
            <a:off x="1178411" y="4110778"/>
            <a:ext cx="464914" cy="386598"/>
            <a:chOff x="1001352" y="5170395"/>
            <a:chExt cx="619885" cy="515464"/>
          </a:xfrm>
        </p:grpSpPr>
        <p:sp>
          <p:nvSpPr>
            <p:cNvPr id="71" name="正方形/長方形 245"/>
            <p:cNvSpPr/>
            <p:nvPr/>
          </p:nvSpPr>
          <p:spPr>
            <a:xfrm>
              <a:off x="1069823" y="5379207"/>
              <a:ext cx="507355" cy="7889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kumimoji="1" lang="ja-JP" altLang="en-US" sz="1400" dirty="0">
                <a:solidFill>
                  <a:prstClr val="white"/>
                </a:solidFill>
                <a:latin typeface="Arial"/>
                <a:ea typeface="ＭＳ Ｐゴシック" panose="020B0600070205080204" pitchFamily="50" charset="-128"/>
              </a:endParaRPr>
            </a:p>
          </p:txBody>
        </p:sp>
        <p:sp>
          <p:nvSpPr>
            <p:cNvPr id="72" name="正方形/長方形 246"/>
            <p:cNvSpPr/>
            <p:nvPr/>
          </p:nvSpPr>
          <p:spPr>
            <a:xfrm flipV="1">
              <a:off x="1001352" y="5170395"/>
              <a:ext cx="619885" cy="2088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kumimoji="1" lang="ja-JP" altLang="en-US" sz="1400" dirty="0">
                <a:solidFill>
                  <a:prstClr val="white"/>
                </a:solidFill>
                <a:latin typeface="Arial"/>
                <a:ea typeface="ＭＳ Ｐゴシック" panose="020B0600070205080204" pitchFamily="50" charset="-128"/>
              </a:endParaRPr>
            </a:p>
          </p:txBody>
        </p:sp>
        <p:sp>
          <p:nvSpPr>
            <p:cNvPr id="73" name="正方形/長方形 247"/>
            <p:cNvSpPr/>
            <p:nvPr/>
          </p:nvSpPr>
          <p:spPr>
            <a:xfrm>
              <a:off x="1069821" y="5606962"/>
              <a:ext cx="507355" cy="7889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kumimoji="1" lang="ja-JP" altLang="en-US" sz="1400" dirty="0">
                <a:solidFill>
                  <a:prstClr val="white"/>
                </a:solidFill>
                <a:latin typeface="Arial"/>
                <a:ea typeface="ＭＳ Ｐゴシック" panose="020B0600070205080204" pitchFamily="50" charset="-128"/>
              </a:endParaRPr>
            </a:p>
          </p:txBody>
        </p:sp>
        <p:sp>
          <p:nvSpPr>
            <p:cNvPr id="74" name="正方形/長方形 249"/>
            <p:cNvSpPr/>
            <p:nvPr/>
          </p:nvSpPr>
          <p:spPr>
            <a:xfrm>
              <a:off x="1168170" y="5458104"/>
              <a:ext cx="45719" cy="1488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kumimoji="1" lang="ja-JP" altLang="en-US" sz="1400" dirty="0">
                <a:solidFill>
                  <a:prstClr val="white"/>
                </a:solidFill>
                <a:latin typeface="Arial"/>
                <a:ea typeface="ＭＳ Ｐゴシック" panose="020B0600070205080204" pitchFamily="50" charset="-128"/>
              </a:endParaRPr>
            </a:p>
          </p:txBody>
        </p:sp>
        <p:sp>
          <p:nvSpPr>
            <p:cNvPr id="75" name="正方形/長方形 250"/>
            <p:cNvSpPr/>
            <p:nvPr/>
          </p:nvSpPr>
          <p:spPr>
            <a:xfrm>
              <a:off x="1445796" y="5458104"/>
              <a:ext cx="45719" cy="1488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kumimoji="1" lang="ja-JP" altLang="en-US" sz="1400" dirty="0">
                <a:solidFill>
                  <a:prstClr val="white"/>
                </a:solidFill>
                <a:latin typeface="Arial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76" name="メモ 254"/>
          <p:cNvSpPr/>
          <p:nvPr/>
        </p:nvSpPr>
        <p:spPr>
          <a:xfrm>
            <a:off x="1814145" y="4101768"/>
            <a:ext cx="159025" cy="15660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kumimoji="1" lang="ja-JP" altLang="en-US" sz="1400" dirty="0">
              <a:solidFill>
                <a:prstClr val="white"/>
              </a:solidFill>
              <a:latin typeface="Arial"/>
              <a:ea typeface="ＭＳ Ｐゴシック" panose="020B0600070205080204" pitchFamily="50" charset="-128"/>
            </a:endParaRPr>
          </a:p>
        </p:txBody>
      </p:sp>
      <p:grpSp>
        <p:nvGrpSpPr>
          <p:cNvPr id="77" name="グループ化 257"/>
          <p:cNvGrpSpPr/>
          <p:nvPr/>
        </p:nvGrpSpPr>
        <p:grpSpPr>
          <a:xfrm>
            <a:off x="2099311" y="4192997"/>
            <a:ext cx="334619" cy="287585"/>
            <a:chOff x="2723711" y="5277785"/>
            <a:chExt cx="446158" cy="383447"/>
          </a:xfrm>
        </p:grpSpPr>
        <p:sp>
          <p:nvSpPr>
            <p:cNvPr id="78" name="台形 259"/>
            <p:cNvSpPr/>
            <p:nvPr/>
          </p:nvSpPr>
          <p:spPr>
            <a:xfrm>
              <a:off x="2723711" y="5376970"/>
              <a:ext cx="193818" cy="28426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kumimoji="1" lang="ja-JP" altLang="en-US" sz="1400" dirty="0">
                <a:solidFill>
                  <a:prstClr val="white"/>
                </a:solidFill>
                <a:latin typeface="Arial"/>
                <a:ea typeface="ＭＳ Ｐゴシック" panose="020B0600070205080204" pitchFamily="50" charset="-128"/>
              </a:endParaRPr>
            </a:p>
          </p:txBody>
        </p:sp>
        <p:sp>
          <p:nvSpPr>
            <p:cNvPr id="79" name="正方形/長方形 262"/>
            <p:cNvSpPr/>
            <p:nvPr/>
          </p:nvSpPr>
          <p:spPr>
            <a:xfrm rot="6683098">
              <a:off x="2912784" y="5280582"/>
              <a:ext cx="79346" cy="2164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kumimoji="1" lang="ja-JP" altLang="en-US" sz="1400" dirty="0">
                <a:solidFill>
                  <a:prstClr val="white"/>
                </a:solidFill>
                <a:latin typeface="Arial"/>
                <a:ea typeface="ＭＳ Ｐゴシック" panose="020B0600070205080204" pitchFamily="50" charset="-128"/>
              </a:endParaRPr>
            </a:p>
          </p:txBody>
        </p:sp>
        <p:sp>
          <p:nvSpPr>
            <p:cNvPr id="80" name="楕円 263"/>
            <p:cNvSpPr/>
            <p:nvPr/>
          </p:nvSpPr>
          <p:spPr>
            <a:xfrm>
              <a:off x="2751161" y="5277785"/>
              <a:ext cx="138918" cy="1389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kumimoji="1" lang="ja-JP" altLang="en-US" sz="1400" dirty="0">
                <a:solidFill>
                  <a:prstClr val="white"/>
                </a:solidFill>
                <a:latin typeface="Arial"/>
                <a:ea typeface="ＭＳ Ｐゴシック" panose="020B0600070205080204" pitchFamily="50" charset="-128"/>
              </a:endParaRPr>
            </a:p>
          </p:txBody>
        </p:sp>
        <p:sp>
          <p:nvSpPr>
            <p:cNvPr id="81" name="L 字 264"/>
            <p:cNvSpPr/>
            <p:nvPr/>
          </p:nvSpPr>
          <p:spPr>
            <a:xfrm rot="4216123">
              <a:off x="3037305" y="5383375"/>
              <a:ext cx="132479" cy="132648"/>
            </a:xfrm>
            <a:prstGeom prst="corner">
              <a:avLst>
                <a:gd name="adj1" fmla="val 39606"/>
                <a:gd name="adj2" fmla="val 385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kumimoji="1" lang="ja-JP" altLang="en-US" sz="1400" dirty="0">
                <a:solidFill>
                  <a:prstClr val="white"/>
                </a:solidFill>
                <a:latin typeface="Arial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82" name="メモ 266"/>
          <p:cNvSpPr/>
          <p:nvPr/>
        </p:nvSpPr>
        <p:spPr>
          <a:xfrm>
            <a:off x="2535495" y="4101768"/>
            <a:ext cx="159025" cy="15660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kumimoji="1" lang="ja-JP" altLang="en-US" sz="1400" dirty="0">
              <a:solidFill>
                <a:prstClr val="white"/>
              </a:solidFill>
              <a:latin typeface="Arial"/>
              <a:ea typeface="ＭＳ Ｐゴシック" panose="020B0600070205080204" pitchFamily="50" charset="-128"/>
            </a:endParaRPr>
          </a:p>
        </p:txBody>
      </p:sp>
      <p:sp>
        <p:nvSpPr>
          <p:cNvPr id="83" name="TextBox 45"/>
          <p:cNvSpPr txBox="1"/>
          <p:nvPr/>
        </p:nvSpPr>
        <p:spPr>
          <a:xfrm>
            <a:off x="2882179" y="4218962"/>
            <a:ext cx="967616" cy="1993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altLang="ja-JP" sz="1400" spc="-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Production Line</a:t>
            </a:r>
            <a:endParaRPr lang="en-US" sz="1400" spc="-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84" name="グループ化 234"/>
          <p:cNvGrpSpPr/>
          <p:nvPr/>
        </p:nvGrpSpPr>
        <p:grpSpPr>
          <a:xfrm rot="14055618">
            <a:off x="2809032" y="4009449"/>
            <a:ext cx="140690" cy="215066"/>
            <a:chOff x="6481329" y="5667203"/>
            <a:chExt cx="187586" cy="286754"/>
          </a:xfrm>
        </p:grpSpPr>
        <p:sp>
          <p:nvSpPr>
            <p:cNvPr id="85" name="直方体 236"/>
            <p:cNvSpPr/>
            <p:nvPr/>
          </p:nvSpPr>
          <p:spPr>
            <a:xfrm>
              <a:off x="6481329" y="5756684"/>
              <a:ext cx="187586" cy="197273"/>
            </a:xfrm>
            <a:prstGeom prst="cube">
              <a:avLst/>
            </a:prstGeom>
            <a:solidFill>
              <a:srgbClr val="000000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kumimoji="1" lang="ja-JP" altLang="en-US" sz="1400" dirty="0">
                <a:solidFill>
                  <a:prstClr val="white"/>
                </a:solidFill>
                <a:latin typeface="Arial"/>
                <a:ea typeface="ＭＳ Ｐゴシック" panose="020B0600070205080204" pitchFamily="50" charset="-128"/>
              </a:endParaRPr>
            </a:p>
          </p:txBody>
        </p:sp>
        <p:sp>
          <p:nvSpPr>
            <p:cNvPr id="86" name="円柱 237"/>
            <p:cNvSpPr/>
            <p:nvPr/>
          </p:nvSpPr>
          <p:spPr>
            <a:xfrm>
              <a:off x="6525683" y="5667203"/>
              <a:ext cx="98878" cy="120841"/>
            </a:xfrm>
            <a:prstGeom prst="can">
              <a:avLst>
                <a:gd name="adj" fmla="val 49290"/>
              </a:avLst>
            </a:prstGeom>
            <a:solidFill>
              <a:srgbClr val="000000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kumimoji="1" lang="ja-JP" altLang="en-US" sz="1400" dirty="0">
                <a:solidFill>
                  <a:prstClr val="white"/>
                </a:solidFill>
                <a:latin typeface="Arial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87" name="Group 269">
            <a:extLst>
              <a:ext uri="{FF2B5EF4-FFF2-40B4-BE49-F238E27FC236}">
                <a16:creationId xmlns:a16="http://schemas.microsoft.com/office/drawing/2014/main" id="{5DE90FDB-818F-3B46-B56F-273F446C5D2E}"/>
              </a:ext>
            </a:extLst>
          </p:cNvPr>
          <p:cNvGrpSpPr/>
          <p:nvPr/>
        </p:nvGrpSpPr>
        <p:grpSpPr>
          <a:xfrm>
            <a:off x="2348652" y="3675266"/>
            <a:ext cx="292421" cy="324382"/>
            <a:chOff x="3119438" y="2090708"/>
            <a:chExt cx="566737" cy="628680"/>
          </a:xfrm>
        </p:grpSpPr>
        <p:sp>
          <p:nvSpPr>
            <p:cNvPr id="88" name="Freeform: Shape 107">
              <a:extLst>
                <a:ext uri="{FF2B5EF4-FFF2-40B4-BE49-F238E27FC236}">
                  <a16:creationId xmlns:a16="http://schemas.microsoft.com/office/drawing/2014/main" id="{239E3BC4-1C63-A449-BF15-8F8394B8A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933" y="2090708"/>
              <a:ext cx="281483" cy="357522"/>
            </a:xfrm>
            <a:custGeom>
              <a:avLst/>
              <a:gdLst>
                <a:gd name="connsiteX0" fmla="*/ 37676 w 286982"/>
                <a:gd name="connsiteY0" fmla="*/ 0 h 352730"/>
                <a:gd name="connsiteX1" fmla="*/ 265309 w 286982"/>
                <a:gd name="connsiteY1" fmla="*/ 0 h 352730"/>
                <a:gd name="connsiteX2" fmla="*/ 286982 w 286982"/>
                <a:gd name="connsiteY2" fmla="*/ 8495 h 352730"/>
                <a:gd name="connsiteX3" fmla="*/ 228371 w 286982"/>
                <a:gd name="connsiteY3" fmla="*/ 85285 h 352730"/>
                <a:gd name="connsiteX4" fmla="*/ 41917 w 286982"/>
                <a:gd name="connsiteY4" fmla="*/ 329577 h 352730"/>
                <a:gd name="connsiteX5" fmla="*/ 24242 w 286982"/>
                <a:gd name="connsiteY5" fmla="*/ 352730 h 352730"/>
                <a:gd name="connsiteX6" fmla="*/ 8803 w 286982"/>
                <a:gd name="connsiteY6" fmla="*/ 345782 h 352730"/>
                <a:gd name="connsiteX7" fmla="*/ 0 w 286982"/>
                <a:gd name="connsiteY7" fmla="*/ 321942 h 352730"/>
                <a:gd name="connsiteX8" fmla="*/ 0 w 286982"/>
                <a:gd name="connsiteY8" fmla="*/ 33850 h 352730"/>
                <a:gd name="connsiteX9" fmla="*/ 8803 w 286982"/>
                <a:gd name="connsiteY9" fmla="*/ 11317 h 352730"/>
                <a:gd name="connsiteX10" fmla="*/ 37676 w 286982"/>
                <a:gd name="connsiteY10" fmla="*/ 0 h 352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6982" h="352730">
                  <a:moveTo>
                    <a:pt x="37676" y="0"/>
                  </a:moveTo>
                  <a:cubicBezTo>
                    <a:pt x="265309" y="0"/>
                    <a:pt x="265309" y="0"/>
                    <a:pt x="265309" y="0"/>
                  </a:cubicBezTo>
                  <a:lnTo>
                    <a:pt x="286982" y="8495"/>
                  </a:lnTo>
                  <a:lnTo>
                    <a:pt x="228371" y="85285"/>
                  </a:lnTo>
                  <a:cubicBezTo>
                    <a:pt x="175518" y="154533"/>
                    <a:pt x="113855" y="235322"/>
                    <a:pt x="41917" y="329577"/>
                  </a:cubicBezTo>
                  <a:lnTo>
                    <a:pt x="24242" y="352730"/>
                  </a:lnTo>
                  <a:lnTo>
                    <a:pt x="8803" y="345782"/>
                  </a:lnTo>
                  <a:lnTo>
                    <a:pt x="0" y="321942"/>
                  </a:lnTo>
                  <a:lnTo>
                    <a:pt x="0" y="33850"/>
                  </a:lnTo>
                  <a:lnTo>
                    <a:pt x="8803" y="11317"/>
                  </a:lnTo>
                  <a:cubicBezTo>
                    <a:pt x="15917" y="4191"/>
                    <a:pt x="25959" y="0"/>
                    <a:pt x="37676" y="0"/>
                  </a:cubicBezTo>
                  <a:close/>
                </a:path>
              </a:pathLst>
            </a:custGeom>
            <a:solidFill>
              <a:srgbClr val="049FC7"/>
            </a:solidFill>
            <a:ln w="15875" cap="rnd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09585"/>
              <a:endParaRPr lang="en-US" sz="140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89" name="Group 4">
              <a:extLst>
                <a:ext uri="{FF2B5EF4-FFF2-40B4-BE49-F238E27FC236}">
                  <a16:creationId xmlns:a16="http://schemas.microsoft.com/office/drawing/2014/main" id="{E70979C4-BBB6-8C46-B691-92637A131D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119438" y="2095500"/>
              <a:ext cx="566737" cy="623888"/>
              <a:chOff x="1965" y="1320"/>
              <a:chExt cx="357" cy="393"/>
            </a:xfrm>
          </p:grpSpPr>
          <p:sp>
            <p:nvSpPr>
              <p:cNvPr id="90" name="Freeform 5">
                <a:extLst>
                  <a:ext uri="{FF2B5EF4-FFF2-40B4-BE49-F238E27FC236}">
                    <a16:creationId xmlns:a16="http://schemas.microsoft.com/office/drawing/2014/main" id="{228FC922-D197-824E-A689-C4E13B679E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5" y="1320"/>
                <a:ext cx="194" cy="226"/>
              </a:xfrm>
              <a:custGeom>
                <a:avLst/>
                <a:gdLst>
                  <a:gd name="T0" fmla="*/ 80 w 92"/>
                  <a:gd name="T1" fmla="*/ 107 h 107"/>
                  <a:gd name="T2" fmla="*/ 12 w 92"/>
                  <a:gd name="T3" fmla="*/ 107 h 107"/>
                  <a:gd name="T4" fmla="*/ 0 w 92"/>
                  <a:gd name="T5" fmla="*/ 94 h 107"/>
                  <a:gd name="T6" fmla="*/ 0 w 92"/>
                  <a:gd name="T7" fmla="*/ 12 h 107"/>
                  <a:gd name="T8" fmla="*/ 12 w 92"/>
                  <a:gd name="T9" fmla="*/ 0 h 107"/>
                  <a:gd name="T10" fmla="*/ 80 w 92"/>
                  <a:gd name="T11" fmla="*/ 0 h 107"/>
                  <a:gd name="T12" fmla="*/ 92 w 92"/>
                  <a:gd name="T13" fmla="*/ 12 h 107"/>
                  <a:gd name="T14" fmla="*/ 92 w 92"/>
                  <a:gd name="T15" fmla="*/ 94 h 107"/>
                  <a:gd name="T16" fmla="*/ 80 w 92"/>
                  <a:gd name="T17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107">
                    <a:moveTo>
                      <a:pt x="80" y="107"/>
                    </a:moveTo>
                    <a:cubicBezTo>
                      <a:pt x="12" y="107"/>
                      <a:pt x="12" y="107"/>
                      <a:pt x="12" y="107"/>
                    </a:cubicBezTo>
                    <a:cubicBezTo>
                      <a:pt x="5" y="107"/>
                      <a:pt x="0" y="101"/>
                      <a:pt x="0" y="9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7" y="0"/>
                      <a:pt x="92" y="5"/>
                      <a:pt x="92" y="12"/>
                    </a:cubicBezTo>
                    <a:cubicBezTo>
                      <a:pt x="92" y="94"/>
                      <a:pt x="92" y="94"/>
                      <a:pt x="92" y="94"/>
                    </a:cubicBezTo>
                    <a:cubicBezTo>
                      <a:pt x="92" y="101"/>
                      <a:pt x="87" y="107"/>
                      <a:pt x="80" y="107"/>
                    </a:cubicBezTo>
                    <a:close/>
                  </a:path>
                </a:pathLst>
              </a:custGeom>
              <a:noFill/>
              <a:ln w="15875" cap="rnd"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140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91" name="Oval 273">
                <a:extLst>
                  <a:ext uri="{FF2B5EF4-FFF2-40B4-BE49-F238E27FC236}">
                    <a16:creationId xmlns:a16="http://schemas.microsoft.com/office/drawing/2014/main" id="{A7A9F865-5DD5-AC4F-8AC6-EAC21DFBE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8" y="1339"/>
                <a:ext cx="157" cy="156"/>
              </a:xfrm>
              <a:prstGeom prst="ellipse">
                <a:avLst/>
              </a:prstGeom>
              <a:solidFill>
                <a:srgbClr val="FFFFFF"/>
              </a:solidFill>
              <a:ln w="15875" cap="rnd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140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92" name="Oval 7">
                <a:extLst>
                  <a:ext uri="{FF2B5EF4-FFF2-40B4-BE49-F238E27FC236}">
                    <a16:creationId xmlns:a16="http://schemas.microsoft.com/office/drawing/2014/main" id="{B14B6017-BF73-3C48-8E2B-20E16A3D2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367"/>
                <a:ext cx="101" cy="101"/>
              </a:xfrm>
              <a:prstGeom prst="ellipse">
                <a:avLst/>
              </a:prstGeom>
              <a:solidFill>
                <a:srgbClr val="CDECF4"/>
              </a:solidFill>
              <a:ln w="15875" cap="rnd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140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93" name="Oval 8">
                <a:extLst>
                  <a:ext uri="{FF2B5EF4-FFF2-40B4-BE49-F238E27FC236}">
                    <a16:creationId xmlns:a16="http://schemas.microsoft.com/office/drawing/2014/main" id="{1F87448D-EDD1-1D43-B7A2-DF0F1F1E4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8" y="1335"/>
                <a:ext cx="17" cy="17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140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94" name="Freeform 10">
                <a:extLst>
                  <a:ext uri="{FF2B5EF4-FFF2-40B4-BE49-F238E27FC236}">
                    <a16:creationId xmlns:a16="http://schemas.microsoft.com/office/drawing/2014/main" id="{EE629975-ED99-D949-8846-358B3380B959}"/>
                  </a:ext>
                </a:extLst>
              </p:cNvPr>
              <p:cNvSpPr>
                <a:spLocks/>
              </p:cNvSpPr>
              <p:nvPr/>
            </p:nvSpPr>
            <p:spPr bwMode="auto">
              <a:xfrm rot="485365">
                <a:off x="2062" y="1559"/>
                <a:ext cx="76" cy="89"/>
              </a:xfrm>
              <a:custGeom>
                <a:avLst/>
                <a:gdLst>
                  <a:gd name="T0" fmla="*/ 22 w 36"/>
                  <a:gd name="T1" fmla="*/ 38 h 42"/>
                  <a:gd name="T2" fmla="*/ 2 w 36"/>
                  <a:gd name="T3" fmla="*/ 13 h 42"/>
                  <a:gd name="T4" fmla="*/ 4 w 36"/>
                  <a:gd name="T5" fmla="*/ 3 h 42"/>
                  <a:gd name="T6" fmla="*/ 4 w 36"/>
                  <a:gd name="T7" fmla="*/ 3 h 42"/>
                  <a:gd name="T8" fmla="*/ 14 w 36"/>
                  <a:gd name="T9" fmla="*/ 4 h 42"/>
                  <a:gd name="T10" fmla="*/ 34 w 36"/>
                  <a:gd name="T11" fmla="*/ 29 h 42"/>
                  <a:gd name="T12" fmla="*/ 32 w 36"/>
                  <a:gd name="T13" fmla="*/ 39 h 42"/>
                  <a:gd name="T14" fmla="*/ 32 w 36"/>
                  <a:gd name="T15" fmla="*/ 39 h 42"/>
                  <a:gd name="T16" fmla="*/ 22 w 36"/>
                  <a:gd name="T17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2">
                    <a:moveTo>
                      <a:pt x="22" y="38"/>
                    </a:moveTo>
                    <a:cubicBezTo>
                      <a:pt x="2" y="13"/>
                      <a:pt x="2" y="13"/>
                      <a:pt x="2" y="13"/>
                    </a:cubicBezTo>
                    <a:cubicBezTo>
                      <a:pt x="0" y="10"/>
                      <a:pt x="0" y="5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7" y="0"/>
                      <a:pt x="12" y="1"/>
                      <a:pt x="14" y="4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6" y="32"/>
                      <a:pt x="36" y="37"/>
                      <a:pt x="32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29" y="42"/>
                      <a:pt x="24" y="41"/>
                      <a:pt x="22" y="38"/>
                    </a:cubicBezTo>
                    <a:close/>
                  </a:path>
                </a:pathLst>
              </a:custGeom>
              <a:noFill/>
              <a:ln w="15875" cap="rnd"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140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95" name="Freeform 11">
                <a:extLst>
                  <a:ext uri="{FF2B5EF4-FFF2-40B4-BE49-F238E27FC236}">
                    <a16:creationId xmlns:a16="http://schemas.microsoft.com/office/drawing/2014/main" id="{12627E4B-8118-0341-A779-6B4F7B4BE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7" y="1542"/>
                <a:ext cx="72" cy="31"/>
              </a:xfrm>
              <a:custGeom>
                <a:avLst/>
                <a:gdLst>
                  <a:gd name="T0" fmla="*/ 34 w 34"/>
                  <a:gd name="T1" fmla="*/ 1 h 15"/>
                  <a:gd name="T2" fmla="*/ 17 w 34"/>
                  <a:gd name="T3" fmla="*/ 15 h 15"/>
                  <a:gd name="T4" fmla="*/ 0 w 34"/>
                  <a:gd name="T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15">
                    <a:moveTo>
                      <a:pt x="34" y="1"/>
                    </a:moveTo>
                    <a:cubicBezTo>
                      <a:pt x="32" y="9"/>
                      <a:pt x="25" y="15"/>
                      <a:pt x="17" y="15"/>
                    </a:cubicBezTo>
                    <a:cubicBezTo>
                      <a:pt x="8" y="15"/>
                      <a:pt x="1" y="8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15875" cap="rnd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140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96" name="Freeform 13">
                <a:extLst>
                  <a:ext uri="{FF2B5EF4-FFF2-40B4-BE49-F238E27FC236}">
                    <a16:creationId xmlns:a16="http://schemas.microsoft.com/office/drawing/2014/main" id="{BCF43C7A-005F-CE4E-9D75-DD4328C63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8" y="1607"/>
                <a:ext cx="154" cy="76"/>
              </a:xfrm>
              <a:custGeom>
                <a:avLst/>
                <a:gdLst>
                  <a:gd name="T0" fmla="*/ 67 w 73"/>
                  <a:gd name="T1" fmla="*/ 16 h 36"/>
                  <a:gd name="T2" fmla="*/ 11 w 73"/>
                  <a:gd name="T3" fmla="*/ 35 h 36"/>
                  <a:gd name="T4" fmla="*/ 2 w 73"/>
                  <a:gd name="T5" fmla="*/ 30 h 36"/>
                  <a:gd name="T6" fmla="*/ 2 w 73"/>
                  <a:gd name="T7" fmla="*/ 30 h 36"/>
                  <a:gd name="T8" fmla="*/ 6 w 73"/>
                  <a:gd name="T9" fmla="*/ 21 h 36"/>
                  <a:gd name="T10" fmla="*/ 63 w 73"/>
                  <a:gd name="T11" fmla="*/ 2 h 36"/>
                  <a:gd name="T12" fmla="*/ 72 w 73"/>
                  <a:gd name="T13" fmla="*/ 6 h 36"/>
                  <a:gd name="T14" fmla="*/ 72 w 73"/>
                  <a:gd name="T15" fmla="*/ 6 h 36"/>
                  <a:gd name="T16" fmla="*/ 67 w 73"/>
                  <a:gd name="T17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36">
                    <a:moveTo>
                      <a:pt x="67" y="16"/>
                    </a:moveTo>
                    <a:cubicBezTo>
                      <a:pt x="11" y="35"/>
                      <a:pt x="11" y="35"/>
                      <a:pt x="11" y="35"/>
                    </a:cubicBezTo>
                    <a:cubicBezTo>
                      <a:pt x="7" y="36"/>
                      <a:pt x="3" y="34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0" y="26"/>
                      <a:pt x="2" y="22"/>
                      <a:pt x="6" y="21"/>
                    </a:cubicBezTo>
                    <a:cubicBezTo>
                      <a:pt x="63" y="2"/>
                      <a:pt x="63" y="2"/>
                      <a:pt x="63" y="2"/>
                    </a:cubicBezTo>
                    <a:cubicBezTo>
                      <a:pt x="66" y="0"/>
                      <a:pt x="71" y="2"/>
                      <a:pt x="72" y="6"/>
                    </a:cubicBezTo>
                    <a:cubicBezTo>
                      <a:pt x="72" y="6"/>
                      <a:pt x="72" y="6"/>
                      <a:pt x="72" y="6"/>
                    </a:cubicBezTo>
                    <a:cubicBezTo>
                      <a:pt x="73" y="10"/>
                      <a:pt x="71" y="14"/>
                      <a:pt x="67" y="16"/>
                    </a:cubicBezTo>
                    <a:close/>
                  </a:path>
                </a:pathLst>
              </a:custGeom>
              <a:noFill/>
              <a:ln w="15875" cap="rnd"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140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97" name="Freeform 14">
                <a:extLst>
                  <a:ext uri="{FF2B5EF4-FFF2-40B4-BE49-F238E27FC236}">
                    <a16:creationId xmlns:a16="http://schemas.microsoft.com/office/drawing/2014/main" id="{A730A19D-0D91-9549-86CA-FCF1898A0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7" y="1386"/>
                <a:ext cx="30" cy="27"/>
              </a:xfrm>
              <a:custGeom>
                <a:avLst/>
                <a:gdLst>
                  <a:gd name="T0" fmla="*/ 0 w 14"/>
                  <a:gd name="T1" fmla="*/ 13 h 13"/>
                  <a:gd name="T2" fmla="*/ 14 w 14"/>
                  <a:gd name="T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13">
                    <a:moveTo>
                      <a:pt x="0" y="13"/>
                    </a:moveTo>
                    <a:cubicBezTo>
                      <a:pt x="0" y="13"/>
                      <a:pt x="4" y="1"/>
                      <a:pt x="14" y="0"/>
                    </a:cubicBezTo>
                  </a:path>
                </a:pathLst>
              </a:custGeom>
              <a:noFill/>
              <a:ln w="15875" cap="rnd"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140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98" name="Oval 12">
                <a:extLst>
                  <a:ext uri="{FF2B5EF4-FFF2-40B4-BE49-F238E27FC236}">
                    <a16:creationId xmlns:a16="http://schemas.microsoft.com/office/drawing/2014/main" id="{6707556C-1F8E-0A4E-A8BF-B73C0F4FB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0" y="1618"/>
                <a:ext cx="95" cy="95"/>
              </a:xfrm>
              <a:prstGeom prst="ellipse">
                <a:avLst/>
              </a:prstGeom>
              <a:solidFill>
                <a:schemeClr val="bg1"/>
              </a:solidFill>
              <a:ln w="15875" cap="rnd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140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99" name="Freeform 9">
                <a:extLst>
                  <a:ext uri="{FF2B5EF4-FFF2-40B4-BE49-F238E27FC236}">
                    <a16:creationId xmlns:a16="http://schemas.microsoft.com/office/drawing/2014/main" id="{C0585D2E-B124-6C44-919C-0FAAD2CDF3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3" y="1506"/>
                <a:ext cx="143" cy="40"/>
              </a:xfrm>
              <a:custGeom>
                <a:avLst/>
                <a:gdLst>
                  <a:gd name="T0" fmla="*/ 58 w 68"/>
                  <a:gd name="T1" fmla="*/ 0 h 17"/>
                  <a:gd name="T2" fmla="*/ 34 w 68"/>
                  <a:gd name="T3" fmla="*/ 0 h 17"/>
                  <a:gd name="T4" fmla="*/ 11 w 68"/>
                  <a:gd name="T5" fmla="*/ 0 h 17"/>
                  <a:gd name="T6" fmla="*/ 1 w 68"/>
                  <a:gd name="T7" fmla="*/ 17 h 17"/>
                  <a:gd name="T8" fmla="*/ 34 w 68"/>
                  <a:gd name="T9" fmla="*/ 17 h 17"/>
                  <a:gd name="T10" fmla="*/ 68 w 68"/>
                  <a:gd name="T11" fmla="*/ 17 h 17"/>
                  <a:gd name="T12" fmla="*/ 58 w 68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7">
                    <a:moveTo>
                      <a:pt x="58" y="0"/>
                    </a:moveTo>
                    <a:cubicBezTo>
                      <a:pt x="53" y="0"/>
                      <a:pt x="43" y="0"/>
                      <a:pt x="34" y="0"/>
                    </a:cubicBezTo>
                    <a:cubicBezTo>
                      <a:pt x="25" y="0"/>
                      <a:pt x="16" y="0"/>
                      <a:pt x="11" y="0"/>
                    </a:cubicBezTo>
                    <a:cubicBezTo>
                      <a:pt x="0" y="0"/>
                      <a:pt x="1" y="17"/>
                      <a:pt x="1" y="17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8" y="17"/>
                      <a:pt x="68" y="0"/>
                      <a:pt x="5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5875" cap="rnd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140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sp>
        <p:nvSpPr>
          <p:cNvPr id="100" name="TextBox 45"/>
          <p:cNvSpPr txBox="1"/>
          <p:nvPr/>
        </p:nvSpPr>
        <p:spPr>
          <a:xfrm>
            <a:off x="2593047" y="3650248"/>
            <a:ext cx="676439" cy="2192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altLang="ja-JP" sz="1400" spc="-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Camera</a:t>
            </a:r>
            <a:endParaRPr lang="en-US" sz="1400" spc="-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5E2F1529-305A-1C46-BDB6-C93B63531609}"/>
              </a:ext>
            </a:extLst>
          </p:cNvPr>
          <p:cNvSpPr txBox="1">
            <a:spLocks/>
          </p:cNvSpPr>
          <p:nvPr/>
        </p:nvSpPr>
        <p:spPr>
          <a:xfrm>
            <a:off x="366113" y="717248"/>
            <a:ext cx="2949873" cy="42618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e.g. Factory visual inspection</a:t>
            </a:r>
            <a:endParaRPr kumimoji="0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 panose="020B0603020204020204" pitchFamily="34" charset="0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9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1828594"/>
            <a:ext cx="9144000" cy="5893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dirty="0" err="1">
                <a:latin typeface="Amazon Ember" panose="02000000000000000000"/>
                <a:cs typeface="Segoe UI Light" panose="020B0502040204020203" pitchFamily="34" charset="0"/>
              </a:rPr>
              <a:t>SageMaker</a:t>
            </a:r>
            <a:r>
              <a:rPr lang="en-US" altLang="ja-JP" sz="3200" dirty="0">
                <a:latin typeface="Amazon Ember" panose="02000000000000000000"/>
                <a:cs typeface="Segoe UI Light" panose="020B0502040204020203" pitchFamily="34" charset="0"/>
              </a:rPr>
              <a:t> Bring Your Own Script Overview</a:t>
            </a:r>
          </a:p>
          <a:p>
            <a:pPr algn="ctr"/>
            <a:r>
              <a:rPr lang="en-US" altLang="ja-JP" sz="3200" dirty="0" err="1">
                <a:latin typeface="Amazon Ember" panose="02000000000000000000"/>
                <a:cs typeface="Segoe UI Light" panose="020B0502040204020203" pitchFamily="34" charset="0"/>
              </a:rPr>
              <a:t>MXNet</a:t>
            </a:r>
            <a:endParaRPr lang="en-US" altLang="ja-JP" sz="3200" dirty="0">
              <a:latin typeface="Amazon Ember" panose="0200000000000000000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57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MXNet </a:t>
            </a:r>
            <a:r>
              <a:rPr lang="mr-IN" dirty="0"/>
              <a:t>–</a:t>
            </a:r>
            <a:r>
              <a:rPr lang="en-US" dirty="0"/>
              <a:t> Functions in Your Script</a:t>
            </a:r>
          </a:p>
        </p:txBody>
      </p:sp>
      <p:sp>
        <p:nvSpPr>
          <p:cNvPr id="6" name="Folded Corner 5"/>
          <p:cNvSpPr/>
          <p:nvPr/>
        </p:nvSpPr>
        <p:spPr>
          <a:xfrm>
            <a:off x="1453895" y="1005840"/>
            <a:ext cx="2049633" cy="3667760"/>
          </a:xfrm>
          <a:prstGeom prst="foldedCorner">
            <a:avLst>
              <a:gd name="adj" fmla="val 692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42579" y="1158240"/>
            <a:ext cx="1672264" cy="426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train()</a:t>
            </a:r>
          </a:p>
        </p:txBody>
      </p:sp>
      <p:sp>
        <p:nvSpPr>
          <p:cNvPr id="8" name="Rectangle 7"/>
          <p:cNvSpPr/>
          <p:nvPr/>
        </p:nvSpPr>
        <p:spPr>
          <a:xfrm>
            <a:off x="1642579" y="1738492"/>
            <a:ext cx="1672264" cy="426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save()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29735" y="1158240"/>
            <a:ext cx="4774185" cy="426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ML Training Code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29735" y="1738492"/>
            <a:ext cx="4774185" cy="426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Model Saving Code</a:t>
            </a:r>
          </a:p>
        </p:txBody>
      </p:sp>
      <p:cxnSp>
        <p:nvCxnSpPr>
          <p:cNvPr id="20" name="Straight Connector 19"/>
          <p:cNvCxnSpPr>
            <a:stCxn id="7" idx="3"/>
            <a:endCxn id="13" idx="1"/>
          </p:cNvCxnSpPr>
          <p:nvPr/>
        </p:nvCxnSpPr>
        <p:spPr>
          <a:xfrm>
            <a:off x="3314843" y="1371600"/>
            <a:ext cx="41489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3"/>
            <a:endCxn id="14" idx="1"/>
          </p:cNvCxnSpPr>
          <p:nvPr/>
        </p:nvCxnSpPr>
        <p:spPr>
          <a:xfrm>
            <a:off x="3314843" y="1951852"/>
            <a:ext cx="41489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ight Bracket 34"/>
          <p:cNvSpPr/>
          <p:nvPr/>
        </p:nvSpPr>
        <p:spPr>
          <a:xfrm flipH="1">
            <a:off x="1118879" y="1163212"/>
            <a:ext cx="152400" cy="1006972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5400000">
            <a:off x="284290" y="1285919"/>
            <a:ext cx="982471" cy="72937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mazon Ember Heavy" charset="0"/>
                <a:ea typeface="Amazon Ember Heavy" charset="0"/>
                <a:cs typeface="Amazon Ember Heavy" charset="0"/>
              </a:rPr>
              <a:t>Train</a:t>
            </a:r>
          </a:p>
        </p:txBody>
      </p:sp>
      <p:pic>
        <p:nvPicPr>
          <p:cNvPr id="1026" name="Picture 2" descr="Gluon Logo">
            <a:extLst>
              <a:ext uri="{FF2B5EF4-FFF2-40B4-BE49-F238E27FC236}">
                <a16:creationId xmlns:a16="http://schemas.microsoft.com/office/drawing/2014/main" id="{26423B01-D4E3-664F-A8E8-65F071D69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543" y="1313682"/>
            <a:ext cx="336512" cy="26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26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タイトル 1">
            <a:extLst>
              <a:ext uri="{FF2B5EF4-FFF2-40B4-BE49-F238E27FC236}">
                <a16:creationId xmlns:a16="http://schemas.microsoft.com/office/drawing/2014/main" id="{CE1B1278-6C95-6247-B3DE-CD01267A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kumimoji="1" lang="en-US" altLang="ja-JP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Agenda</a:t>
            </a:r>
            <a:endParaRPr kumimoji="1" lang="ja-JP" altLang="en-US" dirty="0">
              <a:latin typeface="Amazon Ember" panose="020B0603020204020204" pitchFamily="34" charset="0"/>
              <a:ea typeface="Meiryo" charset="-128"/>
              <a:cs typeface="Amazon Ember" panose="020B0603020204020204" pitchFamily="34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BDA70A77-A954-C54A-958F-AA12037D25D9}"/>
              </a:ext>
            </a:extLst>
          </p:cNvPr>
          <p:cNvSpPr txBox="1">
            <a:spLocks/>
          </p:cNvSpPr>
          <p:nvPr/>
        </p:nvSpPr>
        <p:spPr>
          <a:xfrm>
            <a:off x="336789" y="1056957"/>
            <a:ext cx="8205304" cy="355392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dirty="0">
                <a:ea typeface="メイリオ" panose="020B0604030504040204"/>
              </a:rPr>
              <a:t>About Edge + 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dirty="0">
                <a:ea typeface="メイリオ" panose="020B0604030504040204"/>
              </a:rPr>
              <a:t>Architecture design considerations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dirty="0">
                <a:ea typeface="メイリオ" panose="020B0604030504040204"/>
              </a:rPr>
              <a:t>Bring Your Own Script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dirty="0">
                <a:ea typeface="メイリオ" panose="020B0604030504040204"/>
              </a:rPr>
              <a:t>Efficient DL models for edge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dirty="0">
                <a:ea typeface="メイリオ" panose="020B0604030504040204"/>
              </a:rPr>
              <a:t>Demo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dirty="0">
                <a:ea typeface="メイリオ" panose="020B0604030504040204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64507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MXNet </a:t>
            </a:r>
            <a:r>
              <a:rPr lang="mr-IN" dirty="0"/>
              <a:t>–</a:t>
            </a:r>
            <a:r>
              <a:rPr lang="en-US" dirty="0"/>
              <a:t> Functions in Your Script</a:t>
            </a:r>
          </a:p>
        </p:txBody>
      </p:sp>
      <p:sp>
        <p:nvSpPr>
          <p:cNvPr id="6" name="Folded Corner 5"/>
          <p:cNvSpPr/>
          <p:nvPr/>
        </p:nvSpPr>
        <p:spPr>
          <a:xfrm>
            <a:off x="1453895" y="1005840"/>
            <a:ext cx="2049633" cy="3667760"/>
          </a:xfrm>
          <a:prstGeom prst="foldedCorner">
            <a:avLst>
              <a:gd name="adj" fmla="val 692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42579" y="1158240"/>
            <a:ext cx="1672264" cy="426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train()</a:t>
            </a:r>
            <a:endParaRPr lang="en-US" sz="1400" dirty="0">
              <a:solidFill>
                <a:schemeClr val="bg1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42579" y="1738492"/>
            <a:ext cx="1672264" cy="426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save()</a:t>
            </a:r>
          </a:p>
        </p:txBody>
      </p:sp>
      <p:sp>
        <p:nvSpPr>
          <p:cNvPr id="9" name="Rectangle 8"/>
          <p:cNvSpPr/>
          <p:nvPr/>
        </p:nvSpPr>
        <p:spPr>
          <a:xfrm>
            <a:off x="1642579" y="2318744"/>
            <a:ext cx="1672264" cy="426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model_fn</a:t>
            </a:r>
            <a:r>
              <a:rPr lang="en-US" sz="14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()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42579" y="2898996"/>
            <a:ext cx="1672264" cy="426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transform_fn</a:t>
            </a:r>
            <a:r>
              <a:rPr lang="en-US" sz="1400" b="1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()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29735" y="1158240"/>
            <a:ext cx="4774185" cy="426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ML Training Code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29735" y="1738492"/>
            <a:ext cx="4774185" cy="426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Model Saving Code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29735" y="2318744"/>
            <a:ext cx="4774185" cy="426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Model Loading Code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29735" y="2898996"/>
            <a:ext cx="4774185" cy="426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Transform input data into prediction result</a:t>
            </a:r>
          </a:p>
        </p:txBody>
      </p:sp>
      <p:cxnSp>
        <p:nvCxnSpPr>
          <p:cNvPr id="20" name="Straight Connector 19"/>
          <p:cNvCxnSpPr>
            <a:stCxn id="7" idx="3"/>
            <a:endCxn id="13" idx="1"/>
          </p:cNvCxnSpPr>
          <p:nvPr/>
        </p:nvCxnSpPr>
        <p:spPr>
          <a:xfrm>
            <a:off x="3314843" y="1371600"/>
            <a:ext cx="41489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3"/>
            <a:endCxn id="14" idx="1"/>
          </p:cNvCxnSpPr>
          <p:nvPr/>
        </p:nvCxnSpPr>
        <p:spPr>
          <a:xfrm>
            <a:off x="3314843" y="1951852"/>
            <a:ext cx="41489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3"/>
            <a:endCxn id="15" idx="1"/>
          </p:cNvCxnSpPr>
          <p:nvPr/>
        </p:nvCxnSpPr>
        <p:spPr>
          <a:xfrm>
            <a:off x="3314843" y="2532104"/>
            <a:ext cx="41489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3"/>
            <a:endCxn id="16" idx="1"/>
          </p:cNvCxnSpPr>
          <p:nvPr/>
        </p:nvCxnSpPr>
        <p:spPr>
          <a:xfrm>
            <a:off x="3314843" y="3112356"/>
            <a:ext cx="41489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ight Bracket 34"/>
          <p:cNvSpPr/>
          <p:nvPr/>
        </p:nvSpPr>
        <p:spPr>
          <a:xfrm flipH="1">
            <a:off x="1118879" y="1163212"/>
            <a:ext cx="152400" cy="1006972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Bracket 35"/>
          <p:cNvSpPr/>
          <p:nvPr/>
        </p:nvSpPr>
        <p:spPr>
          <a:xfrm flipH="1">
            <a:off x="1140214" y="2323716"/>
            <a:ext cx="131065" cy="2167474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5400000">
            <a:off x="284290" y="1285919"/>
            <a:ext cx="982471" cy="72937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mazon Ember Heavy" charset="0"/>
                <a:ea typeface="Amazon Ember Heavy" charset="0"/>
                <a:cs typeface="Amazon Ember Heavy" charset="0"/>
              </a:rPr>
              <a:t>Train</a:t>
            </a:r>
          </a:p>
        </p:txBody>
      </p:sp>
      <p:sp>
        <p:nvSpPr>
          <p:cNvPr id="45" name="Rectangle 44"/>
          <p:cNvSpPr/>
          <p:nvPr/>
        </p:nvSpPr>
        <p:spPr>
          <a:xfrm rot="5400000">
            <a:off x="-308209" y="3042764"/>
            <a:ext cx="2167474" cy="7293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mazon Ember Heavy" charset="0"/>
                <a:ea typeface="Amazon Ember Heavy" charset="0"/>
                <a:cs typeface="Amazon Ember Heavy" charset="0"/>
              </a:rPr>
              <a:t>Inference</a:t>
            </a:r>
          </a:p>
        </p:txBody>
      </p:sp>
      <p:pic>
        <p:nvPicPr>
          <p:cNvPr id="23" name="Picture 2" descr="Gluon Logo">
            <a:extLst>
              <a:ext uri="{FF2B5EF4-FFF2-40B4-BE49-F238E27FC236}">
                <a16:creationId xmlns:a16="http://schemas.microsoft.com/office/drawing/2014/main" id="{562908ED-F7BF-604D-9960-E40B878C8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543" y="1313682"/>
            <a:ext cx="336512" cy="2624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xtLst/>
        </p:spPr>
      </p:pic>
      <p:pic>
        <p:nvPicPr>
          <p:cNvPr id="24" name="Picture 2" descr="Gluon Logo">
            <a:extLst>
              <a:ext uri="{FF2B5EF4-FFF2-40B4-BE49-F238E27FC236}">
                <a16:creationId xmlns:a16="http://schemas.microsoft.com/office/drawing/2014/main" id="{FE8FE47C-7533-CB4B-95EC-BC356BC5B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255" y="3040505"/>
            <a:ext cx="336512" cy="2624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xtLst/>
        </p:spPr>
      </p:pic>
    </p:spTree>
    <p:extLst>
      <p:ext uri="{BB962C8B-B14F-4D97-AF65-F5344CB8AC3E}">
        <p14:creationId xmlns:p14="http://schemas.microsoft.com/office/powerpoint/2010/main" val="31498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MXNet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latin typeface="Lucida Console" panose="020B0609040504020204" pitchFamily="49" charset="0"/>
              </a:rPr>
              <a:t>train</a:t>
            </a:r>
            <a:r>
              <a:rPr lang="en-US" dirty="0"/>
              <a:t> function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63ABCA-29D7-4446-9280-5CDEFD76176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 your code for ML training into </a:t>
            </a:r>
            <a:r>
              <a:rPr lang="en-US" dirty="0">
                <a:latin typeface="Lucida Console" panose="020B0609040504020204" pitchFamily="49" charset="0"/>
              </a:rPr>
              <a:t>train()</a:t>
            </a:r>
            <a:r>
              <a:rPr lang="en-US" dirty="0"/>
              <a:t>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SageMaker provides information about training environment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Returns trained MXNet Module API </a:t>
            </a:r>
            <a:r>
              <a:rPr lang="en-US" dirty="0">
                <a:latin typeface="Amazon Ember Light" panose="020B0603020204020204" pitchFamily="34" charset="0"/>
                <a:ea typeface="Amazon Ember Light" panose="020B0603020204020204" pitchFamily="34" charset="0"/>
                <a:cs typeface="Amazon Ember Light" panose="020B0603020204020204" pitchFamily="34" charset="0"/>
              </a:rPr>
              <a:t>module</a:t>
            </a:r>
            <a:r>
              <a:rPr lang="en-US" dirty="0"/>
              <a:t> 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object</a:t>
            </a:r>
            <a:r>
              <a:rPr lang="en-US" dirty="0"/>
              <a:t> or Gluon API </a:t>
            </a:r>
            <a:r>
              <a:rPr lang="en-US" dirty="0">
                <a:latin typeface="Amazon Ember Light" panose="020B0603020204020204" pitchFamily="34" charset="0"/>
                <a:ea typeface="Amazon Ember Light" panose="020B0603020204020204" pitchFamily="34" charset="0"/>
                <a:cs typeface="Amazon Ember Light" panose="020B0603020204020204" pitchFamily="34" charset="0"/>
              </a:rPr>
              <a:t>net</a:t>
            </a:r>
            <a:r>
              <a:rPr lang="en-US" dirty="0"/>
              <a:t> object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0D276-9433-E04B-8397-E8F239F356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925"/>
          <a:stretch/>
        </p:blipFill>
        <p:spPr>
          <a:xfrm>
            <a:off x="356614" y="2108981"/>
            <a:ext cx="8550833" cy="9707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909449-FAB2-F44F-B490-4F4429FFEC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119"/>
          <a:stretch/>
        </p:blipFill>
        <p:spPr>
          <a:xfrm>
            <a:off x="356615" y="3405253"/>
            <a:ext cx="8550833" cy="96613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1617CA-54ED-E247-88DC-EB8D24E6E1EE}"/>
              </a:ext>
            </a:extLst>
          </p:cNvPr>
          <p:cNvCxnSpPr/>
          <p:nvPr/>
        </p:nvCxnSpPr>
        <p:spPr>
          <a:xfrm>
            <a:off x="3402957" y="3981691"/>
            <a:ext cx="6944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855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MXNet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latin typeface="Lucida Console" panose="020B0609040504020204" pitchFamily="49" charset="0"/>
              </a:rPr>
              <a:t>train</a:t>
            </a:r>
            <a:r>
              <a:rPr lang="en-US" dirty="0"/>
              <a:t> function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hyperparameters</a:t>
            </a:r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</a:t>
            </a:r>
            <a:r>
              <a:rPr lang="en-US" sz="1400" b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dict</a:t>
            </a:r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[</a:t>
            </a:r>
            <a:r>
              <a:rPr lang="en-US" sz="1400" b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string,string</a:t>
            </a:r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]): 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Hyperparameter for ML Training</a:t>
            </a:r>
            <a:endParaRPr lang="en-US" sz="1400" b="1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="1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input_data_config</a:t>
            </a:r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</a:t>
            </a:r>
            <a:r>
              <a:rPr lang="en-US" sz="1400" b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dict</a:t>
            </a:r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[</a:t>
            </a:r>
            <a:r>
              <a:rPr lang="en-US" sz="1400" b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string,dict</a:t>
            </a:r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]): 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SageMaker </a:t>
            </a:r>
            <a:r>
              <a:rPr lang="en-US" sz="1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TrainingJob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InputDataConfig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object</a:t>
            </a:r>
            <a:endParaRPr lang="en-US" sz="1400" b="1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="1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channel_input_dirs</a:t>
            </a:r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</a:t>
            </a:r>
            <a:r>
              <a:rPr lang="en-US" sz="1400" b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dict</a:t>
            </a:r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[</a:t>
            </a:r>
            <a:r>
              <a:rPr lang="en-US" sz="1400" b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string,string</a:t>
            </a:r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]):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Directories of training data</a:t>
            </a:r>
            <a:endParaRPr lang="en-US" sz="1400" b="1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output_data_dir</a:t>
            </a:r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</a:t>
            </a:r>
            <a:r>
              <a:rPr lang="en-US" sz="1400" b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str</a:t>
            </a:r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): 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Directory to put checkpoint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="1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num_gpus</a:t>
            </a:r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</a:t>
            </a:r>
            <a:r>
              <a:rPr lang="en-US" sz="1400" b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</a:t>
            </a:r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):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# of GPUs</a:t>
            </a:r>
            <a:endParaRPr lang="en-US" sz="1400" b="1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num_cpus</a:t>
            </a:r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</a:t>
            </a:r>
            <a:r>
              <a:rPr lang="en-US" sz="1400" b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</a:t>
            </a:r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): 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# of CPUs</a:t>
            </a:r>
            <a:endParaRPr lang="en-US" sz="1400" b="1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="1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hosts (list[</a:t>
            </a:r>
            <a:r>
              <a:rPr lang="en-US" sz="1400" b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str</a:t>
            </a:r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]): 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List of host names for distributed training</a:t>
            </a:r>
            <a:endParaRPr lang="en-US" sz="1400" b="1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current_host</a:t>
            </a:r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</a:t>
            </a:r>
            <a:r>
              <a:rPr lang="en-US" sz="1400" b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str</a:t>
            </a:r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):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Name of the training instance</a:t>
            </a:r>
            <a:endParaRPr lang="en-US" sz="1400" b="1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53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MXNet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latin typeface="Lucida Console" panose="020B0609040504020204" pitchFamily="49" charset="0"/>
              </a:rPr>
              <a:t>train</a:t>
            </a:r>
            <a:r>
              <a:rPr lang="en-US" dirty="0"/>
              <a:t> function Example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B7D057-5460-FA4E-AFA8-F646C329D0D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56615" y="910788"/>
            <a:ext cx="7235422" cy="3920448"/>
          </a:xfr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A1DA4B5-EECA-1847-890D-5D53A59D5EB1}"/>
              </a:ext>
            </a:extLst>
          </p:cNvPr>
          <p:cNvSpPr/>
          <p:nvPr/>
        </p:nvSpPr>
        <p:spPr>
          <a:xfrm>
            <a:off x="780176" y="1510018"/>
            <a:ext cx="4706224" cy="889233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DF25574-DC36-4046-8D5E-73C710BABF9F}"/>
              </a:ext>
            </a:extLst>
          </p:cNvPr>
          <p:cNvSpPr/>
          <p:nvPr/>
        </p:nvSpPr>
        <p:spPr>
          <a:xfrm>
            <a:off x="780176" y="2824222"/>
            <a:ext cx="4706224" cy="185834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E6819E4-22EB-2247-AE5A-1D095C133225}"/>
              </a:ext>
            </a:extLst>
          </p:cNvPr>
          <p:cNvSpPr/>
          <p:nvPr/>
        </p:nvSpPr>
        <p:spPr>
          <a:xfrm>
            <a:off x="780176" y="4238262"/>
            <a:ext cx="4706224" cy="592974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209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MXNet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latin typeface="Lucida Console" panose="020B0609040504020204" pitchFamily="49" charset="0"/>
                <a:ea typeface="Amazon Ember Light" panose="020B0603020204020204" pitchFamily="34" charset="0"/>
                <a:cs typeface="Amazon Ember Light" panose="020B0603020204020204" pitchFamily="34" charset="0"/>
              </a:rPr>
              <a:t>save</a:t>
            </a:r>
            <a:r>
              <a:rPr lang="en-US" dirty="0"/>
              <a:t> function for </a:t>
            </a:r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Module</a:t>
            </a:r>
            <a:r>
              <a:rPr lang="en-US" dirty="0">
                <a:latin typeface="Amazon Ember Light" panose="020B0603020204020204" pitchFamily="34" charset="0"/>
                <a:ea typeface="Amazon Ember Light" panose="020B0603020204020204" pitchFamily="34" charset="0"/>
                <a:cs typeface="Amazon Ember Light" panose="020B0603020204020204" pitchFamily="34" charset="0"/>
              </a:rPr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SageMaker will invoke </a:t>
            </a:r>
            <a:r>
              <a:rPr lang="en-US" dirty="0">
                <a:latin typeface="Lucida Console" panose="020B0609040504020204" pitchFamily="49" charset="0"/>
                <a:ea typeface="Amazon Ember Light" panose="020B0603020204020204" pitchFamily="34" charset="0"/>
                <a:cs typeface="Amazon Ember Light" panose="020B0603020204020204" pitchFamily="34" charset="0"/>
              </a:rPr>
              <a:t>save</a:t>
            </a:r>
            <a:r>
              <a:rPr lang="en-US" dirty="0"/>
              <a:t> function with return-value of </a:t>
            </a:r>
            <a:r>
              <a:rPr lang="en-US" dirty="0">
                <a:latin typeface="Lucida Console" panose="020B0609040504020204" pitchFamily="49" charset="0"/>
                <a:ea typeface="Amazon Ember Light" panose="020B0603020204020204" pitchFamily="34" charset="0"/>
                <a:cs typeface="Amazon Ember Light" panose="020B0603020204020204" pitchFamily="34" charset="0"/>
              </a:rPr>
              <a:t>train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 implementation works with MXNet Module API </a:t>
            </a:r>
            <a:r>
              <a:rPr lang="en-US" dirty="0">
                <a:latin typeface="Amazon Ember Light" panose="020B0603020204020204" pitchFamily="34" charset="0"/>
                <a:ea typeface="Amazon Ember Light" panose="020B0603020204020204" pitchFamily="34" charset="0"/>
                <a:cs typeface="Amazon Ember Light" panose="020B0603020204020204" pitchFamily="34" charset="0"/>
              </a:rPr>
              <a:t>Module</a:t>
            </a:r>
            <a:r>
              <a:rPr lang="en-US" dirty="0"/>
              <a:t> object</a:t>
            </a:r>
            <a:endParaRPr lang="en-US" dirty="0">
              <a:latin typeface="Amazon Ember Light" panose="020B0603020204020204" pitchFamily="34" charset="0"/>
              <a:ea typeface="Amazon Ember Light" panose="020B0603020204020204" pitchFamily="34" charset="0"/>
              <a:cs typeface="Amazon Ember Light" panose="020B06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should define model</a:t>
            </a:r>
            <a:r>
              <a:rPr lang="ko-KR" altLang="en-US" dirty="0"/>
              <a:t> </a:t>
            </a:r>
            <a:r>
              <a:rPr lang="en-US" dirty="0"/>
              <a:t>serialization logic if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train</a:t>
            </a:r>
            <a:r>
              <a:rPr lang="en-US" dirty="0"/>
              <a:t> function returns Gluon API net object or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dirty="0"/>
              <a:t>special processing is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dirty="0"/>
              <a:t>model : return-value from </a:t>
            </a:r>
            <a:r>
              <a:rPr lang="en-US" dirty="0">
                <a:latin typeface="Lucida Console" panose="020B0609040504020204" pitchFamily="49" charset="0"/>
                <a:ea typeface="Amazon Ember Light" panose="020B0603020204020204" pitchFamily="34" charset="0"/>
                <a:cs typeface="Amazon Ember Light" panose="020B0603020204020204" pitchFamily="34" charset="0"/>
              </a:rPr>
              <a:t>train</a:t>
            </a:r>
            <a:r>
              <a:rPr lang="en-US" dirty="0"/>
              <a:t> function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dirty="0" err="1"/>
              <a:t>model_dir</a:t>
            </a:r>
            <a:r>
              <a:rPr lang="en-US" dirty="0"/>
              <a:t> : directory to save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90F1A-8C3A-BB42-A21B-45561A791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673"/>
          <a:stretch/>
        </p:blipFill>
        <p:spPr>
          <a:xfrm>
            <a:off x="356615" y="2594343"/>
            <a:ext cx="4598157" cy="57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89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zon Ember Light" panose="020B0603020204020204" pitchFamily="34" charset="0"/>
                <a:ea typeface="Amazon Ember Light" panose="020B0603020204020204" pitchFamily="34" charset="0"/>
                <a:cs typeface="Amazon Ember Light" panose="020B0603020204020204" pitchFamily="34" charset="0"/>
              </a:rPr>
              <a:t>MXNet </a:t>
            </a:r>
            <a:r>
              <a:rPr lang="mr-IN" dirty="0">
                <a:latin typeface="Amazon Ember Light" panose="020B0603020204020204" pitchFamily="34" charset="0"/>
                <a:ea typeface="Amazon Ember Light" panose="020B0603020204020204" pitchFamily="34" charset="0"/>
              </a:rPr>
              <a:t>–</a:t>
            </a:r>
            <a:r>
              <a:rPr lang="en-US" dirty="0">
                <a:latin typeface="Amazon Ember Light" panose="020B0603020204020204" pitchFamily="34" charset="0"/>
                <a:ea typeface="Amazon Ember Light" panose="020B0603020204020204" pitchFamily="34" charset="0"/>
                <a:cs typeface="Amazon Ember Light" panose="020B0603020204020204" pitchFamily="34" charset="0"/>
              </a:rPr>
              <a:t> </a:t>
            </a:r>
            <a:r>
              <a:rPr lang="en-US" dirty="0">
                <a:latin typeface="Lucida Console" panose="020B0609040504020204" pitchFamily="49" charset="0"/>
                <a:ea typeface="Amazon Ember Light" panose="020B0603020204020204" pitchFamily="34" charset="0"/>
                <a:cs typeface="Amazon Ember Light" panose="020B0603020204020204" pitchFamily="34" charset="0"/>
              </a:rPr>
              <a:t>save</a:t>
            </a:r>
            <a:r>
              <a:rPr lang="en-US" dirty="0">
                <a:latin typeface="Amazon Ember Light" panose="020B0603020204020204" pitchFamily="34" charset="0"/>
                <a:ea typeface="Amazon Ember Light" panose="020B0603020204020204" pitchFamily="34" charset="0"/>
                <a:cs typeface="Amazon Ember Light" panose="020B0603020204020204" pitchFamily="34" charset="0"/>
              </a:rPr>
              <a:t> function for </a:t>
            </a:r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Gluon</a:t>
            </a:r>
            <a:r>
              <a:rPr lang="en-US" dirty="0">
                <a:latin typeface="Amazon Ember Light" panose="020B0603020204020204" pitchFamily="34" charset="0"/>
                <a:ea typeface="Amazon Ember Light" panose="020B0603020204020204" pitchFamily="34" charset="0"/>
                <a:cs typeface="Amazon Ember Light" panose="020B0603020204020204" pitchFamily="34" charset="0"/>
              </a:rPr>
              <a:t> API</a:t>
            </a:r>
            <a:endParaRPr lang="en-US" sz="1200" dirty="0">
              <a:latin typeface="Amazon Ember Light" panose="020B0603020204020204" pitchFamily="34" charset="0"/>
              <a:ea typeface="Amazon Ember Light" panose="020B0603020204020204" pitchFamily="34" charset="0"/>
              <a:cs typeface="Amazon Ember Light" panose="020B06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Default save function is </a:t>
            </a:r>
            <a:r>
              <a:rPr lang="en-US" u="sng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NOT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compatible with Gluon API net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603020204020204" pitchFamily="34" charset="0"/>
                <a:ea typeface="Amazon Ember Light" panose="020B0603020204020204" pitchFamily="34" charset="0"/>
                <a:cs typeface="Amazon Ember Light" panose="020B0603020204020204" pitchFamily="34" charset="0"/>
              </a:rPr>
              <a:t>net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object’s </a:t>
            </a:r>
            <a:r>
              <a:rPr lang="en-US" dirty="0" err="1">
                <a:latin typeface="Amazon Ember Light" panose="020B0603020204020204" pitchFamily="34" charset="0"/>
                <a:ea typeface="Amazon Ember Light" panose="020B0603020204020204" pitchFamily="34" charset="0"/>
                <a:cs typeface="Amazon Ember Light" panose="020B0603020204020204" pitchFamily="34" charset="0"/>
              </a:rPr>
              <a:t>save_params</a:t>
            </a:r>
            <a:r>
              <a:rPr lang="en-US" dirty="0">
                <a:latin typeface="Amazon Ember Light" panose="020B0603020204020204" pitchFamily="34" charset="0"/>
                <a:ea typeface="Amazon Ember Light" panose="020B0603020204020204" pitchFamily="34" charset="0"/>
                <a:cs typeface="Amazon Ember Light" panose="020B0603020204020204" pitchFamily="34" charset="0"/>
              </a:rPr>
              <a:t>() </a:t>
            </a:r>
            <a:r>
              <a:rPr lang="en-US" dirty="0"/>
              <a:t>method does serialization of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zon Ember Light" panose="020B0603020204020204" pitchFamily="34" charset="0"/>
              <a:ea typeface="Amazon Ember Light" panose="020B0603020204020204" pitchFamily="34" charset="0"/>
              <a:cs typeface="Amazon Ember Light" panose="020B06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zon Ember Light" panose="020B0603020204020204" pitchFamily="34" charset="0"/>
              <a:ea typeface="Amazon Ember Light" panose="020B0603020204020204" pitchFamily="34" charset="0"/>
              <a:cs typeface="Amazon Ember Light" panose="020B06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zon Ember Light" panose="020B0603020204020204" pitchFamily="34" charset="0"/>
              <a:ea typeface="Amazon Ember Light" panose="020B0603020204020204" pitchFamily="34" charset="0"/>
              <a:cs typeface="Amazon Ember Light" panose="020B06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zon Ember Light" panose="020B0603020204020204" pitchFamily="34" charset="0"/>
              <a:ea typeface="Amazon Ember Light" panose="020B0603020204020204" pitchFamily="34" charset="0"/>
              <a:cs typeface="Amazon Ember Light" panose="020B06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zon Ember Light" panose="020B0603020204020204" pitchFamily="34" charset="0"/>
              <a:ea typeface="Amazon Ember Light" panose="020B0603020204020204" pitchFamily="34" charset="0"/>
              <a:cs typeface="Amazon Ember Light" panose="020B06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mazon Ember Light" panose="020B0603020204020204" pitchFamily="34" charset="0"/>
                <a:ea typeface="Amazon Ember Light" panose="020B0603020204020204" pitchFamily="34" charset="0"/>
                <a:cs typeface="Amazon Ember Light" panose="020B0603020204020204" pitchFamily="34" charset="0"/>
              </a:rPr>
              <a:t>net.collect_params</a:t>
            </a:r>
            <a:r>
              <a:rPr lang="en-US" dirty="0">
                <a:latin typeface="Amazon Ember Light" panose="020B0603020204020204" pitchFamily="34" charset="0"/>
                <a:ea typeface="Amazon Ember Light" panose="020B0603020204020204" pitchFamily="34" charset="0"/>
                <a:cs typeface="Amazon Ember Light" panose="020B0603020204020204" pitchFamily="34" charset="0"/>
              </a:rPr>
              <a:t>().save() </a:t>
            </a:r>
            <a:r>
              <a:rPr lang="en-US" dirty="0"/>
              <a:t>also works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B8B145-D8D4-5C40-99FF-128A98B649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20" b="88707"/>
          <a:stretch/>
        </p:blipFill>
        <p:spPr>
          <a:xfrm>
            <a:off x="676343" y="1786706"/>
            <a:ext cx="5434713" cy="5808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862B78-DD85-ED42-B614-2D9FFF8B9C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127" r="4420" b="710"/>
          <a:stretch/>
        </p:blipFill>
        <p:spPr>
          <a:xfrm>
            <a:off x="676343" y="2498905"/>
            <a:ext cx="5434714" cy="368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B5BD0FE-CA74-8B4F-B095-216FCB141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43" y="3436303"/>
            <a:ext cx="5434714" cy="134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64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MXNet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>
                <a:latin typeface="Lucida Console" panose="020B0609040504020204" pitchFamily="49" charset="0"/>
              </a:rPr>
              <a:t>model_fn</a:t>
            </a:r>
            <a:r>
              <a:rPr lang="en-US" dirty="0"/>
              <a:t> function</a:t>
            </a:r>
            <a:endParaRPr lang="en-US" b="1" dirty="0">
              <a:latin typeface="Amazon Ember Heavy" charset="0"/>
              <a:ea typeface="Amazon Ember Heavy" charset="0"/>
              <a:cs typeface="Amazon Ember Heavy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Loading trained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 </a:t>
            </a:r>
            <a:r>
              <a:rPr lang="en-US" dirty="0" err="1">
                <a:latin typeface="Lucida Console" panose="020B0609040504020204" pitchFamily="49" charset="0"/>
              </a:rPr>
              <a:t>model_fn</a:t>
            </a:r>
            <a:r>
              <a:rPr lang="en-US" dirty="0"/>
              <a:t> function provided for MXNet Module API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should write your </a:t>
            </a:r>
            <a:r>
              <a:rPr lang="en-US" dirty="0" err="1">
                <a:latin typeface="Lucida Console" panose="020B0609040504020204" pitchFamily="49" charset="0"/>
              </a:rPr>
              <a:t>model_fn</a:t>
            </a:r>
            <a:r>
              <a:rPr lang="en-US" dirty="0"/>
              <a:t> for Gluon API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model_dir</a:t>
            </a:r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/>
              <a:t>: directory where your model files and sub-directories, saved by </a:t>
            </a:r>
            <a:r>
              <a:rPr lang="en-US" dirty="0">
                <a:latin typeface="Lucida Console" panose="020B0609040504020204" pitchFamily="49" charset="0"/>
                <a:ea typeface="Amazon Ember Light" panose="020B0603020204020204" pitchFamily="34" charset="0"/>
                <a:cs typeface="Amazon Ember Light" panose="020B0603020204020204" pitchFamily="34" charset="0"/>
              </a:rPr>
              <a:t>save</a:t>
            </a:r>
            <a:r>
              <a:rPr lang="en-US" dirty="0"/>
              <a:t>, have been mounted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58E3EA-2D2F-B143-9322-606A6341F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825" y="3146176"/>
            <a:ext cx="4194445" cy="10798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55DD28-2EB9-C144-8A2A-7232B1EAB4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99"/>
          <a:stretch/>
        </p:blipFill>
        <p:spPr>
          <a:xfrm>
            <a:off x="356615" y="3146176"/>
            <a:ext cx="4194445" cy="14417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D1F51B5-BBC3-AA40-81ED-C34520484F08}"/>
              </a:ext>
            </a:extLst>
          </p:cNvPr>
          <p:cNvSpPr/>
          <p:nvPr/>
        </p:nvSpPr>
        <p:spPr>
          <a:xfrm>
            <a:off x="356615" y="2804148"/>
            <a:ext cx="4187464" cy="3420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Loading Custom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417F4A-F18D-E247-A76C-639735A6AEB0}"/>
              </a:ext>
            </a:extLst>
          </p:cNvPr>
          <p:cNvSpPr/>
          <p:nvPr/>
        </p:nvSpPr>
        <p:spPr>
          <a:xfrm>
            <a:off x="4746825" y="2804148"/>
            <a:ext cx="4194445" cy="3420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Loading pre-defined Model</a:t>
            </a:r>
          </a:p>
        </p:txBody>
      </p:sp>
    </p:spTree>
    <p:extLst>
      <p:ext uri="{BB962C8B-B14F-4D97-AF65-F5344CB8AC3E}">
        <p14:creationId xmlns:p14="http://schemas.microsoft.com/office/powerpoint/2010/main" val="2014520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MXNet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>
                <a:latin typeface="Lucida Console" panose="020B0609040504020204" pitchFamily="49" charset="0"/>
              </a:rPr>
              <a:t>transform_fn</a:t>
            </a:r>
            <a:endParaRPr lang="en-US" b="1" dirty="0">
              <a:latin typeface="Amazon Ember Heavy" charset="0"/>
              <a:ea typeface="Amazon Ember Heavy" charset="0"/>
              <a:cs typeface="Amazon Ember Heavy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Transforming input data into a prediction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 </a:t>
            </a:r>
            <a:r>
              <a:rPr lang="en-US" dirty="0" err="1">
                <a:latin typeface="Lucida Console" panose="020B0609040504020204" pitchFamily="49" charset="0"/>
              </a:rPr>
              <a:t>transform_fn</a:t>
            </a:r>
            <a:r>
              <a:rPr lang="en-US" dirty="0"/>
              <a:t> implementations that work </a:t>
            </a:r>
            <a:r>
              <a:rPr lang="en-US" dirty="0" err="1"/>
              <a:t>withGluon</a:t>
            </a:r>
            <a:r>
              <a:rPr lang="en-US" dirty="0"/>
              <a:t> and Module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provide </a:t>
            </a:r>
            <a:r>
              <a:rPr lang="en-US" dirty="0" err="1">
                <a:latin typeface="Lucida Console" panose="020B0609040504020204" pitchFamily="49" charset="0"/>
              </a:rPr>
              <a:t>transform_fn</a:t>
            </a:r>
            <a:r>
              <a:rPr lang="en-US" dirty="0"/>
              <a:t> in your hosting script, it will be used to handle the entire request. You don't need to provide any other request handling functions (</a:t>
            </a:r>
            <a:r>
              <a:rPr lang="en-US" dirty="0" err="1">
                <a:latin typeface="Lucida Console" panose="020B0609040504020204" pitchFamily="49" charset="0"/>
              </a:rPr>
              <a:t>input_fn</a:t>
            </a:r>
            <a:r>
              <a:rPr lang="en-US" dirty="0"/>
              <a:t>, </a:t>
            </a:r>
            <a:r>
              <a:rPr lang="en-US" dirty="0" err="1">
                <a:latin typeface="Lucida Console" panose="020B0609040504020204" pitchFamily="49" charset="0"/>
              </a:rPr>
              <a:t>predict_fn</a:t>
            </a:r>
            <a:r>
              <a:rPr lang="en-US" dirty="0"/>
              <a:t>, or </a:t>
            </a:r>
            <a:r>
              <a:rPr lang="en-US" dirty="0" err="1">
                <a:latin typeface="Lucida Console" panose="020B0609040504020204" pitchFamily="49" charset="0"/>
              </a:rPr>
              <a:t>output_fn</a:t>
            </a:r>
            <a:r>
              <a:rPr lang="en-US" dirty="0"/>
              <a:t>). If you do provide them, they will be ignored.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32CBC3-65CB-F945-83A5-2EC546F5AB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832"/>
          <a:stretch/>
        </p:blipFill>
        <p:spPr>
          <a:xfrm>
            <a:off x="757275" y="2971366"/>
            <a:ext cx="5242931" cy="2481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4F1F64-A817-2D4F-96F0-76A32CE8A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624"/>
          <a:stretch/>
        </p:blipFill>
        <p:spPr>
          <a:xfrm>
            <a:off x="757275" y="3323171"/>
            <a:ext cx="5242931" cy="112266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2EFD7E-8517-6E44-AE62-CE8FCC391409}"/>
              </a:ext>
            </a:extLst>
          </p:cNvPr>
          <p:cNvSpPr/>
          <p:nvPr/>
        </p:nvSpPr>
        <p:spPr>
          <a:xfrm>
            <a:off x="356615" y="4624252"/>
            <a:ext cx="6879772" cy="2264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https://</a:t>
            </a:r>
            <a:r>
              <a:rPr lang="en-US" sz="10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docs.aws.amazon.com</a:t>
            </a:r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/sagemaker/latest/dg/</a:t>
            </a:r>
            <a:r>
              <a:rPr lang="en-US" sz="10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mxnet</a:t>
            </a:r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-training-inference-code-</a:t>
            </a:r>
            <a:r>
              <a:rPr lang="en-US" sz="10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template.html</a:t>
            </a:r>
            <a:endParaRPr lang="en-US" sz="10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738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1828594"/>
            <a:ext cx="9144000" cy="5893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dirty="0">
                <a:latin typeface="Amazon Ember" panose="02000000000000000000"/>
                <a:cs typeface="Segoe UI Light" panose="020B0502040204020203" pitchFamily="34" charset="0"/>
              </a:rPr>
              <a:t>Efficient deep learning model for edge</a:t>
            </a:r>
          </a:p>
        </p:txBody>
      </p:sp>
    </p:spTree>
    <p:extLst>
      <p:ext uri="{BB962C8B-B14F-4D97-AF65-F5344CB8AC3E}">
        <p14:creationId xmlns:p14="http://schemas.microsoft.com/office/powerpoint/2010/main" val="3177986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8CE973-E59B-4B44-880C-04FC0E10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Motivation of efficient DL models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C16D005-2FB6-2645-8A9D-651291E20216}"/>
              </a:ext>
            </a:extLst>
          </p:cNvPr>
          <p:cNvSpPr txBox="1"/>
          <p:nvPr/>
        </p:nvSpPr>
        <p:spPr>
          <a:xfrm>
            <a:off x="428625" y="1304925"/>
            <a:ext cx="8239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While modern huge DL models cannot work at an edge, </a:t>
            </a:r>
            <a:r>
              <a:rPr kumimoji="1" lang="en-US" altLang="ja-JP" sz="20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state-of-the-art efficient DL models enable to run at edge with high accuracy. </a:t>
            </a:r>
          </a:p>
        </p:txBody>
      </p:sp>
      <p:grpSp>
        <p:nvGrpSpPr>
          <p:cNvPr id="38" name="Group 77">
            <a:extLst>
              <a:ext uri="{FF2B5EF4-FFF2-40B4-BE49-F238E27FC236}">
                <a16:creationId xmlns:a16="http://schemas.microsoft.com/office/drawing/2014/main" id="{85B887C3-E3EC-3948-BADC-CE25E0352F33}"/>
              </a:ext>
            </a:extLst>
          </p:cNvPr>
          <p:cNvGrpSpPr/>
          <p:nvPr/>
        </p:nvGrpSpPr>
        <p:grpSpPr>
          <a:xfrm>
            <a:off x="2878134" y="2780366"/>
            <a:ext cx="1151585" cy="1098328"/>
            <a:chOff x="5333349" y="1880593"/>
            <a:chExt cx="1625307" cy="1550142"/>
          </a:xfrm>
        </p:grpSpPr>
        <p:grpSp>
          <p:nvGrpSpPr>
            <p:cNvPr id="39" name="Group 78">
              <a:extLst>
                <a:ext uri="{FF2B5EF4-FFF2-40B4-BE49-F238E27FC236}">
                  <a16:creationId xmlns:a16="http://schemas.microsoft.com/office/drawing/2014/main" id="{840BFD6B-5E8D-2644-AB0A-EA5D306EB951}"/>
                </a:ext>
              </a:extLst>
            </p:cNvPr>
            <p:cNvGrpSpPr/>
            <p:nvPr/>
          </p:nvGrpSpPr>
          <p:grpSpPr>
            <a:xfrm>
              <a:off x="5760208" y="1880593"/>
              <a:ext cx="751893" cy="989582"/>
              <a:chOff x="3946138" y="1576382"/>
              <a:chExt cx="962358" cy="1266580"/>
            </a:xfrm>
          </p:grpSpPr>
          <p:sp>
            <p:nvSpPr>
              <p:cNvPr id="41" name="Line 81">
                <a:extLst>
                  <a:ext uri="{FF2B5EF4-FFF2-40B4-BE49-F238E27FC236}">
                    <a16:creationId xmlns:a16="http://schemas.microsoft.com/office/drawing/2014/main" id="{611C4AE8-4462-3E42-AFF1-24172F15F4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6138" y="2003020"/>
                <a:ext cx="94539" cy="0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2" name="Oval 59">
                <a:extLst>
                  <a:ext uri="{FF2B5EF4-FFF2-40B4-BE49-F238E27FC236}">
                    <a16:creationId xmlns:a16="http://schemas.microsoft.com/office/drawing/2014/main" id="{623FD7A6-11AF-F242-BE7F-C0E67A736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638" y="1784853"/>
                <a:ext cx="519964" cy="51996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3" name="Freeform 60">
                <a:extLst>
                  <a:ext uri="{FF2B5EF4-FFF2-40B4-BE49-F238E27FC236}">
                    <a16:creationId xmlns:a16="http://schemas.microsoft.com/office/drawing/2014/main" id="{2EDAC669-3C78-2143-A01D-EDA795F1AC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7629" y="1953326"/>
                <a:ext cx="277556" cy="239984"/>
              </a:xfrm>
              <a:custGeom>
                <a:avLst/>
                <a:gdLst>
                  <a:gd name="T0" fmla="*/ 116 w 229"/>
                  <a:gd name="T1" fmla="*/ 54 h 198"/>
                  <a:gd name="T2" fmla="*/ 154 w 229"/>
                  <a:gd name="T3" fmla="*/ 0 h 198"/>
                  <a:gd name="T4" fmla="*/ 150 w 229"/>
                  <a:gd name="T5" fmla="*/ 50 h 198"/>
                  <a:gd name="T6" fmla="*/ 195 w 229"/>
                  <a:gd name="T7" fmla="*/ 41 h 198"/>
                  <a:gd name="T8" fmla="*/ 178 w 229"/>
                  <a:gd name="T9" fmla="*/ 67 h 198"/>
                  <a:gd name="T10" fmla="*/ 225 w 229"/>
                  <a:gd name="T11" fmla="*/ 75 h 198"/>
                  <a:gd name="T12" fmla="*/ 186 w 229"/>
                  <a:gd name="T13" fmla="*/ 97 h 198"/>
                  <a:gd name="T14" fmla="*/ 229 w 229"/>
                  <a:gd name="T15" fmla="*/ 123 h 198"/>
                  <a:gd name="T16" fmla="*/ 180 w 229"/>
                  <a:gd name="T17" fmla="*/ 118 h 198"/>
                  <a:gd name="T18" fmla="*/ 193 w 229"/>
                  <a:gd name="T19" fmla="*/ 165 h 198"/>
                  <a:gd name="T20" fmla="*/ 150 w 229"/>
                  <a:gd name="T21" fmla="*/ 133 h 198"/>
                  <a:gd name="T22" fmla="*/ 141 w 229"/>
                  <a:gd name="T23" fmla="*/ 181 h 198"/>
                  <a:gd name="T24" fmla="*/ 111 w 229"/>
                  <a:gd name="T25" fmla="*/ 138 h 198"/>
                  <a:gd name="T26" fmla="*/ 90 w 229"/>
                  <a:gd name="T27" fmla="*/ 198 h 198"/>
                  <a:gd name="T28" fmla="*/ 81 w 229"/>
                  <a:gd name="T29" fmla="*/ 144 h 198"/>
                  <a:gd name="T30" fmla="*/ 51 w 229"/>
                  <a:gd name="T31" fmla="*/ 161 h 198"/>
                  <a:gd name="T32" fmla="*/ 60 w 229"/>
                  <a:gd name="T33" fmla="*/ 129 h 198"/>
                  <a:gd name="T34" fmla="*/ 2 w 229"/>
                  <a:gd name="T35" fmla="*/ 133 h 198"/>
                  <a:gd name="T36" fmla="*/ 38 w 229"/>
                  <a:gd name="T37" fmla="*/ 108 h 198"/>
                  <a:gd name="T38" fmla="*/ 0 w 229"/>
                  <a:gd name="T39" fmla="*/ 80 h 198"/>
                  <a:gd name="T40" fmla="*/ 49 w 229"/>
                  <a:gd name="T41" fmla="*/ 71 h 198"/>
                  <a:gd name="T42" fmla="*/ 4 w 229"/>
                  <a:gd name="T43" fmla="*/ 22 h 198"/>
                  <a:gd name="T44" fmla="*/ 77 w 229"/>
                  <a:gd name="T45" fmla="*/ 58 h 198"/>
                  <a:gd name="T46" fmla="*/ 88 w 229"/>
                  <a:gd name="T47" fmla="*/ 22 h 198"/>
                  <a:gd name="T48" fmla="*/ 116 w 229"/>
                  <a:gd name="T49" fmla="*/ 54 h 198"/>
                  <a:gd name="T50" fmla="*/ 116 w 229"/>
                  <a:gd name="T51" fmla="*/ 54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9" h="198">
                    <a:moveTo>
                      <a:pt x="116" y="54"/>
                    </a:moveTo>
                    <a:lnTo>
                      <a:pt x="154" y="0"/>
                    </a:lnTo>
                    <a:lnTo>
                      <a:pt x="150" y="50"/>
                    </a:lnTo>
                    <a:lnTo>
                      <a:pt x="195" y="41"/>
                    </a:lnTo>
                    <a:lnTo>
                      <a:pt x="178" y="67"/>
                    </a:lnTo>
                    <a:lnTo>
                      <a:pt x="225" y="75"/>
                    </a:lnTo>
                    <a:lnTo>
                      <a:pt x="186" y="97"/>
                    </a:lnTo>
                    <a:lnTo>
                      <a:pt x="229" y="123"/>
                    </a:lnTo>
                    <a:lnTo>
                      <a:pt x="180" y="118"/>
                    </a:lnTo>
                    <a:lnTo>
                      <a:pt x="193" y="165"/>
                    </a:lnTo>
                    <a:lnTo>
                      <a:pt x="150" y="133"/>
                    </a:lnTo>
                    <a:lnTo>
                      <a:pt x="141" y="181"/>
                    </a:lnTo>
                    <a:lnTo>
                      <a:pt x="111" y="138"/>
                    </a:lnTo>
                    <a:lnTo>
                      <a:pt x="90" y="198"/>
                    </a:lnTo>
                    <a:lnTo>
                      <a:pt x="81" y="144"/>
                    </a:lnTo>
                    <a:lnTo>
                      <a:pt x="51" y="161"/>
                    </a:lnTo>
                    <a:lnTo>
                      <a:pt x="60" y="129"/>
                    </a:lnTo>
                    <a:lnTo>
                      <a:pt x="2" y="133"/>
                    </a:lnTo>
                    <a:lnTo>
                      <a:pt x="38" y="108"/>
                    </a:lnTo>
                    <a:lnTo>
                      <a:pt x="0" y="80"/>
                    </a:lnTo>
                    <a:lnTo>
                      <a:pt x="49" y="71"/>
                    </a:lnTo>
                    <a:lnTo>
                      <a:pt x="4" y="22"/>
                    </a:lnTo>
                    <a:lnTo>
                      <a:pt x="77" y="58"/>
                    </a:lnTo>
                    <a:lnTo>
                      <a:pt x="88" y="22"/>
                    </a:lnTo>
                    <a:lnTo>
                      <a:pt x="116" y="54"/>
                    </a:lnTo>
                    <a:lnTo>
                      <a:pt x="116" y="5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4" name="Freeform 62">
                <a:extLst>
                  <a:ext uri="{FF2B5EF4-FFF2-40B4-BE49-F238E27FC236}">
                    <a16:creationId xmlns:a16="http://schemas.microsoft.com/office/drawing/2014/main" id="{2173B97B-0A11-F14F-BB56-461E4C3915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2532" y="2816297"/>
                <a:ext cx="145445" cy="26665"/>
              </a:xfrm>
              <a:custGeom>
                <a:avLst/>
                <a:gdLst>
                  <a:gd name="T0" fmla="*/ 56 w 56"/>
                  <a:gd name="T1" fmla="*/ 0 h 10"/>
                  <a:gd name="T2" fmla="*/ 56 w 56"/>
                  <a:gd name="T3" fmla="*/ 5 h 10"/>
                  <a:gd name="T4" fmla="*/ 28 w 56"/>
                  <a:gd name="T5" fmla="*/ 10 h 10"/>
                  <a:gd name="T6" fmla="*/ 0 w 56"/>
                  <a:gd name="T7" fmla="*/ 5 h 10"/>
                  <a:gd name="T8" fmla="*/ 0 w 56"/>
                  <a:gd name="T9" fmla="*/ 0 h 10"/>
                  <a:gd name="T10" fmla="*/ 56 w 56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0">
                    <a:moveTo>
                      <a:pt x="56" y="0"/>
                    </a:moveTo>
                    <a:cubicBezTo>
                      <a:pt x="56" y="5"/>
                      <a:pt x="56" y="5"/>
                      <a:pt x="56" y="5"/>
                    </a:cubicBezTo>
                    <a:cubicBezTo>
                      <a:pt x="56" y="8"/>
                      <a:pt x="43" y="10"/>
                      <a:pt x="28" y="10"/>
                    </a:cubicBezTo>
                    <a:cubicBezTo>
                      <a:pt x="13" y="10"/>
                      <a:pt x="0" y="8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6" y="0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rgbClr val="D6D7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5" name="Freeform 64">
                <a:extLst>
                  <a:ext uri="{FF2B5EF4-FFF2-40B4-BE49-F238E27FC236}">
                    <a16:creationId xmlns:a16="http://schemas.microsoft.com/office/drawing/2014/main" id="{0DD9C911-25B4-6946-B6D8-24748DE70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113" y="2575102"/>
                <a:ext cx="310282" cy="82419"/>
              </a:xfrm>
              <a:custGeom>
                <a:avLst/>
                <a:gdLst>
                  <a:gd name="T0" fmla="*/ 102 w 119"/>
                  <a:gd name="T1" fmla="*/ 2 h 32"/>
                  <a:gd name="T2" fmla="*/ 18 w 119"/>
                  <a:gd name="T3" fmla="*/ 0 h 32"/>
                  <a:gd name="T4" fmla="*/ 0 w 119"/>
                  <a:gd name="T5" fmla="*/ 15 h 32"/>
                  <a:gd name="T6" fmla="*/ 18 w 119"/>
                  <a:gd name="T7" fmla="*/ 30 h 32"/>
                  <a:gd name="T8" fmla="*/ 101 w 119"/>
                  <a:gd name="T9" fmla="*/ 31 h 32"/>
                  <a:gd name="T10" fmla="*/ 119 w 119"/>
                  <a:gd name="T11" fmla="*/ 17 h 32"/>
                  <a:gd name="T12" fmla="*/ 102 w 119"/>
                  <a:gd name="T13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32">
                    <a:moveTo>
                      <a:pt x="102" y="2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7"/>
                      <a:pt x="0" y="15"/>
                    </a:cubicBezTo>
                    <a:cubicBezTo>
                      <a:pt x="0" y="23"/>
                      <a:pt x="8" y="30"/>
                      <a:pt x="18" y="30"/>
                    </a:cubicBezTo>
                    <a:cubicBezTo>
                      <a:pt x="101" y="31"/>
                      <a:pt x="101" y="31"/>
                      <a:pt x="101" y="31"/>
                    </a:cubicBezTo>
                    <a:cubicBezTo>
                      <a:pt x="111" y="32"/>
                      <a:pt x="119" y="25"/>
                      <a:pt x="119" y="17"/>
                    </a:cubicBezTo>
                    <a:cubicBezTo>
                      <a:pt x="119" y="8"/>
                      <a:pt x="111" y="2"/>
                      <a:pt x="102" y="2"/>
                    </a:cubicBezTo>
                    <a:close/>
                  </a:path>
                </a:pathLst>
              </a:custGeom>
              <a:noFill/>
              <a:ln w="20638" cap="flat">
                <a:solidFill>
                  <a:srgbClr val="47474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6" name="Freeform 65">
                <a:extLst>
                  <a:ext uri="{FF2B5EF4-FFF2-40B4-BE49-F238E27FC236}">
                    <a16:creationId xmlns:a16="http://schemas.microsoft.com/office/drawing/2014/main" id="{3392702B-1B88-9A44-A09F-91CC5082BC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386" y="2691458"/>
                <a:ext cx="295737" cy="78782"/>
              </a:xfrm>
              <a:custGeom>
                <a:avLst/>
                <a:gdLst>
                  <a:gd name="T0" fmla="*/ 97 w 114"/>
                  <a:gd name="T1" fmla="*/ 1 h 30"/>
                  <a:gd name="T2" fmla="*/ 17 w 114"/>
                  <a:gd name="T3" fmla="*/ 0 h 30"/>
                  <a:gd name="T4" fmla="*/ 0 w 114"/>
                  <a:gd name="T5" fmla="*/ 14 h 30"/>
                  <a:gd name="T6" fmla="*/ 17 w 114"/>
                  <a:gd name="T7" fmla="*/ 29 h 30"/>
                  <a:gd name="T8" fmla="*/ 97 w 114"/>
                  <a:gd name="T9" fmla="*/ 30 h 30"/>
                  <a:gd name="T10" fmla="*/ 114 w 114"/>
                  <a:gd name="T11" fmla="*/ 16 h 30"/>
                  <a:gd name="T12" fmla="*/ 97 w 114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" h="30">
                    <a:moveTo>
                      <a:pt x="97" y="1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6"/>
                      <a:pt x="0" y="14"/>
                    </a:cubicBezTo>
                    <a:cubicBezTo>
                      <a:pt x="0" y="22"/>
                      <a:pt x="7" y="29"/>
                      <a:pt x="17" y="29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107" y="30"/>
                      <a:pt x="114" y="24"/>
                      <a:pt x="114" y="16"/>
                    </a:cubicBezTo>
                    <a:cubicBezTo>
                      <a:pt x="114" y="8"/>
                      <a:pt x="107" y="1"/>
                      <a:pt x="97" y="1"/>
                    </a:cubicBezTo>
                    <a:close/>
                  </a:path>
                </a:pathLst>
              </a:custGeom>
              <a:noFill/>
              <a:ln w="20638" cap="flat">
                <a:solidFill>
                  <a:srgbClr val="47474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" name="Freeform 66">
                <a:extLst>
                  <a:ext uri="{FF2B5EF4-FFF2-40B4-BE49-F238E27FC236}">
                    <a16:creationId xmlns:a16="http://schemas.microsoft.com/office/drawing/2014/main" id="{17B83B50-B047-0446-A60D-2BE5E6FD94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1932" y="2582374"/>
                <a:ext cx="306645" cy="72722"/>
              </a:xfrm>
              <a:custGeom>
                <a:avLst/>
                <a:gdLst>
                  <a:gd name="T0" fmla="*/ 0 w 118"/>
                  <a:gd name="T1" fmla="*/ 14 h 28"/>
                  <a:gd name="T2" fmla="*/ 14 w 118"/>
                  <a:gd name="T3" fmla="*/ 0 h 28"/>
                  <a:gd name="T4" fmla="*/ 104 w 118"/>
                  <a:gd name="T5" fmla="*/ 0 h 28"/>
                  <a:gd name="T6" fmla="*/ 118 w 118"/>
                  <a:gd name="T7" fmla="*/ 14 h 28"/>
                  <a:gd name="T8" fmla="*/ 118 w 118"/>
                  <a:gd name="T9" fmla="*/ 14 h 28"/>
                  <a:gd name="T10" fmla="*/ 104 w 118"/>
                  <a:gd name="T11" fmla="*/ 28 h 28"/>
                  <a:gd name="T12" fmla="*/ 14 w 118"/>
                  <a:gd name="T13" fmla="*/ 28 h 28"/>
                  <a:gd name="T14" fmla="*/ 0 w 118"/>
                  <a:gd name="T15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8" h="28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12" y="0"/>
                      <a:pt x="118" y="6"/>
                      <a:pt x="118" y="14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22"/>
                      <a:pt x="112" y="28"/>
                      <a:pt x="10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2"/>
                      <a:pt x="0" y="14"/>
                    </a:cubicBezTo>
                    <a:close/>
                  </a:path>
                </a:pathLst>
              </a:custGeom>
              <a:solidFill>
                <a:srgbClr val="D6D7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" name="Freeform 67">
                <a:extLst>
                  <a:ext uri="{FF2B5EF4-FFF2-40B4-BE49-F238E27FC236}">
                    <a16:creationId xmlns:a16="http://schemas.microsoft.com/office/drawing/2014/main" id="{B96767A7-066C-3A49-A6D1-2D23ECE8A1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1932" y="2697517"/>
                <a:ext cx="306645" cy="72722"/>
              </a:xfrm>
              <a:custGeom>
                <a:avLst/>
                <a:gdLst>
                  <a:gd name="T0" fmla="*/ 0 w 118"/>
                  <a:gd name="T1" fmla="*/ 14 h 28"/>
                  <a:gd name="T2" fmla="*/ 14 w 118"/>
                  <a:gd name="T3" fmla="*/ 0 h 28"/>
                  <a:gd name="T4" fmla="*/ 104 w 118"/>
                  <a:gd name="T5" fmla="*/ 0 h 28"/>
                  <a:gd name="T6" fmla="*/ 118 w 118"/>
                  <a:gd name="T7" fmla="*/ 14 h 28"/>
                  <a:gd name="T8" fmla="*/ 118 w 118"/>
                  <a:gd name="T9" fmla="*/ 14 h 28"/>
                  <a:gd name="T10" fmla="*/ 104 w 118"/>
                  <a:gd name="T11" fmla="*/ 28 h 28"/>
                  <a:gd name="T12" fmla="*/ 14 w 118"/>
                  <a:gd name="T13" fmla="*/ 28 h 28"/>
                  <a:gd name="T14" fmla="*/ 0 w 118"/>
                  <a:gd name="T15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8" h="28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12" y="0"/>
                      <a:pt x="118" y="6"/>
                      <a:pt x="118" y="14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22"/>
                      <a:pt x="112" y="28"/>
                      <a:pt x="10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2"/>
                      <a:pt x="0" y="14"/>
                    </a:cubicBezTo>
                    <a:close/>
                  </a:path>
                </a:pathLst>
              </a:custGeom>
              <a:solidFill>
                <a:srgbClr val="D6D7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" name="Freeform 68">
                <a:extLst>
                  <a:ext uri="{FF2B5EF4-FFF2-40B4-BE49-F238E27FC236}">
                    <a16:creationId xmlns:a16="http://schemas.microsoft.com/office/drawing/2014/main" id="{5ADCA919-790B-104F-BD46-0B94E08C61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794" y="1714554"/>
                <a:ext cx="696921" cy="824186"/>
              </a:xfrm>
              <a:custGeom>
                <a:avLst/>
                <a:gdLst>
                  <a:gd name="T0" fmla="*/ 136 w 268"/>
                  <a:gd name="T1" fmla="*/ 1 h 317"/>
                  <a:gd name="T2" fmla="*/ 135 w 268"/>
                  <a:gd name="T3" fmla="*/ 1 h 317"/>
                  <a:gd name="T4" fmla="*/ 1 w 268"/>
                  <a:gd name="T5" fmla="*/ 125 h 317"/>
                  <a:gd name="T6" fmla="*/ 46 w 268"/>
                  <a:gd name="T7" fmla="*/ 228 h 317"/>
                  <a:gd name="T8" fmla="*/ 56 w 268"/>
                  <a:gd name="T9" fmla="*/ 251 h 317"/>
                  <a:gd name="T10" fmla="*/ 60 w 268"/>
                  <a:gd name="T11" fmla="*/ 277 h 317"/>
                  <a:gd name="T12" fmla="*/ 77 w 268"/>
                  <a:gd name="T13" fmla="*/ 315 h 317"/>
                  <a:gd name="T14" fmla="*/ 187 w 268"/>
                  <a:gd name="T15" fmla="*/ 317 h 317"/>
                  <a:gd name="T16" fmla="*/ 205 w 268"/>
                  <a:gd name="T17" fmla="*/ 278 h 317"/>
                  <a:gd name="T18" fmla="*/ 219 w 268"/>
                  <a:gd name="T19" fmla="*/ 230 h 317"/>
                  <a:gd name="T20" fmla="*/ 244 w 268"/>
                  <a:gd name="T21" fmla="*/ 190 h 317"/>
                  <a:gd name="T22" fmla="*/ 267 w 268"/>
                  <a:gd name="T23" fmla="*/ 129 h 317"/>
                  <a:gd name="T24" fmla="*/ 136 w 268"/>
                  <a:gd name="T25" fmla="*/ 1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8" h="317">
                    <a:moveTo>
                      <a:pt x="136" y="1"/>
                    </a:moveTo>
                    <a:cubicBezTo>
                      <a:pt x="135" y="1"/>
                      <a:pt x="136" y="1"/>
                      <a:pt x="135" y="1"/>
                    </a:cubicBezTo>
                    <a:cubicBezTo>
                      <a:pt x="62" y="0"/>
                      <a:pt x="1" y="55"/>
                      <a:pt x="1" y="125"/>
                    </a:cubicBezTo>
                    <a:cubicBezTo>
                      <a:pt x="0" y="165"/>
                      <a:pt x="30" y="193"/>
                      <a:pt x="46" y="228"/>
                    </a:cubicBezTo>
                    <a:cubicBezTo>
                      <a:pt x="52" y="237"/>
                      <a:pt x="54" y="244"/>
                      <a:pt x="56" y="251"/>
                    </a:cubicBezTo>
                    <a:cubicBezTo>
                      <a:pt x="59" y="260"/>
                      <a:pt x="60" y="269"/>
                      <a:pt x="60" y="277"/>
                    </a:cubicBezTo>
                    <a:cubicBezTo>
                      <a:pt x="62" y="291"/>
                      <a:pt x="64" y="305"/>
                      <a:pt x="77" y="315"/>
                    </a:cubicBezTo>
                    <a:cubicBezTo>
                      <a:pt x="187" y="317"/>
                      <a:pt x="187" y="317"/>
                      <a:pt x="187" y="317"/>
                    </a:cubicBezTo>
                    <a:cubicBezTo>
                      <a:pt x="202" y="307"/>
                      <a:pt x="203" y="293"/>
                      <a:pt x="205" y="278"/>
                    </a:cubicBezTo>
                    <a:cubicBezTo>
                      <a:pt x="207" y="265"/>
                      <a:pt x="209" y="250"/>
                      <a:pt x="219" y="230"/>
                    </a:cubicBezTo>
                    <a:cubicBezTo>
                      <a:pt x="226" y="216"/>
                      <a:pt x="235" y="203"/>
                      <a:pt x="244" y="190"/>
                    </a:cubicBezTo>
                    <a:cubicBezTo>
                      <a:pt x="257" y="172"/>
                      <a:pt x="267" y="152"/>
                      <a:pt x="267" y="129"/>
                    </a:cubicBezTo>
                    <a:cubicBezTo>
                      <a:pt x="268" y="60"/>
                      <a:pt x="210" y="2"/>
                      <a:pt x="136" y="1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" name="Freeform 69">
                <a:extLst>
                  <a:ext uri="{FF2B5EF4-FFF2-40B4-BE49-F238E27FC236}">
                    <a16:creationId xmlns:a16="http://schemas.microsoft.com/office/drawing/2014/main" id="{EA5F47BF-A5BF-A842-B52B-1F4E7C315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1320" y="2809025"/>
                <a:ext cx="147869" cy="33937"/>
              </a:xfrm>
              <a:custGeom>
                <a:avLst/>
                <a:gdLst>
                  <a:gd name="T0" fmla="*/ 17 w 57"/>
                  <a:gd name="T1" fmla="*/ 13 h 13"/>
                  <a:gd name="T2" fmla="*/ 40 w 57"/>
                  <a:gd name="T3" fmla="*/ 13 h 13"/>
                  <a:gd name="T4" fmla="*/ 57 w 57"/>
                  <a:gd name="T5" fmla="*/ 1 h 13"/>
                  <a:gd name="T6" fmla="*/ 0 w 57"/>
                  <a:gd name="T7" fmla="*/ 0 h 13"/>
                  <a:gd name="T8" fmla="*/ 17 w 57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13">
                    <a:moveTo>
                      <a:pt x="17" y="13"/>
                    </a:moveTo>
                    <a:cubicBezTo>
                      <a:pt x="40" y="13"/>
                      <a:pt x="40" y="13"/>
                      <a:pt x="40" y="13"/>
                    </a:cubicBezTo>
                    <a:cubicBezTo>
                      <a:pt x="49" y="13"/>
                      <a:pt x="57" y="8"/>
                      <a:pt x="57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7"/>
                      <a:pt x="8" y="12"/>
                      <a:pt x="17" y="13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" name="Freeform 70">
                <a:extLst>
                  <a:ext uri="{FF2B5EF4-FFF2-40B4-BE49-F238E27FC236}">
                    <a16:creationId xmlns:a16="http://schemas.microsoft.com/office/drawing/2014/main" id="{A3255A04-7288-8C45-B8BE-03A71BF44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113" y="2575102"/>
                <a:ext cx="310282" cy="82419"/>
              </a:xfrm>
              <a:custGeom>
                <a:avLst/>
                <a:gdLst>
                  <a:gd name="T0" fmla="*/ 102 w 119"/>
                  <a:gd name="T1" fmla="*/ 2 h 32"/>
                  <a:gd name="T2" fmla="*/ 18 w 119"/>
                  <a:gd name="T3" fmla="*/ 0 h 32"/>
                  <a:gd name="T4" fmla="*/ 0 w 119"/>
                  <a:gd name="T5" fmla="*/ 15 h 32"/>
                  <a:gd name="T6" fmla="*/ 18 w 119"/>
                  <a:gd name="T7" fmla="*/ 30 h 32"/>
                  <a:gd name="T8" fmla="*/ 101 w 119"/>
                  <a:gd name="T9" fmla="*/ 31 h 32"/>
                  <a:gd name="T10" fmla="*/ 119 w 119"/>
                  <a:gd name="T11" fmla="*/ 17 h 32"/>
                  <a:gd name="T12" fmla="*/ 102 w 119"/>
                  <a:gd name="T13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32">
                    <a:moveTo>
                      <a:pt x="102" y="2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7"/>
                      <a:pt x="0" y="15"/>
                    </a:cubicBezTo>
                    <a:cubicBezTo>
                      <a:pt x="0" y="23"/>
                      <a:pt x="8" y="30"/>
                      <a:pt x="18" y="30"/>
                    </a:cubicBezTo>
                    <a:cubicBezTo>
                      <a:pt x="101" y="31"/>
                      <a:pt x="101" y="31"/>
                      <a:pt x="101" y="31"/>
                    </a:cubicBezTo>
                    <a:cubicBezTo>
                      <a:pt x="111" y="32"/>
                      <a:pt x="119" y="25"/>
                      <a:pt x="119" y="17"/>
                    </a:cubicBezTo>
                    <a:cubicBezTo>
                      <a:pt x="119" y="8"/>
                      <a:pt x="111" y="2"/>
                      <a:pt x="102" y="2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" name="Freeform 71">
                <a:extLst>
                  <a:ext uri="{FF2B5EF4-FFF2-40B4-BE49-F238E27FC236}">
                    <a16:creationId xmlns:a16="http://schemas.microsoft.com/office/drawing/2014/main" id="{AADD281A-3C5F-764F-B6D4-8E70E84E2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386" y="2691458"/>
                <a:ext cx="295737" cy="78782"/>
              </a:xfrm>
              <a:custGeom>
                <a:avLst/>
                <a:gdLst>
                  <a:gd name="T0" fmla="*/ 97 w 114"/>
                  <a:gd name="T1" fmla="*/ 1 h 30"/>
                  <a:gd name="T2" fmla="*/ 17 w 114"/>
                  <a:gd name="T3" fmla="*/ 0 h 30"/>
                  <a:gd name="T4" fmla="*/ 0 w 114"/>
                  <a:gd name="T5" fmla="*/ 14 h 30"/>
                  <a:gd name="T6" fmla="*/ 17 w 114"/>
                  <a:gd name="T7" fmla="*/ 29 h 30"/>
                  <a:gd name="T8" fmla="*/ 97 w 114"/>
                  <a:gd name="T9" fmla="*/ 30 h 30"/>
                  <a:gd name="T10" fmla="*/ 114 w 114"/>
                  <a:gd name="T11" fmla="*/ 16 h 30"/>
                  <a:gd name="T12" fmla="*/ 97 w 114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" h="30">
                    <a:moveTo>
                      <a:pt x="97" y="1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6"/>
                      <a:pt x="0" y="14"/>
                    </a:cubicBezTo>
                    <a:cubicBezTo>
                      <a:pt x="0" y="22"/>
                      <a:pt x="7" y="29"/>
                      <a:pt x="17" y="29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107" y="30"/>
                      <a:pt x="114" y="24"/>
                      <a:pt x="114" y="16"/>
                    </a:cubicBezTo>
                    <a:cubicBezTo>
                      <a:pt x="114" y="8"/>
                      <a:pt x="107" y="1"/>
                      <a:pt x="97" y="1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53" name="Group 92">
                <a:extLst>
                  <a:ext uri="{FF2B5EF4-FFF2-40B4-BE49-F238E27FC236}">
                    <a16:creationId xmlns:a16="http://schemas.microsoft.com/office/drawing/2014/main" id="{B8559885-2969-B149-B687-2BA5073BE0F7}"/>
                  </a:ext>
                </a:extLst>
              </p:cNvPr>
              <p:cNvGrpSpPr/>
              <p:nvPr/>
            </p:nvGrpSpPr>
            <p:grpSpPr>
              <a:xfrm>
                <a:off x="4279508" y="2039381"/>
                <a:ext cx="311493" cy="490875"/>
                <a:chOff x="4274601" y="2039381"/>
                <a:chExt cx="311493" cy="490875"/>
              </a:xfrm>
            </p:grpSpPr>
            <p:sp>
              <p:nvSpPr>
                <p:cNvPr id="64" name="Freeform 72">
                  <a:extLst>
                    <a:ext uri="{FF2B5EF4-FFF2-40B4-BE49-F238E27FC236}">
                      <a16:creationId xmlns:a16="http://schemas.microsoft.com/office/drawing/2014/main" id="{E5FDBF0F-7A0A-6C4C-A1E0-4A9C6554B3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18220" y="2086650"/>
                  <a:ext cx="67874" cy="443606"/>
                </a:xfrm>
                <a:custGeom>
                  <a:avLst/>
                  <a:gdLst>
                    <a:gd name="T0" fmla="*/ 56 w 56"/>
                    <a:gd name="T1" fmla="*/ 0 h 366"/>
                    <a:gd name="T2" fmla="*/ 0 w 56"/>
                    <a:gd name="T3" fmla="*/ 257 h 366"/>
                    <a:gd name="T4" fmla="*/ 0 w 56"/>
                    <a:gd name="T5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6" h="366">
                      <a:moveTo>
                        <a:pt x="56" y="0"/>
                      </a:moveTo>
                      <a:lnTo>
                        <a:pt x="0" y="257"/>
                      </a:lnTo>
                      <a:lnTo>
                        <a:pt x="0" y="366"/>
                      </a:lnTo>
                    </a:path>
                  </a:pathLst>
                </a:custGeom>
                <a:noFill/>
                <a:ln w="12700" cap="rnd">
                  <a:solidFill>
                    <a:srgbClr val="6D6E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1D516C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Freeform 73">
                  <a:extLst>
                    <a:ext uri="{FF2B5EF4-FFF2-40B4-BE49-F238E27FC236}">
                      <a16:creationId xmlns:a16="http://schemas.microsoft.com/office/drawing/2014/main" id="{8226FE9D-0442-E942-9BF6-95F1A5ED5E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4601" y="2086650"/>
                  <a:ext cx="66662" cy="438758"/>
                </a:xfrm>
                <a:custGeom>
                  <a:avLst/>
                  <a:gdLst>
                    <a:gd name="T0" fmla="*/ 0 w 55"/>
                    <a:gd name="T1" fmla="*/ 0 h 362"/>
                    <a:gd name="T2" fmla="*/ 55 w 55"/>
                    <a:gd name="T3" fmla="*/ 257 h 362"/>
                    <a:gd name="T4" fmla="*/ 55 w 55"/>
                    <a:gd name="T5" fmla="*/ 362 h 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5" h="362">
                      <a:moveTo>
                        <a:pt x="0" y="0"/>
                      </a:moveTo>
                      <a:lnTo>
                        <a:pt x="55" y="257"/>
                      </a:lnTo>
                      <a:lnTo>
                        <a:pt x="55" y="362"/>
                      </a:lnTo>
                    </a:path>
                  </a:pathLst>
                </a:custGeom>
                <a:noFill/>
                <a:ln w="12700" cap="rnd">
                  <a:solidFill>
                    <a:srgbClr val="6D6E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1D516C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4">
                  <a:extLst>
                    <a:ext uri="{FF2B5EF4-FFF2-40B4-BE49-F238E27FC236}">
                      <a16:creationId xmlns:a16="http://schemas.microsoft.com/office/drawing/2014/main" id="{0D94DF6F-AA83-DA40-A99B-14C68CD2D1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9449" y="2039381"/>
                  <a:ext cx="304221" cy="49693"/>
                </a:xfrm>
                <a:custGeom>
                  <a:avLst/>
                  <a:gdLst>
                    <a:gd name="T0" fmla="*/ 0 w 117"/>
                    <a:gd name="T1" fmla="*/ 18 h 19"/>
                    <a:gd name="T2" fmla="*/ 17 w 117"/>
                    <a:gd name="T3" fmla="*/ 10 h 19"/>
                    <a:gd name="T4" fmla="*/ 16 w 117"/>
                    <a:gd name="T5" fmla="*/ 3 h 19"/>
                    <a:gd name="T6" fmla="*/ 9 w 117"/>
                    <a:gd name="T7" fmla="*/ 2 h 19"/>
                    <a:gd name="T8" fmla="*/ 6 w 117"/>
                    <a:gd name="T9" fmla="*/ 9 h 19"/>
                    <a:gd name="T10" fmla="*/ 9 w 117"/>
                    <a:gd name="T11" fmla="*/ 14 h 19"/>
                    <a:gd name="T12" fmla="*/ 12 w 117"/>
                    <a:gd name="T13" fmla="*/ 16 h 19"/>
                    <a:gd name="T14" fmla="*/ 27 w 117"/>
                    <a:gd name="T15" fmla="*/ 16 h 19"/>
                    <a:gd name="T16" fmla="*/ 32 w 117"/>
                    <a:gd name="T17" fmla="*/ 3 h 19"/>
                    <a:gd name="T18" fmla="*/ 30 w 117"/>
                    <a:gd name="T19" fmla="*/ 1 h 19"/>
                    <a:gd name="T20" fmla="*/ 24 w 117"/>
                    <a:gd name="T21" fmla="*/ 4 h 19"/>
                    <a:gd name="T22" fmla="*/ 25 w 117"/>
                    <a:gd name="T23" fmla="*/ 13 h 19"/>
                    <a:gd name="T24" fmla="*/ 33 w 117"/>
                    <a:gd name="T25" fmla="*/ 16 h 19"/>
                    <a:gd name="T26" fmla="*/ 39 w 117"/>
                    <a:gd name="T27" fmla="*/ 17 h 19"/>
                    <a:gd name="T28" fmla="*/ 48 w 117"/>
                    <a:gd name="T29" fmla="*/ 13 h 19"/>
                    <a:gd name="T30" fmla="*/ 50 w 117"/>
                    <a:gd name="T31" fmla="*/ 5 h 19"/>
                    <a:gd name="T32" fmla="*/ 46 w 117"/>
                    <a:gd name="T33" fmla="*/ 1 h 19"/>
                    <a:gd name="T34" fmla="*/ 40 w 117"/>
                    <a:gd name="T35" fmla="*/ 3 h 19"/>
                    <a:gd name="T36" fmla="*/ 41 w 117"/>
                    <a:gd name="T37" fmla="*/ 13 h 19"/>
                    <a:gd name="T38" fmla="*/ 46 w 117"/>
                    <a:gd name="T39" fmla="*/ 16 h 19"/>
                    <a:gd name="T40" fmla="*/ 58 w 117"/>
                    <a:gd name="T41" fmla="*/ 16 h 19"/>
                    <a:gd name="T42" fmla="*/ 63 w 117"/>
                    <a:gd name="T43" fmla="*/ 11 h 19"/>
                    <a:gd name="T44" fmla="*/ 64 w 117"/>
                    <a:gd name="T45" fmla="*/ 3 h 19"/>
                    <a:gd name="T46" fmla="*/ 56 w 117"/>
                    <a:gd name="T47" fmla="*/ 2 h 19"/>
                    <a:gd name="T48" fmla="*/ 54 w 117"/>
                    <a:gd name="T49" fmla="*/ 9 h 19"/>
                    <a:gd name="T50" fmla="*/ 57 w 117"/>
                    <a:gd name="T51" fmla="*/ 15 h 19"/>
                    <a:gd name="T52" fmla="*/ 60 w 117"/>
                    <a:gd name="T53" fmla="*/ 16 h 19"/>
                    <a:gd name="T54" fmla="*/ 65 w 117"/>
                    <a:gd name="T55" fmla="*/ 17 h 19"/>
                    <a:gd name="T56" fmla="*/ 73 w 117"/>
                    <a:gd name="T57" fmla="*/ 16 h 19"/>
                    <a:gd name="T58" fmla="*/ 78 w 117"/>
                    <a:gd name="T59" fmla="*/ 13 h 19"/>
                    <a:gd name="T60" fmla="*/ 78 w 117"/>
                    <a:gd name="T61" fmla="*/ 2 h 19"/>
                    <a:gd name="T62" fmla="*/ 69 w 117"/>
                    <a:gd name="T63" fmla="*/ 5 h 19"/>
                    <a:gd name="T64" fmla="*/ 73 w 117"/>
                    <a:gd name="T65" fmla="*/ 15 h 19"/>
                    <a:gd name="T66" fmla="*/ 83 w 117"/>
                    <a:gd name="T67" fmla="*/ 17 h 19"/>
                    <a:gd name="T68" fmla="*/ 89 w 117"/>
                    <a:gd name="T69" fmla="*/ 16 h 19"/>
                    <a:gd name="T70" fmla="*/ 93 w 117"/>
                    <a:gd name="T71" fmla="*/ 14 h 19"/>
                    <a:gd name="T72" fmla="*/ 95 w 117"/>
                    <a:gd name="T73" fmla="*/ 10 h 19"/>
                    <a:gd name="T74" fmla="*/ 93 w 117"/>
                    <a:gd name="T75" fmla="*/ 3 h 19"/>
                    <a:gd name="T76" fmla="*/ 86 w 117"/>
                    <a:gd name="T77" fmla="*/ 3 h 19"/>
                    <a:gd name="T78" fmla="*/ 84 w 117"/>
                    <a:gd name="T79" fmla="*/ 12 h 19"/>
                    <a:gd name="T80" fmla="*/ 93 w 117"/>
                    <a:gd name="T81" fmla="*/ 17 h 19"/>
                    <a:gd name="T82" fmla="*/ 99 w 117"/>
                    <a:gd name="T83" fmla="*/ 17 h 19"/>
                    <a:gd name="T84" fmla="*/ 111 w 117"/>
                    <a:gd name="T85" fmla="*/ 6 h 19"/>
                    <a:gd name="T86" fmla="*/ 110 w 117"/>
                    <a:gd name="T87" fmla="*/ 3 h 19"/>
                    <a:gd name="T88" fmla="*/ 102 w 117"/>
                    <a:gd name="T89" fmla="*/ 3 h 19"/>
                    <a:gd name="T90" fmla="*/ 100 w 117"/>
                    <a:gd name="T91" fmla="*/ 8 h 19"/>
                    <a:gd name="T92" fmla="*/ 101 w 117"/>
                    <a:gd name="T93" fmla="*/ 13 h 19"/>
                    <a:gd name="T94" fmla="*/ 108 w 117"/>
                    <a:gd name="T95" fmla="*/ 18 h 19"/>
                    <a:gd name="T96" fmla="*/ 117 w 117"/>
                    <a:gd name="T97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17" h="19">
                      <a:moveTo>
                        <a:pt x="0" y="18"/>
                      </a:moveTo>
                      <a:cubicBezTo>
                        <a:pt x="8" y="19"/>
                        <a:pt x="15" y="16"/>
                        <a:pt x="17" y="10"/>
                      </a:cubicBezTo>
                      <a:cubicBezTo>
                        <a:pt x="17" y="8"/>
                        <a:pt x="17" y="5"/>
                        <a:pt x="16" y="3"/>
                      </a:cubicBezTo>
                      <a:cubicBezTo>
                        <a:pt x="14" y="1"/>
                        <a:pt x="11" y="0"/>
                        <a:pt x="9" y="2"/>
                      </a:cubicBezTo>
                      <a:cubicBezTo>
                        <a:pt x="6" y="3"/>
                        <a:pt x="6" y="6"/>
                        <a:pt x="6" y="9"/>
                      </a:cubicBezTo>
                      <a:cubicBezTo>
                        <a:pt x="7" y="11"/>
                        <a:pt x="7" y="13"/>
                        <a:pt x="9" y="14"/>
                      </a:cubicBezTo>
                      <a:cubicBezTo>
                        <a:pt x="10" y="15"/>
                        <a:pt x="11" y="16"/>
                        <a:pt x="12" y="16"/>
                      </a:cubicBezTo>
                      <a:cubicBezTo>
                        <a:pt x="18" y="18"/>
                        <a:pt x="22" y="18"/>
                        <a:pt x="27" y="16"/>
                      </a:cubicBezTo>
                      <a:cubicBezTo>
                        <a:pt x="33" y="13"/>
                        <a:pt x="37" y="8"/>
                        <a:pt x="32" y="3"/>
                      </a:cubicBezTo>
                      <a:cubicBezTo>
                        <a:pt x="32" y="2"/>
                        <a:pt x="31" y="1"/>
                        <a:pt x="30" y="1"/>
                      </a:cubicBezTo>
                      <a:cubicBezTo>
                        <a:pt x="27" y="1"/>
                        <a:pt x="25" y="2"/>
                        <a:pt x="24" y="4"/>
                      </a:cubicBezTo>
                      <a:cubicBezTo>
                        <a:pt x="23" y="7"/>
                        <a:pt x="23" y="11"/>
                        <a:pt x="25" y="13"/>
                      </a:cubicBezTo>
                      <a:cubicBezTo>
                        <a:pt x="27" y="15"/>
                        <a:pt x="30" y="16"/>
                        <a:pt x="33" y="16"/>
                      </a:cubicBezTo>
                      <a:cubicBezTo>
                        <a:pt x="35" y="17"/>
                        <a:pt x="37" y="17"/>
                        <a:pt x="39" y="17"/>
                      </a:cubicBezTo>
                      <a:cubicBezTo>
                        <a:pt x="42" y="16"/>
                        <a:pt x="46" y="15"/>
                        <a:pt x="48" y="13"/>
                      </a:cubicBezTo>
                      <a:cubicBezTo>
                        <a:pt x="49" y="10"/>
                        <a:pt x="50" y="8"/>
                        <a:pt x="50" y="5"/>
                      </a:cubicBezTo>
                      <a:cubicBezTo>
                        <a:pt x="49" y="4"/>
                        <a:pt x="49" y="2"/>
                        <a:pt x="46" y="1"/>
                      </a:cubicBezTo>
                      <a:cubicBezTo>
                        <a:pt x="44" y="0"/>
                        <a:pt x="42" y="1"/>
                        <a:pt x="40" y="3"/>
                      </a:cubicBezTo>
                      <a:cubicBezTo>
                        <a:pt x="38" y="5"/>
                        <a:pt x="38" y="11"/>
                        <a:pt x="41" y="13"/>
                      </a:cubicBezTo>
                      <a:cubicBezTo>
                        <a:pt x="42" y="15"/>
                        <a:pt x="44" y="15"/>
                        <a:pt x="46" y="16"/>
                      </a:cubicBezTo>
                      <a:cubicBezTo>
                        <a:pt x="50" y="17"/>
                        <a:pt x="54" y="18"/>
                        <a:pt x="58" y="16"/>
                      </a:cubicBezTo>
                      <a:cubicBezTo>
                        <a:pt x="60" y="15"/>
                        <a:pt x="62" y="13"/>
                        <a:pt x="63" y="11"/>
                      </a:cubicBezTo>
                      <a:cubicBezTo>
                        <a:pt x="64" y="9"/>
                        <a:pt x="65" y="5"/>
                        <a:pt x="64" y="3"/>
                      </a:cubicBezTo>
                      <a:cubicBezTo>
                        <a:pt x="63" y="1"/>
                        <a:pt x="58" y="0"/>
                        <a:pt x="56" y="2"/>
                      </a:cubicBezTo>
                      <a:cubicBezTo>
                        <a:pt x="54" y="4"/>
                        <a:pt x="54" y="7"/>
                        <a:pt x="54" y="9"/>
                      </a:cubicBezTo>
                      <a:cubicBezTo>
                        <a:pt x="54" y="11"/>
                        <a:pt x="55" y="14"/>
                        <a:pt x="57" y="15"/>
                      </a:cubicBezTo>
                      <a:cubicBezTo>
                        <a:pt x="59" y="16"/>
                        <a:pt x="59" y="16"/>
                        <a:pt x="60" y="16"/>
                      </a:cubicBezTo>
                      <a:cubicBezTo>
                        <a:pt x="62" y="16"/>
                        <a:pt x="63" y="17"/>
                        <a:pt x="65" y="17"/>
                      </a:cubicBezTo>
                      <a:cubicBezTo>
                        <a:pt x="68" y="17"/>
                        <a:pt x="71" y="17"/>
                        <a:pt x="73" y="16"/>
                      </a:cubicBezTo>
                      <a:cubicBezTo>
                        <a:pt x="74" y="16"/>
                        <a:pt x="76" y="15"/>
                        <a:pt x="78" y="13"/>
                      </a:cubicBezTo>
                      <a:cubicBezTo>
                        <a:pt x="80" y="11"/>
                        <a:pt x="81" y="5"/>
                        <a:pt x="78" y="2"/>
                      </a:cubicBezTo>
                      <a:cubicBezTo>
                        <a:pt x="75" y="0"/>
                        <a:pt x="70" y="2"/>
                        <a:pt x="69" y="5"/>
                      </a:cubicBezTo>
                      <a:cubicBezTo>
                        <a:pt x="68" y="8"/>
                        <a:pt x="69" y="13"/>
                        <a:pt x="73" y="15"/>
                      </a:cubicBezTo>
                      <a:cubicBezTo>
                        <a:pt x="76" y="16"/>
                        <a:pt x="79" y="17"/>
                        <a:pt x="83" y="17"/>
                      </a:cubicBezTo>
                      <a:cubicBezTo>
                        <a:pt x="84" y="17"/>
                        <a:pt x="88" y="17"/>
                        <a:pt x="89" y="16"/>
                      </a:cubicBezTo>
                      <a:cubicBezTo>
                        <a:pt x="90" y="15"/>
                        <a:pt x="92" y="15"/>
                        <a:pt x="93" y="14"/>
                      </a:cubicBezTo>
                      <a:cubicBezTo>
                        <a:pt x="94" y="13"/>
                        <a:pt x="94" y="12"/>
                        <a:pt x="95" y="10"/>
                      </a:cubicBezTo>
                      <a:cubicBezTo>
                        <a:pt x="95" y="9"/>
                        <a:pt x="96" y="4"/>
                        <a:pt x="93" y="3"/>
                      </a:cubicBezTo>
                      <a:cubicBezTo>
                        <a:pt x="91" y="1"/>
                        <a:pt x="87" y="1"/>
                        <a:pt x="86" y="3"/>
                      </a:cubicBezTo>
                      <a:cubicBezTo>
                        <a:pt x="83" y="5"/>
                        <a:pt x="84" y="10"/>
                        <a:pt x="84" y="12"/>
                      </a:cubicBezTo>
                      <a:cubicBezTo>
                        <a:pt x="85" y="15"/>
                        <a:pt x="89" y="16"/>
                        <a:pt x="93" y="17"/>
                      </a:cubicBezTo>
                      <a:cubicBezTo>
                        <a:pt x="95" y="18"/>
                        <a:pt x="97" y="18"/>
                        <a:pt x="99" y="17"/>
                      </a:cubicBezTo>
                      <a:cubicBezTo>
                        <a:pt x="106" y="16"/>
                        <a:pt x="111" y="12"/>
                        <a:pt x="111" y="6"/>
                      </a:cubicBezTo>
                      <a:cubicBezTo>
                        <a:pt x="111" y="4"/>
                        <a:pt x="110" y="4"/>
                        <a:pt x="110" y="3"/>
                      </a:cubicBezTo>
                      <a:cubicBezTo>
                        <a:pt x="108" y="1"/>
                        <a:pt x="104" y="1"/>
                        <a:pt x="102" y="3"/>
                      </a:cubicBezTo>
                      <a:cubicBezTo>
                        <a:pt x="100" y="4"/>
                        <a:pt x="100" y="6"/>
                        <a:pt x="100" y="8"/>
                      </a:cubicBezTo>
                      <a:cubicBezTo>
                        <a:pt x="100" y="10"/>
                        <a:pt x="100" y="12"/>
                        <a:pt x="101" y="13"/>
                      </a:cubicBezTo>
                      <a:cubicBezTo>
                        <a:pt x="102" y="15"/>
                        <a:pt x="105" y="17"/>
                        <a:pt x="108" y="18"/>
                      </a:cubicBezTo>
                      <a:cubicBezTo>
                        <a:pt x="111" y="18"/>
                        <a:pt x="114" y="18"/>
                        <a:pt x="117" y="18"/>
                      </a:cubicBezTo>
                    </a:path>
                  </a:pathLst>
                </a:custGeom>
                <a:noFill/>
                <a:ln w="12700" cap="rnd">
                  <a:solidFill>
                    <a:srgbClr val="6D6E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1D516C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4" name="Line 78">
                <a:extLst>
                  <a:ext uri="{FF2B5EF4-FFF2-40B4-BE49-F238E27FC236}">
                    <a16:creationId xmlns:a16="http://schemas.microsoft.com/office/drawing/2014/main" id="{53B3E083-B449-6C4A-ADC0-0D9C2A55E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24893" y="1576382"/>
                <a:ext cx="0" cy="94539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5" name="Line 79">
                <a:extLst>
                  <a:ext uri="{FF2B5EF4-FFF2-40B4-BE49-F238E27FC236}">
                    <a16:creationId xmlns:a16="http://schemas.microsoft.com/office/drawing/2014/main" id="{9815D502-BC33-A143-B1B7-D42A57FED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86121" y="1636984"/>
                <a:ext cx="41209" cy="82419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6" name="Line 80">
                <a:extLst>
                  <a:ext uri="{FF2B5EF4-FFF2-40B4-BE49-F238E27FC236}">
                    <a16:creationId xmlns:a16="http://schemas.microsoft.com/office/drawing/2014/main" id="{3F06F98F-FDF4-894B-AB9E-86A6BBCDE7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22497" y="1789701"/>
                <a:ext cx="72722" cy="56965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7" name="Line 82">
                <a:extLst>
                  <a:ext uri="{FF2B5EF4-FFF2-40B4-BE49-F238E27FC236}">
                    <a16:creationId xmlns:a16="http://schemas.microsoft.com/office/drawing/2014/main" id="{0C1B07D9-DD7F-6A44-AE31-4E327F372A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6136" y="2175129"/>
                <a:ext cx="84843" cy="36361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8" name="Line 83">
                <a:extLst>
                  <a:ext uri="{FF2B5EF4-FFF2-40B4-BE49-F238E27FC236}">
                    <a16:creationId xmlns:a16="http://schemas.microsoft.com/office/drawing/2014/main" id="{6F311375-3C9D-144F-8D2B-B300D377B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92795" y="2309665"/>
                <a:ext cx="61814" cy="67874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9" name="Line 84">
                <a:extLst>
                  <a:ext uri="{FF2B5EF4-FFF2-40B4-BE49-F238E27FC236}">
                    <a16:creationId xmlns:a16="http://schemas.microsoft.com/office/drawing/2014/main" id="{111118CB-817F-7E46-904A-954E559547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0934" y="2312089"/>
                <a:ext cx="64238" cy="65450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0" name="Line 85">
                <a:extLst>
                  <a:ext uri="{FF2B5EF4-FFF2-40B4-BE49-F238E27FC236}">
                    <a16:creationId xmlns:a16="http://schemas.microsoft.com/office/drawing/2014/main" id="{8E1ED844-D3DC-6142-A683-EDAA4C46AA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5169" y="2135131"/>
                <a:ext cx="87267" cy="31513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1" name="Line 86">
                <a:extLst>
                  <a:ext uri="{FF2B5EF4-FFF2-40B4-BE49-F238E27FC236}">
                    <a16:creationId xmlns:a16="http://schemas.microsoft.com/office/drawing/2014/main" id="{3FC87C9D-BF56-0B46-ADB7-47F3F9C31A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17594" y="1943629"/>
                <a:ext cx="90902" cy="9696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2" name="Line 87">
                <a:extLst>
                  <a:ext uri="{FF2B5EF4-FFF2-40B4-BE49-F238E27FC236}">
                    <a16:creationId xmlns:a16="http://schemas.microsoft.com/office/drawing/2014/main" id="{9D9BEE35-C235-024E-8980-410A2FB0AF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4871" y="1741219"/>
                <a:ext cx="66662" cy="64238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3" name="Line 88">
                <a:extLst>
                  <a:ext uri="{FF2B5EF4-FFF2-40B4-BE49-F238E27FC236}">
                    <a16:creationId xmlns:a16="http://schemas.microsoft.com/office/drawing/2014/main" id="{5C85FD8D-6551-8A41-B2DF-4C4F3CB6BF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4275" y="1618803"/>
                <a:ext cx="33937" cy="88478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40" name="TextBox 79">
              <a:extLst>
                <a:ext uri="{FF2B5EF4-FFF2-40B4-BE49-F238E27FC236}">
                  <a16:creationId xmlns:a16="http://schemas.microsoft.com/office/drawing/2014/main" id="{8D0F8099-56A7-554E-8BDA-26A136FF9231}"/>
                </a:ext>
              </a:extLst>
            </p:cNvPr>
            <p:cNvSpPr txBox="1"/>
            <p:nvPr/>
          </p:nvSpPr>
          <p:spPr>
            <a:xfrm>
              <a:off x="5333349" y="2935537"/>
              <a:ext cx="1625307" cy="495198"/>
            </a:xfrm>
            <a:prstGeom prst="rect">
              <a:avLst/>
            </a:prstGeom>
            <a:noFill/>
          </p:spPr>
          <p:txBody>
            <a:bodyPr wrap="square" lIns="146304" tIns="91440" rIns="146304" bIns="9144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E36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Inference</a:t>
              </a:r>
            </a:p>
          </p:txBody>
        </p:sp>
      </p:grpSp>
      <p:grpSp>
        <p:nvGrpSpPr>
          <p:cNvPr id="67" name="Group 134">
            <a:extLst>
              <a:ext uri="{FF2B5EF4-FFF2-40B4-BE49-F238E27FC236}">
                <a16:creationId xmlns:a16="http://schemas.microsoft.com/office/drawing/2014/main" id="{D1966BDF-A3BE-6548-BAC8-D17AB7D37C3B}"/>
              </a:ext>
            </a:extLst>
          </p:cNvPr>
          <p:cNvGrpSpPr/>
          <p:nvPr/>
        </p:nvGrpSpPr>
        <p:grpSpPr>
          <a:xfrm>
            <a:off x="5116684" y="2946358"/>
            <a:ext cx="1163588" cy="936510"/>
            <a:chOff x="5317275" y="1950269"/>
            <a:chExt cx="1625307" cy="1308122"/>
          </a:xfrm>
        </p:grpSpPr>
        <p:sp>
          <p:nvSpPr>
            <p:cNvPr id="68" name="TextBox 135">
              <a:extLst>
                <a:ext uri="{FF2B5EF4-FFF2-40B4-BE49-F238E27FC236}">
                  <a16:creationId xmlns:a16="http://schemas.microsoft.com/office/drawing/2014/main" id="{30694306-3018-D94A-B5C6-F8AB15F07278}"/>
                </a:ext>
              </a:extLst>
            </p:cNvPr>
            <p:cNvSpPr txBox="1"/>
            <p:nvPr/>
          </p:nvSpPr>
          <p:spPr>
            <a:xfrm>
              <a:off x="5317275" y="2768301"/>
              <a:ext cx="1625307" cy="490090"/>
            </a:xfrm>
            <a:prstGeom prst="rect">
              <a:avLst/>
            </a:prstGeom>
            <a:noFill/>
          </p:spPr>
          <p:txBody>
            <a:bodyPr wrap="square" lIns="146304" tIns="91440" rIns="146304" bIns="9144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E36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Training</a:t>
              </a:r>
            </a:p>
          </p:txBody>
        </p:sp>
        <p:pic>
          <p:nvPicPr>
            <p:cNvPr id="69" name="Graphic 136">
              <a:extLst>
                <a:ext uri="{FF2B5EF4-FFF2-40B4-BE49-F238E27FC236}">
                  <a16:creationId xmlns:a16="http://schemas.microsoft.com/office/drawing/2014/main" id="{10A4D439-1305-4342-9F95-DB8ABCBD0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15146" y="1950269"/>
              <a:ext cx="1229566" cy="599284"/>
            </a:xfrm>
            <a:prstGeom prst="rect">
              <a:avLst/>
            </a:prstGeom>
            <a:effectLst/>
          </p:spPr>
        </p:pic>
      </p:grpSp>
      <p:sp>
        <p:nvSpPr>
          <p:cNvPr id="70" name="TextBox 4">
            <a:extLst>
              <a:ext uri="{FF2B5EF4-FFF2-40B4-BE49-F238E27FC236}">
                <a16:creationId xmlns:a16="http://schemas.microsoft.com/office/drawing/2014/main" id="{6143544A-595D-C24B-9E73-E2C63202798A}"/>
              </a:ext>
            </a:extLst>
          </p:cNvPr>
          <p:cNvSpPr txBox="1"/>
          <p:nvPr/>
        </p:nvSpPr>
        <p:spPr>
          <a:xfrm>
            <a:off x="763219" y="3435465"/>
            <a:ext cx="1625307" cy="517065"/>
          </a:xfrm>
          <a:prstGeom prst="rect">
            <a:avLst/>
          </a:prstGeom>
          <a:noFill/>
        </p:spPr>
        <p:txBody>
          <a:bodyPr wrap="square" lIns="146304" tIns="91440" rIns="146304" bIns="9144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E3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Local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E3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E3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actions</a:t>
            </a:r>
          </a:p>
        </p:txBody>
      </p:sp>
      <p:grpSp>
        <p:nvGrpSpPr>
          <p:cNvPr id="71" name="Group 4">
            <a:extLst>
              <a:ext uri="{FF2B5EF4-FFF2-40B4-BE49-F238E27FC236}">
                <a16:creationId xmlns:a16="http://schemas.microsoft.com/office/drawing/2014/main" id="{32F901CE-4E46-E846-8E0B-1DD55BDAD78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32845" y="2830580"/>
            <a:ext cx="469901" cy="592137"/>
            <a:chOff x="967" y="1205"/>
            <a:chExt cx="296" cy="373"/>
          </a:xfrm>
        </p:grpSpPr>
        <p:sp>
          <p:nvSpPr>
            <p:cNvPr id="72" name="AutoShape 3">
              <a:extLst>
                <a:ext uri="{FF2B5EF4-FFF2-40B4-BE49-F238E27FC236}">
                  <a16:creationId xmlns:a16="http://schemas.microsoft.com/office/drawing/2014/main" id="{F6A7C15E-4C70-FF4B-A605-790073E6468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68" y="1205"/>
              <a:ext cx="295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CE657621-001D-5D4D-9CA1-C79C301E2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" y="1454"/>
              <a:ext cx="295" cy="123"/>
            </a:xfrm>
            <a:custGeom>
              <a:avLst/>
              <a:gdLst>
                <a:gd name="T0" fmla="*/ 35 w 213"/>
                <a:gd name="T1" fmla="*/ 2 h 89"/>
                <a:gd name="T2" fmla="*/ 1 w 213"/>
                <a:gd name="T3" fmla="*/ 88 h 89"/>
                <a:gd name="T4" fmla="*/ 210 w 213"/>
                <a:gd name="T5" fmla="*/ 89 h 89"/>
                <a:gd name="T6" fmla="*/ 212 w 213"/>
                <a:gd name="T7" fmla="*/ 85 h 89"/>
                <a:gd name="T8" fmla="*/ 173 w 213"/>
                <a:gd name="T9" fmla="*/ 0 h 89"/>
                <a:gd name="T10" fmla="*/ 134 w 213"/>
                <a:gd name="T11" fmla="*/ 0 h 89"/>
                <a:gd name="T12" fmla="*/ 101 w 213"/>
                <a:gd name="T13" fmla="*/ 50 h 89"/>
                <a:gd name="T14" fmla="*/ 106 w 213"/>
                <a:gd name="T15" fmla="*/ 51 h 89"/>
                <a:gd name="T16" fmla="*/ 106 w 213"/>
                <a:gd name="T17" fmla="*/ 50 h 89"/>
                <a:gd name="T18" fmla="*/ 73 w 213"/>
                <a:gd name="T19" fmla="*/ 0 h 89"/>
                <a:gd name="T20" fmla="*/ 38 w 213"/>
                <a:gd name="T21" fmla="*/ 0 h 89"/>
                <a:gd name="T22" fmla="*/ 38 w 213"/>
                <a:gd name="T23" fmla="*/ 3 h 89"/>
                <a:gd name="T24" fmla="*/ 62 w 213"/>
                <a:gd name="T25" fmla="*/ 6 h 89"/>
                <a:gd name="T26" fmla="*/ 73 w 213"/>
                <a:gd name="T27" fmla="*/ 3 h 89"/>
                <a:gd name="T28" fmla="*/ 97 w 213"/>
                <a:gd name="T29" fmla="*/ 47 h 89"/>
                <a:gd name="T30" fmla="*/ 101 w 213"/>
                <a:gd name="T31" fmla="*/ 54 h 89"/>
                <a:gd name="T32" fmla="*/ 101 w 213"/>
                <a:gd name="T33" fmla="*/ 54 h 89"/>
                <a:gd name="T34" fmla="*/ 101 w 213"/>
                <a:gd name="T35" fmla="*/ 54 h 89"/>
                <a:gd name="T36" fmla="*/ 103 w 213"/>
                <a:gd name="T37" fmla="*/ 52 h 89"/>
                <a:gd name="T38" fmla="*/ 103 w 213"/>
                <a:gd name="T39" fmla="*/ 52 h 89"/>
                <a:gd name="T40" fmla="*/ 101 w 213"/>
                <a:gd name="T41" fmla="*/ 54 h 89"/>
                <a:gd name="T42" fmla="*/ 101 w 213"/>
                <a:gd name="T43" fmla="*/ 54 h 89"/>
                <a:gd name="T44" fmla="*/ 101 w 213"/>
                <a:gd name="T45" fmla="*/ 54 h 89"/>
                <a:gd name="T46" fmla="*/ 103 w 213"/>
                <a:gd name="T47" fmla="*/ 52 h 89"/>
                <a:gd name="T48" fmla="*/ 105 w 213"/>
                <a:gd name="T49" fmla="*/ 55 h 89"/>
                <a:gd name="T50" fmla="*/ 103 w 213"/>
                <a:gd name="T51" fmla="*/ 52 h 89"/>
                <a:gd name="T52" fmla="*/ 106 w 213"/>
                <a:gd name="T53" fmla="*/ 50 h 89"/>
                <a:gd name="T54" fmla="*/ 106 w 213"/>
                <a:gd name="T55" fmla="*/ 50 h 89"/>
                <a:gd name="T56" fmla="*/ 102 w 213"/>
                <a:gd name="T57" fmla="*/ 49 h 89"/>
                <a:gd name="T58" fmla="*/ 101 w 213"/>
                <a:gd name="T59" fmla="*/ 54 h 89"/>
                <a:gd name="T60" fmla="*/ 101 w 213"/>
                <a:gd name="T61" fmla="*/ 53 h 89"/>
                <a:gd name="T62" fmla="*/ 103 w 213"/>
                <a:gd name="T63" fmla="*/ 52 h 89"/>
                <a:gd name="T64" fmla="*/ 103 w 213"/>
                <a:gd name="T65" fmla="*/ 55 h 89"/>
                <a:gd name="T66" fmla="*/ 136 w 213"/>
                <a:gd name="T67" fmla="*/ 4 h 89"/>
                <a:gd name="T68" fmla="*/ 134 w 213"/>
                <a:gd name="T69" fmla="*/ 6 h 89"/>
                <a:gd name="T70" fmla="*/ 171 w 213"/>
                <a:gd name="T71" fmla="*/ 6 h 89"/>
                <a:gd name="T72" fmla="*/ 8 w 213"/>
                <a:gd name="T73" fmla="*/ 83 h 89"/>
                <a:gd name="T74" fmla="*/ 38 w 213"/>
                <a:gd name="T75" fmla="*/ 3 h 89"/>
                <a:gd name="T76" fmla="*/ 38 w 213"/>
                <a:gd name="T77" fmla="*/ 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3" h="89">
                  <a:moveTo>
                    <a:pt x="38" y="3"/>
                  </a:moveTo>
                  <a:cubicBezTo>
                    <a:pt x="35" y="2"/>
                    <a:pt x="35" y="2"/>
                    <a:pt x="35" y="2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0" y="86"/>
                    <a:pt x="0" y="87"/>
                    <a:pt x="1" y="88"/>
                  </a:cubicBezTo>
                  <a:cubicBezTo>
                    <a:pt x="1" y="88"/>
                    <a:pt x="2" y="89"/>
                    <a:pt x="3" y="89"/>
                  </a:cubicBezTo>
                  <a:cubicBezTo>
                    <a:pt x="210" y="89"/>
                    <a:pt x="210" y="89"/>
                    <a:pt x="210" y="89"/>
                  </a:cubicBezTo>
                  <a:cubicBezTo>
                    <a:pt x="211" y="89"/>
                    <a:pt x="212" y="88"/>
                    <a:pt x="212" y="88"/>
                  </a:cubicBezTo>
                  <a:cubicBezTo>
                    <a:pt x="213" y="87"/>
                    <a:pt x="213" y="86"/>
                    <a:pt x="212" y="85"/>
                  </a:cubicBezTo>
                  <a:cubicBezTo>
                    <a:pt x="175" y="2"/>
                    <a:pt x="175" y="2"/>
                    <a:pt x="175" y="2"/>
                  </a:cubicBezTo>
                  <a:cubicBezTo>
                    <a:pt x="175" y="0"/>
                    <a:pt x="174" y="0"/>
                    <a:pt x="173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3" y="0"/>
                    <a:pt x="132" y="0"/>
                    <a:pt x="131" y="1"/>
                  </a:cubicBezTo>
                  <a:cubicBezTo>
                    <a:pt x="123" y="15"/>
                    <a:pt x="113" y="31"/>
                    <a:pt x="101" y="50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76" y="1"/>
                  </a:cubicBezTo>
                  <a:cubicBezTo>
                    <a:pt x="75" y="0"/>
                    <a:pt x="74" y="0"/>
                    <a:pt x="7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0"/>
                    <a:pt x="36" y="1"/>
                    <a:pt x="35" y="2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86" y="29"/>
                    <a:pt x="93" y="41"/>
                    <a:pt x="97" y="47"/>
                  </a:cubicBezTo>
                  <a:cubicBezTo>
                    <a:pt x="99" y="51"/>
                    <a:pt x="100" y="52"/>
                    <a:pt x="100" y="53"/>
                  </a:cubicBezTo>
                  <a:cubicBezTo>
                    <a:pt x="101" y="53"/>
                    <a:pt x="101" y="53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2" y="55"/>
                    <a:pt x="104" y="56"/>
                    <a:pt x="105" y="55"/>
                  </a:cubicBezTo>
                  <a:cubicBezTo>
                    <a:pt x="107" y="54"/>
                    <a:pt x="107" y="52"/>
                    <a:pt x="106" y="50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5" y="49"/>
                    <a:pt x="104" y="49"/>
                  </a:cubicBezTo>
                  <a:cubicBezTo>
                    <a:pt x="103" y="49"/>
                    <a:pt x="103" y="49"/>
                    <a:pt x="102" y="49"/>
                  </a:cubicBezTo>
                  <a:cubicBezTo>
                    <a:pt x="101" y="50"/>
                    <a:pt x="101" y="50"/>
                    <a:pt x="100" y="51"/>
                  </a:cubicBezTo>
                  <a:cubicBezTo>
                    <a:pt x="100" y="52"/>
                    <a:pt x="100" y="53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1" y="54"/>
                    <a:pt x="102" y="55"/>
                    <a:pt x="103" y="55"/>
                  </a:cubicBezTo>
                  <a:cubicBezTo>
                    <a:pt x="104" y="55"/>
                    <a:pt x="106" y="55"/>
                    <a:pt x="106" y="54"/>
                  </a:cubicBezTo>
                  <a:cubicBezTo>
                    <a:pt x="118" y="34"/>
                    <a:pt x="128" y="18"/>
                    <a:pt x="136" y="4"/>
                  </a:cubicBezTo>
                  <a:cubicBezTo>
                    <a:pt x="134" y="3"/>
                    <a:pt x="134" y="3"/>
                    <a:pt x="134" y="3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46" y="6"/>
                    <a:pt x="146" y="6"/>
                    <a:pt x="146" y="6"/>
                  </a:cubicBezTo>
                  <a:cubicBezTo>
                    <a:pt x="171" y="6"/>
                    <a:pt x="171" y="6"/>
                    <a:pt x="171" y="6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3"/>
                    <a:pt x="38" y="3"/>
                    <a:pt x="38" y="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6E924A5A-ED59-4E4A-B381-89EA5432CE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1" y="1211"/>
              <a:ext cx="218" cy="306"/>
            </a:xfrm>
            <a:custGeom>
              <a:avLst/>
              <a:gdLst>
                <a:gd name="T0" fmla="*/ 77 w 157"/>
                <a:gd name="T1" fmla="*/ 142 h 222"/>
                <a:gd name="T2" fmla="*/ 12 w 157"/>
                <a:gd name="T3" fmla="*/ 76 h 222"/>
                <a:gd name="T4" fmla="*/ 77 w 157"/>
                <a:gd name="T5" fmla="*/ 10 h 222"/>
                <a:gd name="T6" fmla="*/ 145 w 157"/>
                <a:gd name="T7" fmla="*/ 76 h 222"/>
                <a:gd name="T8" fmla="*/ 77 w 157"/>
                <a:gd name="T9" fmla="*/ 142 h 222"/>
                <a:gd name="T10" fmla="*/ 78 w 157"/>
                <a:gd name="T11" fmla="*/ 0 h 222"/>
                <a:gd name="T12" fmla="*/ 0 w 157"/>
                <a:gd name="T13" fmla="*/ 79 h 222"/>
                <a:gd name="T14" fmla="*/ 6 w 157"/>
                <a:gd name="T15" fmla="*/ 110 h 222"/>
                <a:gd name="T16" fmla="*/ 46 w 157"/>
                <a:gd name="T17" fmla="*/ 176 h 222"/>
                <a:gd name="T18" fmla="*/ 48 w 157"/>
                <a:gd name="T19" fmla="*/ 176 h 222"/>
                <a:gd name="T20" fmla="*/ 51 w 157"/>
                <a:gd name="T21" fmla="*/ 177 h 222"/>
                <a:gd name="T22" fmla="*/ 78 w 157"/>
                <a:gd name="T23" fmla="*/ 222 h 222"/>
                <a:gd name="T24" fmla="*/ 106 w 157"/>
                <a:gd name="T25" fmla="*/ 177 h 222"/>
                <a:gd name="T26" fmla="*/ 109 w 157"/>
                <a:gd name="T27" fmla="*/ 176 h 222"/>
                <a:gd name="T28" fmla="*/ 111 w 157"/>
                <a:gd name="T29" fmla="*/ 176 h 222"/>
                <a:gd name="T30" fmla="*/ 150 w 157"/>
                <a:gd name="T31" fmla="*/ 110 h 222"/>
                <a:gd name="T32" fmla="*/ 157 w 157"/>
                <a:gd name="T33" fmla="*/ 79 h 222"/>
                <a:gd name="T34" fmla="*/ 78 w 157"/>
                <a:gd name="T3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7" h="222">
                  <a:moveTo>
                    <a:pt x="77" y="142"/>
                  </a:moveTo>
                  <a:cubicBezTo>
                    <a:pt x="40" y="142"/>
                    <a:pt x="12" y="113"/>
                    <a:pt x="12" y="76"/>
                  </a:cubicBezTo>
                  <a:cubicBezTo>
                    <a:pt x="12" y="40"/>
                    <a:pt x="40" y="10"/>
                    <a:pt x="77" y="10"/>
                  </a:cubicBezTo>
                  <a:cubicBezTo>
                    <a:pt x="115" y="10"/>
                    <a:pt x="145" y="40"/>
                    <a:pt x="145" y="76"/>
                  </a:cubicBezTo>
                  <a:cubicBezTo>
                    <a:pt x="145" y="113"/>
                    <a:pt x="115" y="142"/>
                    <a:pt x="77" y="142"/>
                  </a:cubicBezTo>
                  <a:moveTo>
                    <a:pt x="78" y="0"/>
                  </a:moveTo>
                  <a:cubicBezTo>
                    <a:pt x="35" y="0"/>
                    <a:pt x="0" y="36"/>
                    <a:pt x="0" y="79"/>
                  </a:cubicBezTo>
                  <a:cubicBezTo>
                    <a:pt x="0" y="89"/>
                    <a:pt x="3" y="102"/>
                    <a:pt x="6" y="110"/>
                  </a:cubicBezTo>
                  <a:cubicBezTo>
                    <a:pt x="24" y="138"/>
                    <a:pt x="37" y="160"/>
                    <a:pt x="46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49" y="176"/>
                    <a:pt x="50" y="176"/>
                    <a:pt x="51" y="177"/>
                  </a:cubicBezTo>
                  <a:cubicBezTo>
                    <a:pt x="68" y="205"/>
                    <a:pt x="75" y="217"/>
                    <a:pt x="78" y="222"/>
                  </a:cubicBezTo>
                  <a:cubicBezTo>
                    <a:pt x="89" y="205"/>
                    <a:pt x="98" y="190"/>
                    <a:pt x="106" y="177"/>
                  </a:cubicBezTo>
                  <a:cubicBezTo>
                    <a:pt x="107" y="176"/>
                    <a:pt x="108" y="176"/>
                    <a:pt x="109" y="176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50" y="111"/>
                    <a:pt x="150" y="110"/>
                    <a:pt x="150" y="110"/>
                  </a:cubicBezTo>
                  <a:cubicBezTo>
                    <a:pt x="154" y="102"/>
                    <a:pt x="157" y="89"/>
                    <a:pt x="157" y="79"/>
                  </a:cubicBezTo>
                  <a:cubicBezTo>
                    <a:pt x="157" y="36"/>
                    <a:pt x="122" y="0"/>
                    <a:pt x="7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3F641C0E-B83E-4C4C-BE74-507A8816B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" y="1454"/>
              <a:ext cx="90" cy="72"/>
            </a:xfrm>
            <a:custGeom>
              <a:avLst/>
              <a:gdLst>
                <a:gd name="T0" fmla="*/ 65 w 65"/>
                <a:gd name="T1" fmla="*/ 0 h 52"/>
                <a:gd name="T2" fmla="*/ 63 w 65"/>
                <a:gd name="T3" fmla="*/ 0 h 52"/>
                <a:gd name="T4" fmla="*/ 60 w 65"/>
                <a:gd name="T5" fmla="*/ 1 h 52"/>
                <a:gd name="T6" fmla="*/ 32 w 65"/>
                <a:gd name="T7" fmla="*/ 46 h 52"/>
                <a:gd name="T8" fmla="*/ 5 w 65"/>
                <a:gd name="T9" fmla="*/ 1 h 52"/>
                <a:gd name="T10" fmla="*/ 2 w 65"/>
                <a:gd name="T11" fmla="*/ 0 h 52"/>
                <a:gd name="T12" fmla="*/ 0 w 65"/>
                <a:gd name="T13" fmla="*/ 0 h 52"/>
                <a:gd name="T14" fmla="*/ 2 w 65"/>
                <a:gd name="T15" fmla="*/ 3 h 52"/>
                <a:gd name="T16" fmla="*/ 32 w 65"/>
                <a:gd name="T17" fmla="*/ 52 h 52"/>
                <a:gd name="T18" fmla="*/ 63 w 65"/>
                <a:gd name="T19" fmla="*/ 3 h 52"/>
                <a:gd name="T20" fmla="*/ 65 w 65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52">
                  <a:moveTo>
                    <a:pt x="65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2" y="0"/>
                    <a:pt x="61" y="0"/>
                    <a:pt x="60" y="1"/>
                  </a:cubicBezTo>
                  <a:cubicBezTo>
                    <a:pt x="52" y="14"/>
                    <a:pt x="43" y="29"/>
                    <a:pt x="32" y="46"/>
                  </a:cubicBezTo>
                  <a:cubicBezTo>
                    <a:pt x="29" y="41"/>
                    <a:pt x="22" y="29"/>
                    <a:pt x="5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44" y="33"/>
                    <a:pt x="54" y="16"/>
                    <a:pt x="63" y="3"/>
                  </a:cubicBezTo>
                  <a:cubicBezTo>
                    <a:pt x="63" y="2"/>
                    <a:pt x="64" y="1"/>
                    <a:pt x="65" y="0"/>
                  </a:cubicBezTo>
                </a:path>
              </a:pathLst>
            </a:custGeom>
            <a:solidFill>
              <a:srgbClr val="936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5B62C9F1-404B-B749-8EAE-8B1B2BCE98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7" y="1206"/>
              <a:ext cx="226" cy="325"/>
            </a:xfrm>
            <a:custGeom>
              <a:avLst/>
              <a:gdLst>
                <a:gd name="T0" fmla="*/ 80 w 163"/>
                <a:gd name="T1" fmla="*/ 142 h 235"/>
                <a:gd name="T2" fmla="*/ 18 w 163"/>
                <a:gd name="T3" fmla="*/ 79 h 235"/>
                <a:gd name="T4" fmla="*/ 80 w 163"/>
                <a:gd name="T5" fmla="*/ 16 h 235"/>
                <a:gd name="T6" fmla="*/ 145 w 163"/>
                <a:gd name="T7" fmla="*/ 79 h 235"/>
                <a:gd name="T8" fmla="*/ 80 w 163"/>
                <a:gd name="T9" fmla="*/ 142 h 235"/>
                <a:gd name="T10" fmla="*/ 80 w 163"/>
                <a:gd name="T11" fmla="*/ 148 h 235"/>
                <a:gd name="T12" fmla="*/ 151 w 163"/>
                <a:gd name="T13" fmla="*/ 79 h 235"/>
                <a:gd name="T14" fmla="*/ 80 w 163"/>
                <a:gd name="T15" fmla="*/ 10 h 235"/>
                <a:gd name="T16" fmla="*/ 12 w 163"/>
                <a:gd name="T17" fmla="*/ 79 h 235"/>
                <a:gd name="T18" fmla="*/ 80 w 163"/>
                <a:gd name="T19" fmla="*/ 148 h 235"/>
                <a:gd name="T20" fmla="*/ 160 w 163"/>
                <a:gd name="T21" fmla="*/ 82 h 235"/>
                <a:gd name="T22" fmla="*/ 151 w 163"/>
                <a:gd name="T23" fmla="*/ 112 h 235"/>
                <a:gd name="T24" fmla="*/ 151 w 163"/>
                <a:gd name="T25" fmla="*/ 112 h 235"/>
                <a:gd name="T26" fmla="*/ 79 w 163"/>
                <a:gd name="T27" fmla="*/ 229 h 235"/>
                <a:gd name="T28" fmla="*/ 84 w 163"/>
                <a:gd name="T29" fmla="*/ 230 h 235"/>
                <a:gd name="T30" fmla="*/ 84 w 163"/>
                <a:gd name="T31" fmla="*/ 229 h 235"/>
                <a:gd name="T32" fmla="*/ 12 w 163"/>
                <a:gd name="T33" fmla="*/ 112 h 235"/>
                <a:gd name="T34" fmla="*/ 12 w 163"/>
                <a:gd name="T35" fmla="*/ 112 h 235"/>
                <a:gd name="T36" fmla="*/ 28 w 163"/>
                <a:gd name="T37" fmla="*/ 29 h 235"/>
                <a:gd name="T38" fmla="*/ 135 w 163"/>
                <a:gd name="T39" fmla="*/ 29 h 235"/>
                <a:gd name="T40" fmla="*/ 160 w 163"/>
                <a:gd name="T41" fmla="*/ 82 h 235"/>
                <a:gd name="T42" fmla="*/ 81 w 163"/>
                <a:gd name="T43" fmla="*/ 0 h 235"/>
                <a:gd name="T44" fmla="*/ 7 w 163"/>
                <a:gd name="T45" fmla="*/ 115 h 235"/>
                <a:gd name="T46" fmla="*/ 49 w 163"/>
                <a:gd name="T47" fmla="*/ 183 h 235"/>
                <a:gd name="T48" fmla="*/ 78 w 163"/>
                <a:gd name="T49" fmla="*/ 232 h 235"/>
                <a:gd name="T50" fmla="*/ 79 w 163"/>
                <a:gd name="T51" fmla="*/ 233 h 235"/>
                <a:gd name="T52" fmla="*/ 79 w 163"/>
                <a:gd name="T53" fmla="*/ 233 h 235"/>
                <a:gd name="T54" fmla="*/ 79 w 163"/>
                <a:gd name="T55" fmla="*/ 233 h 235"/>
                <a:gd name="T56" fmla="*/ 81 w 163"/>
                <a:gd name="T57" fmla="*/ 231 h 235"/>
                <a:gd name="T58" fmla="*/ 81 w 163"/>
                <a:gd name="T59" fmla="*/ 231 h 235"/>
                <a:gd name="T60" fmla="*/ 79 w 163"/>
                <a:gd name="T61" fmla="*/ 233 h 235"/>
                <a:gd name="T62" fmla="*/ 79 w 163"/>
                <a:gd name="T63" fmla="*/ 233 h 235"/>
                <a:gd name="T64" fmla="*/ 79 w 163"/>
                <a:gd name="T65" fmla="*/ 233 h 235"/>
                <a:gd name="T66" fmla="*/ 81 w 163"/>
                <a:gd name="T67" fmla="*/ 231 h 235"/>
                <a:gd name="T68" fmla="*/ 83 w 163"/>
                <a:gd name="T69" fmla="*/ 234 h 235"/>
                <a:gd name="T70" fmla="*/ 81 w 163"/>
                <a:gd name="T71" fmla="*/ 231 h 235"/>
                <a:gd name="T72" fmla="*/ 84 w 163"/>
                <a:gd name="T73" fmla="*/ 229 h 235"/>
                <a:gd name="T74" fmla="*/ 84 w 163"/>
                <a:gd name="T75" fmla="*/ 229 h 235"/>
                <a:gd name="T76" fmla="*/ 80 w 163"/>
                <a:gd name="T77" fmla="*/ 228 h 235"/>
                <a:gd name="T78" fmla="*/ 79 w 163"/>
                <a:gd name="T79" fmla="*/ 233 h 235"/>
                <a:gd name="T80" fmla="*/ 79 w 163"/>
                <a:gd name="T81" fmla="*/ 232 h 235"/>
                <a:gd name="T82" fmla="*/ 81 w 163"/>
                <a:gd name="T83" fmla="*/ 231 h 235"/>
                <a:gd name="T84" fmla="*/ 81 w 163"/>
                <a:gd name="T85" fmla="*/ 234 h 235"/>
                <a:gd name="T86" fmla="*/ 114 w 163"/>
                <a:gd name="T87" fmla="*/ 183 h 235"/>
                <a:gd name="T88" fmla="*/ 155 w 163"/>
                <a:gd name="T89" fmla="*/ 116 h 235"/>
                <a:gd name="T90" fmla="*/ 156 w 163"/>
                <a:gd name="T91" fmla="*/ 115 h 235"/>
                <a:gd name="T92" fmla="*/ 156 w 163"/>
                <a:gd name="T93" fmla="*/ 115 h 235"/>
                <a:gd name="T94" fmla="*/ 155 w 163"/>
                <a:gd name="T95" fmla="*/ 115 h 235"/>
                <a:gd name="T96" fmla="*/ 156 w 163"/>
                <a:gd name="T97" fmla="*/ 115 h 235"/>
                <a:gd name="T98" fmla="*/ 160 w 163"/>
                <a:gd name="T99" fmla="*/ 82 h 235"/>
                <a:gd name="T100" fmla="*/ 151 w 163"/>
                <a:gd name="T101" fmla="*/ 79 h 235"/>
                <a:gd name="T102" fmla="*/ 80 w 163"/>
                <a:gd name="T103" fmla="*/ 10 h 235"/>
                <a:gd name="T104" fmla="*/ 12 w 163"/>
                <a:gd name="T105" fmla="*/ 79 h 235"/>
                <a:gd name="T106" fmla="*/ 80 w 163"/>
                <a:gd name="T107" fmla="*/ 148 h 235"/>
                <a:gd name="T108" fmla="*/ 151 w 163"/>
                <a:gd name="T109" fmla="*/ 79 h 235"/>
                <a:gd name="T110" fmla="*/ 145 w 163"/>
                <a:gd name="T111" fmla="*/ 79 h 235"/>
                <a:gd name="T112" fmla="*/ 80 w 163"/>
                <a:gd name="T113" fmla="*/ 142 h 235"/>
                <a:gd name="T114" fmla="*/ 18 w 163"/>
                <a:gd name="T115" fmla="*/ 79 h 235"/>
                <a:gd name="T116" fmla="*/ 80 w 163"/>
                <a:gd name="T117" fmla="*/ 16 h 235"/>
                <a:gd name="T118" fmla="*/ 145 w 163"/>
                <a:gd name="T119" fmla="*/ 79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3" h="235">
                  <a:moveTo>
                    <a:pt x="80" y="145"/>
                  </a:moveTo>
                  <a:cubicBezTo>
                    <a:pt x="80" y="142"/>
                    <a:pt x="80" y="142"/>
                    <a:pt x="80" y="142"/>
                  </a:cubicBezTo>
                  <a:cubicBezTo>
                    <a:pt x="63" y="142"/>
                    <a:pt x="47" y="135"/>
                    <a:pt x="36" y="124"/>
                  </a:cubicBezTo>
                  <a:cubicBezTo>
                    <a:pt x="25" y="112"/>
                    <a:pt x="18" y="97"/>
                    <a:pt x="18" y="79"/>
                  </a:cubicBezTo>
                  <a:cubicBezTo>
                    <a:pt x="18" y="62"/>
                    <a:pt x="25" y="46"/>
                    <a:pt x="36" y="35"/>
                  </a:cubicBezTo>
                  <a:cubicBezTo>
                    <a:pt x="47" y="23"/>
                    <a:pt x="63" y="16"/>
                    <a:pt x="80" y="16"/>
                  </a:cubicBezTo>
                  <a:cubicBezTo>
                    <a:pt x="98" y="16"/>
                    <a:pt x="114" y="24"/>
                    <a:pt x="126" y="35"/>
                  </a:cubicBezTo>
                  <a:cubicBezTo>
                    <a:pt x="137" y="46"/>
                    <a:pt x="145" y="62"/>
                    <a:pt x="145" y="79"/>
                  </a:cubicBezTo>
                  <a:cubicBezTo>
                    <a:pt x="145" y="97"/>
                    <a:pt x="137" y="112"/>
                    <a:pt x="126" y="124"/>
                  </a:cubicBezTo>
                  <a:cubicBezTo>
                    <a:pt x="114" y="135"/>
                    <a:pt x="98" y="142"/>
                    <a:pt x="80" y="142"/>
                  </a:cubicBezTo>
                  <a:cubicBezTo>
                    <a:pt x="80" y="145"/>
                    <a:pt x="80" y="145"/>
                    <a:pt x="80" y="145"/>
                  </a:cubicBezTo>
                  <a:cubicBezTo>
                    <a:pt x="80" y="148"/>
                    <a:pt x="80" y="148"/>
                    <a:pt x="80" y="148"/>
                  </a:cubicBezTo>
                  <a:cubicBezTo>
                    <a:pt x="100" y="148"/>
                    <a:pt x="117" y="140"/>
                    <a:pt x="130" y="128"/>
                  </a:cubicBezTo>
                  <a:cubicBezTo>
                    <a:pt x="143" y="116"/>
                    <a:pt x="151" y="98"/>
                    <a:pt x="151" y="79"/>
                  </a:cubicBezTo>
                  <a:cubicBezTo>
                    <a:pt x="151" y="60"/>
                    <a:pt x="143" y="43"/>
                    <a:pt x="130" y="31"/>
                  </a:cubicBezTo>
                  <a:cubicBezTo>
                    <a:pt x="117" y="18"/>
                    <a:pt x="100" y="10"/>
                    <a:pt x="80" y="10"/>
                  </a:cubicBezTo>
                  <a:cubicBezTo>
                    <a:pt x="61" y="10"/>
                    <a:pt x="44" y="18"/>
                    <a:pt x="32" y="31"/>
                  </a:cubicBezTo>
                  <a:cubicBezTo>
                    <a:pt x="20" y="43"/>
                    <a:pt x="12" y="60"/>
                    <a:pt x="12" y="79"/>
                  </a:cubicBezTo>
                  <a:cubicBezTo>
                    <a:pt x="12" y="98"/>
                    <a:pt x="20" y="116"/>
                    <a:pt x="32" y="128"/>
                  </a:cubicBezTo>
                  <a:cubicBezTo>
                    <a:pt x="44" y="140"/>
                    <a:pt x="61" y="148"/>
                    <a:pt x="80" y="148"/>
                  </a:cubicBezTo>
                  <a:lnTo>
                    <a:pt x="80" y="145"/>
                  </a:lnTo>
                  <a:close/>
                  <a:moveTo>
                    <a:pt x="160" y="82"/>
                  </a:moveTo>
                  <a:cubicBezTo>
                    <a:pt x="157" y="82"/>
                    <a:pt x="157" y="82"/>
                    <a:pt x="157" y="82"/>
                  </a:cubicBezTo>
                  <a:cubicBezTo>
                    <a:pt x="157" y="91"/>
                    <a:pt x="154" y="104"/>
                    <a:pt x="151" y="112"/>
                  </a:cubicBezTo>
                  <a:cubicBezTo>
                    <a:pt x="153" y="113"/>
                    <a:pt x="153" y="113"/>
                    <a:pt x="153" y="113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51" y="112"/>
                    <a:pt x="151" y="112"/>
                    <a:pt x="109" y="180"/>
                  </a:cubicBezTo>
                  <a:cubicBezTo>
                    <a:pt x="101" y="194"/>
                    <a:pt x="91" y="210"/>
                    <a:pt x="79" y="229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84" y="230"/>
                    <a:pt x="84" y="230"/>
                    <a:pt x="84" y="230"/>
                  </a:cubicBezTo>
                  <a:cubicBezTo>
                    <a:pt x="84" y="229"/>
                    <a:pt x="84" y="229"/>
                    <a:pt x="84" y="229"/>
                  </a:cubicBezTo>
                  <a:cubicBezTo>
                    <a:pt x="84" y="229"/>
                    <a:pt x="84" y="229"/>
                    <a:pt x="84" y="229"/>
                  </a:cubicBezTo>
                  <a:cubicBezTo>
                    <a:pt x="84" y="229"/>
                    <a:pt x="84" y="229"/>
                    <a:pt x="54" y="180"/>
                  </a:cubicBezTo>
                  <a:cubicBezTo>
                    <a:pt x="44" y="164"/>
                    <a:pt x="30" y="142"/>
                    <a:pt x="12" y="112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9" y="104"/>
                    <a:pt x="6" y="91"/>
                    <a:pt x="6" y="82"/>
                  </a:cubicBezTo>
                  <a:cubicBezTo>
                    <a:pt x="6" y="61"/>
                    <a:pt x="15" y="42"/>
                    <a:pt x="28" y="29"/>
                  </a:cubicBezTo>
                  <a:cubicBezTo>
                    <a:pt x="42" y="15"/>
                    <a:pt x="61" y="6"/>
                    <a:pt x="81" y="6"/>
                  </a:cubicBezTo>
                  <a:cubicBezTo>
                    <a:pt x="102" y="6"/>
                    <a:pt x="121" y="15"/>
                    <a:pt x="135" y="29"/>
                  </a:cubicBezTo>
                  <a:cubicBezTo>
                    <a:pt x="148" y="42"/>
                    <a:pt x="157" y="61"/>
                    <a:pt x="157" y="82"/>
                  </a:cubicBezTo>
                  <a:cubicBezTo>
                    <a:pt x="160" y="82"/>
                    <a:pt x="160" y="82"/>
                    <a:pt x="160" y="82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37"/>
                    <a:pt x="126" y="0"/>
                    <a:pt x="81" y="0"/>
                  </a:cubicBezTo>
                  <a:cubicBezTo>
                    <a:pt x="36" y="0"/>
                    <a:pt x="0" y="37"/>
                    <a:pt x="0" y="82"/>
                  </a:cubicBezTo>
                  <a:cubicBezTo>
                    <a:pt x="0" y="93"/>
                    <a:pt x="3" y="105"/>
                    <a:pt x="7" y="115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25" y="145"/>
                    <a:pt x="39" y="167"/>
                    <a:pt x="49" y="183"/>
                  </a:cubicBezTo>
                  <a:cubicBezTo>
                    <a:pt x="64" y="208"/>
                    <a:pt x="71" y="220"/>
                    <a:pt x="75" y="227"/>
                  </a:cubicBezTo>
                  <a:cubicBezTo>
                    <a:pt x="77" y="230"/>
                    <a:pt x="78" y="231"/>
                    <a:pt x="78" y="232"/>
                  </a:cubicBezTo>
                  <a:cubicBezTo>
                    <a:pt x="79" y="232"/>
                    <a:pt x="79" y="232"/>
                    <a:pt x="79" y="233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0" y="234"/>
                    <a:pt x="82" y="235"/>
                    <a:pt x="83" y="234"/>
                  </a:cubicBezTo>
                  <a:cubicBezTo>
                    <a:pt x="85" y="233"/>
                    <a:pt x="85" y="231"/>
                    <a:pt x="84" y="229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84" y="229"/>
                    <a:pt x="84" y="229"/>
                    <a:pt x="84" y="229"/>
                  </a:cubicBezTo>
                  <a:cubicBezTo>
                    <a:pt x="84" y="229"/>
                    <a:pt x="84" y="229"/>
                    <a:pt x="84" y="229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84" y="229"/>
                    <a:pt x="84" y="229"/>
                    <a:pt x="84" y="229"/>
                  </a:cubicBezTo>
                  <a:cubicBezTo>
                    <a:pt x="84" y="229"/>
                    <a:pt x="83" y="228"/>
                    <a:pt x="82" y="228"/>
                  </a:cubicBezTo>
                  <a:cubicBezTo>
                    <a:pt x="81" y="228"/>
                    <a:pt x="81" y="228"/>
                    <a:pt x="80" y="228"/>
                  </a:cubicBezTo>
                  <a:cubicBezTo>
                    <a:pt x="79" y="229"/>
                    <a:pt x="79" y="229"/>
                    <a:pt x="78" y="230"/>
                  </a:cubicBezTo>
                  <a:cubicBezTo>
                    <a:pt x="78" y="231"/>
                    <a:pt x="78" y="232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2"/>
                    <a:pt x="79" y="232"/>
                    <a:pt x="79" y="232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2"/>
                    <a:pt x="79" y="232"/>
                    <a:pt x="79" y="232"/>
                  </a:cubicBezTo>
                  <a:cubicBezTo>
                    <a:pt x="79" y="233"/>
                    <a:pt x="80" y="234"/>
                    <a:pt x="81" y="234"/>
                  </a:cubicBezTo>
                  <a:cubicBezTo>
                    <a:pt x="82" y="234"/>
                    <a:pt x="84" y="234"/>
                    <a:pt x="84" y="233"/>
                  </a:cubicBezTo>
                  <a:cubicBezTo>
                    <a:pt x="96" y="213"/>
                    <a:pt x="106" y="197"/>
                    <a:pt x="114" y="183"/>
                  </a:cubicBezTo>
                  <a:cubicBezTo>
                    <a:pt x="135" y="149"/>
                    <a:pt x="146" y="132"/>
                    <a:pt x="151" y="124"/>
                  </a:cubicBezTo>
                  <a:cubicBezTo>
                    <a:pt x="153" y="119"/>
                    <a:pt x="155" y="117"/>
                    <a:pt x="155" y="116"/>
                  </a:cubicBezTo>
                  <a:cubicBezTo>
                    <a:pt x="156" y="116"/>
                    <a:pt x="156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60" y="105"/>
                    <a:pt x="163" y="93"/>
                    <a:pt x="163" y="82"/>
                  </a:cubicBezTo>
                  <a:lnTo>
                    <a:pt x="160" y="82"/>
                  </a:lnTo>
                  <a:close/>
                  <a:moveTo>
                    <a:pt x="148" y="79"/>
                  </a:moveTo>
                  <a:cubicBezTo>
                    <a:pt x="151" y="79"/>
                    <a:pt x="151" y="79"/>
                    <a:pt x="151" y="79"/>
                  </a:cubicBezTo>
                  <a:cubicBezTo>
                    <a:pt x="151" y="60"/>
                    <a:pt x="143" y="43"/>
                    <a:pt x="130" y="31"/>
                  </a:cubicBezTo>
                  <a:cubicBezTo>
                    <a:pt x="117" y="18"/>
                    <a:pt x="100" y="10"/>
                    <a:pt x="80" y="10"/>
                  </a:cubicBezTo>
                  <a:cubicBezTo>
                    <a:pt x="61" y="10"/>
                    <a:pt x="44" y="18"/>
                    <a:pt x="32" y="31"/>
                  </a:cubicBezTo>
                  <a:cubicBezTo>
                    <a:pt x="20" y="43"/>
                    <a:pt x="12" y="60"/>
                    <a:pt x="12" y="79"/>
                  </a:cubicBezTo>
                  <a:cubicBezTo>
                    <a:pt x="12" y="98"/>
                    <a:pt x="20" y="116"/>
                    <a:pt x="32" y="128"/>
                  </a:cubicBezTo>
                  <a:cubicBezTo>
                    <a:pt x="44" y="140"/>
                    <a:pt x="61" y="148"/>
                    <a:pt x="80" y="148"/>
                  </a:cubicBezTo>
                  <a:cubicBezTo>
                    <a:pt x="100" y="148"/>
                    <a:pt x="117" y="140"/>
                    <a:pt x="130" y="128"/>
                  </a:cubicBezTo>
                  <a:cubicBezTo>
                    <a:pt x="143" y="116"/>
                    <a:pt x="151" y="98"/>
                    <a:pt x="151" y="79"/>
                  </a:cubicBezTo>
                  <a:cubicBezTo>
                    <a:pt x="148" y="79"/>
                    <a:pt x="148" y="79"/>
                    <a:pt x="148" y="79"/>
                  </a:cubicBezTo>
                  <a:cubicBezTo>
                    <a:pt x="145" y="79"/>
                    <a:pt x="145" y="79"/>
                    <a:pt x="145" y="79"/>
                  </a:cubicBezTo>
                  <a:cubicBezTo>
                    <a:pt x="145" y="97"/>
                    <a:pt x="137" y="112"/>
                    <a:pt x="126" y="124"/>
                  </a:cubicBezTo>
                  <a:cubicBezTo>
                    <a:pt x="114" y="135"/>
                    <a:pt x="98" y="142"/>
                    <a:pt x="80" y="142"/>
                  </a:cubicBezTo>
                  <a:cubicBezTo>
                    <a:pt x="63" y="142"/>
                    <a:pt x="47" y="135"/>
                    <a:pt x="36" y="124"/>
                  </a:cubicBezTo>
                  <a:cubicBezTo>
                    <a:pt x="25" y="112"/>
                    <a:pt x="18" y="97"/>
                    <a:pt x="18" y="79"/>
                  </a:cubicBezTo>
                  <a:cubicBezTo>
                    <a:pt x="18" y="62"/>
                    <a:pt x="25" y="46"/>
                    <a:pt x="36" y="35"/>
                  </a:cubicBezTo>
                  <a:cubicBezTo>
                    <a:pt x="47" y="23"/>
                    <a:pt x="63" y="16"/>
                    <a:pt x="80" y="16"/>
                  </a:cubicBezTo>
                  <a:cubicBezTo>
                    <a:pt x="98" y="16"/>
                    <a:pt x="114" y="24"/>
                    <a:pt x="126" y="35"/>
                  </a:cubicBezTo>
                  <a:cubicBezTo>
                    <a:pt x="137" y="46"/>
                    <a:pt x="145" y="62"/>
                    <a:pt x="145" y="79"/>
                  </a:cubicBezTo>
                  <a:lnTo>
                    <a:pt x="148" y="7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038F8FC9-6177-6041-A407-4214E1ECE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" y="1262"/>
              <a:ext cx="98" cy="102"/>
            </a:xfrm>
            <a:custGeom>
              <a:avLst/>
              <a:gdLst>
                <a:gd name="T0" fmla="*/ 57 w 71"/>
                <a:gd name="T1" fmla="*/ 58 h 74"/>
                <a:gd name="T2" fmla="*/ 57 w 71"/>
                <a:gd name="T3" fmla="*/ 58 h 74"/>
                <a:gd name="T4" fmla="*/ 64 w 71"/>
                <a:gd name="T5" fmla="*/ 56 h 74"/>
                <a:gd name="T6" fmla="*/ 66 w 71"/>
                <a:gd name="T7" fmla="*/ 55 h 74"/>
                <a:gd name="T8" fmla="*/ 67 w 71"/>
                <a:gd name="T9" fmla="*/ 56 h 74"/>
                <a:gd name="T10" fmla="*/ 71 w 71"/>
                <a:gd name="T11" fmla="*/ 66 h 74"/>
                <a:gd name="T12" fmla="*/ 71 w 71"/>
                <a:gd name="T13" fmla="*/ 67 h 74"/>
                <a:gd name="T14" fmla="*/ 50 w 71"/>
                <a:gd name="T15" fmla="*/ 74 h 74"/>
                <a:gd name="T16" fmla="*/ 35 w 71"/>
                <a:gd name="T17" fmla="*/ 36 h 74"/>
                <a:gd name="T18" fmla="*/ 34 w 71"/>
                <a:gd name="T19" fmla="*/ 37 h 74"/>
                <a:gd name="T20" fmla="*/ 14 w 71"/>
                <a:gd name="T21" fmla="*/ 72 h 74"/>
                <a:gd name="T22" fmla="*/ 13 w 71"/>
                <a:gd name="T23" fmla="*/ 72 h 74"/>
                <a:gd name="T24" fmla="*/ 1 w 71"/>
                <a:gd name="T25" fmla="*/ 72 h 74"/>
                <a:gd name="T26" fmla="*/ 0 w 71"/>
                <a:gd name="T27" fmla="*/ 72 h 74"/>
                <a:gd name="T28" fmla="*/ 1 w 71"/>
                <a:gd name="T29" fmla="*/ 71 h 74"/>
                <a:gd name="T30" fmla="*/ 28 w 71"/>
                <a:gd name="T31" fmla="*/ 23 h 74"/>
                <a:gd name="T32" fmla="*/ 29 w 71"/>
                <a:gd name="T33" fmla="*/ 21 h 74"/>
                <a:gd name="T34" fmla="*/ 26 w 71"/>
                <a:gd name="T35" fmla="*/ 13 h 74"/>
                <a:gd name="T36" fmla="*/ 25 w 71"/>
                <a:gd name="T37" fmla="*/ 12 h 74"/>
                <a:gd name="T38" fmla="*/ 16 w 71"/>
                <a:gd name="T39" fmla="*/ 12 h 74"/>
                <a:gd name="T40" fmla="*/ 15 w 71"/>
                <a:gd name="T41" fmla="*/ 12 h 74"/>
                <a:gd name="T42" fmla="*/ 15 w 71"/>
                <a:gd name="T43" fmla="*/ 1 h 74"/>
                <a:gd name="T44" fmla="*/ 16 w 71"/>
                <a:gd name="T45" fmla="*/ 1 h 74"/>
                <a:gd name="T46" fmla="*/ 33 w 71"/>
                <a:gd name="T47" fmla="*/ 0 h 74"/>
                <a:gd name="T48" fmla="*/ 34 w 71"/>
                <a:gd name="T49" fmla="*/ 1 h 74"/>
                <a:gd name="T50" fmla="*/ 57 w 71"/>
                <a:gd name="T51" fmla="*/ 58 h 74"/>
                <a:gd name="T52" fmla="*/ 57 w 71"/>
                <a:gd name="T53" fmla="*/ 5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" h="74">
                  <a:moveTo>
                    <a:pt x="57" y="58"/>
                  </a:moveTo>
                  <a:cubicBezTo>
                    <a:pt x="57" y="58"/>
                    <a:pt x="57" y="58"/>
                    <a:pt x="57" y="58"/>
                  </a:cubicBezTo>
                  <a:cubicBezTo>
                    <a:pt x="59" y="58"/>
                    <a:pt x="61" y="57"/>
                    <a:pt x="64" y="56"/>
                  </a:cubicBezTo>
                  <a:cubicBezTo>
                    <a:pt x="64" y="56"/>
                    <a:pt x="65" y="56"/>
                    <a:pt x="66" y="55"/>
                  </a:cubicBezTo>
                  <a:cubicBezTo>
                    <a:pt x="66" y="55"/>
                    <a:pt x="67" y="55"/>
                    <a:pt x="67" y="56"/>
                  </a:cubicBezTo>
                  <a:cubicBezTo>
                    <a:pt x="68" y="59"/>
                    <a:pt x="70" y="63"/>
                    <a:pt x="71" y="66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64" y="69"/>
                    <a:pt x="57" y="72"/>
                    <a:pt x="50" y="74"/>
                  </a:cubicBezTo>
                  <a:cubicBezTo>
                    <a:pt x="45" y="61"/>
                    <a:pt x="40" y="49"/>
                    <a:pt x="35" y="36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28" y="49"/>
                    <a:pt x="21" y="60"/>
                    <a:pt x="14" y="72"/>
                  </a:cubicBezTo>
                  <a:cubicBezTo>
                    <a:pt x="14" y="72"/>
                    <a:pt x="14" y="72"/>
                    <a:pt x="13" y="72"/>
                  </a:cubicBezTo>
                  <a:cubicBezTo>
                    <a:pt x="9" y="72"/>
                    <a:pt x="5" y="72"/>
                    <a:pt x="1" y="72"/>
                  </a:cubicBezTo>
                  <a:cubicBezTo>
                    <a:pt x="1" y="72"/>
                    <a:pt x="1" y="72"/>
                    <a:pt x="0" y="72"/>
                  </a:cubicBezTo>
                  <a:cubicBezTo>
                    <a:pt x="0" y="72"/>
                    <a:pt x="0" y="71"/>
                    <a:pt x="1" y="71"/>
                  </a:cubicBezTo>
                  <a:cubicBezTo>
                    <a:pt x="10" y="55"/>
                    <a:pt x="19" y="39"/>
                    <a:pt x="28" y="23"/>
                  </a:cubicBezTo>
                  <a:cubicBezTo>
                    <a:pt x="29" y="22"/>
                    <a:pt x="29" y="22"/>
                    <a:pt x="29" y="21"/>
                  </a:cubicBezTo>
                  <a:cubicBezTo>
                    <a:pt x="28" y="18"/>
                    <a:pt x="27" y="16"/>
                    <a:pt x="26" y="13"/>
                  </a:cubicBezTo>
                  <a:cubicBezTo>
                    <a:pt x="26" y="13"/>
                    <a:pt x="25" y="12"/>
                    <a:pt x="25" y="12"/>
                  </a:cubicBezTo>
                  <a:cubicBezTo>
                    <a:pt x="22" y="12"/>
                    <a:pt x="19" y="12"/>
                    <a:pt x="16" y="12"/>
                  </a:cubicBezTo>
                  <a:cubicBezTo>
                    <a:pt x="16" y="12"/>
                    <a:pt x="15" y="12"/>
                    <a:pt x="15" y="12"/>
                  </a:cubicBezTo>
                  <a:cubicBezTo>
                    <a:pt x="15" y="8"/>
                    <a:pt x="15" y="5"/>
                    <a:pt x="15" y="1"/>
                  </a:cubicBezTo>
                  <a:cubicBezTo>
                    <a:pt x="15" y="1"/>
                    <a:pt x="15" y="1"/>
                    <a:pt x="16" y="1"/>
                  </a:cubicBezTo>
                  <a:cubicBezTo>
                    <a:pt x="22" y="1"/>
                    <a:pt x="27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42" y="20"/>
                    <a:pt x="49" y="39"/>
                    <a:pt x="57" y="58"/>
                  </a:cubicBezTo>
                  <a:cubicBezTo>
                    <a:pt x="57" y="58"/>
                    <a:pt x="57" y="58"/>
                    <a:pt x="57" y="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78" name="TextBox 40">
            <a:extLst>
              <a:ext uri="{FF2B5EF4-FFF2-40B4-BE49-F238E27FC236}">
                <a16:creationId xmlns:a16="http://schemas.microsoft.com/office/drawing/2014/main" id="{C4C7D372-D412-ED4A-9A15-E459CAE10C62}"/>
              </a:ext>
            </a:extLst>
          </p:cNvPr>
          <p:cNvSpPr txBox="1"/>
          <p:nvPr/>
        </p:nvSpPr>
        <p:spPr>
          <a:xfrm>
            <a:off x="1656446" y="3530291"/>
            <a:ext cx="1625307" cy="683264"/>
          </a:xfrm>
          <a:prstGeom prst="rect">
            <a:avLst/>
          </a:prstGeom>
          <a:noFill/>
        </p:spPr>
        <p:txBody>
          <a:bodyPr wrap="square" lIns="146304" tIns="91440" rIns="146304" bIns="9144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E3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Edge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ja-JP" sz="1200" dirty="0">
                <a:solidFill>
                  <a:srgbClr val="002E3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(Old HW/SW)</a:t>
            </a:r>
          </a:p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E36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9" name="TextBox 41">
            <a:extLst>
              <a:ext uri="{FF2B5EF4-FFF2-40B4-BE49-F238E27FC236}">
                <a16:creationId xmlns:a16="http://schemas.microsoft.com/office/drawing/2014/main" id="{B336C45E-06B9-0E40-85A1-B6E04AB88B51}"/>
              </a:ext>
            </a:extLst>
          </p:cNvPr>
          <p:cNvSpPr txBox="1"/>
          <p:nvPr/>
        </p:nvSpPr>
        <p:spPr>
          <a:xfrm>
            <a:off x="5944605" y="3533466"/>
            <a:ext cx="1625307" cy="517065"/>
          </a:xfrm>
          <a:prstGeom prst="rect">
            <a:avLst/>
          </a:prstGeom>
          <a:noFill/>
        </p:spPr>
        <p:txBody>
          <a:bodyPr wrap="square" lIns="146304" tIns="91440" rIns="146304" bIns="9144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E3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Cloud</a:t>
            </a:r>
          </a:p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2E3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(Latest HW/SW)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E36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80" name="Group 42">
            <a:extLst>
              <a:ext uri="{FF2B5EF4-FFF2-40B4-BE49-F238E27FC236}">
                <a16:creationId xmlns:a16="http://schemas.microsoft.com/office/drawing/2014/main" id="{7CF24F4D-77D0-9D4F-9A10-6294D3AFDE36}"/>
              </a:ext>
            </a:extLst>
          </p:cNvPr>
          <p:cNvGrpSpPr/>
          <p:nvPr/>
        </p:nvGrpSpPr>
        <p:grpSpPr>
          <a:xfrm>
            <a:off x="6350058" y="2957076"/>
            <a:ext cx="906732" cy="340126"/>
            <a:chOff x="7575827" y="1399140"/>
            <a:chExt cx="1120343" cy="420254"/>
          </a:xfrm>
        </p:grpSpPr>
        <p:sp>
          <p:nvSpPr>
            <p:cNvPr id="81" name="Freeform 128">
              <a:extLst>
                <a:ext uri="{FF2B5EF4-FFF2-40B4-BE49-F238E27FC236}">
                  <a16:creationId xmlns:a16="http://schemas.microsoft.com/office/drawing/2014/main" id="{097AD937-CAE5-934D-8058-497E22BADBF1}"/>
                </a:ext>
              </a:extLst>
            </p:cNvPr>
            <p:cNvSpPr>
              <a:spLocks noChangeAspect="1"/>
            </p:cNvSpPr>
            <p:nvPr/>
          </p:nvSpPr>
          <p:spPr bwMode="white">
            <a:xfrm>
              <a:off x="8168319" y="1527802"/>
              <a:ext cx="527851" cy="291592"/>
            </a:xfrm>
            <a:custGeom>
              <a:avLst/>
              <a:gdLst>
                <a:gd name="T0" fmla="*/ 396 w 509"/>
                <a:gd name="T1" fmla="*/ 281 h 281"/>
                <a:gd name="T2" fmla="*/ 57 w 509"/>
                <a:gd name="T3" fmla="*/ 281 h 281"/>
                <a:gd name="T4" fmla="*/ 0 w 509"/>
                <a:gd name="T5" fmla="*/ 223 h 281"/>
                <a:gd name="T6" fmla="*/ 43 w 509"/>
                <a:gd name="T7" fmla="*/ 168 h 281"/>
                <a:gd name="T8" fmla="*/ 110 w 509"/>
                <a:gd name="T9" fmla="*/ 116 h 281"/>
                <a:gd name="T10" fmla="*/ 232 w 509"/>
                <a:gd name="T11" fmla="*/ 0 h 281"/>
                <a:gd name="T12" fmla="*/ 343 w 509"/>
                <a:gd name="T13" fmla="*/ 70 h 281"/>
                <a:gd name="T14" fmla="*/ 396 w 509"/>
                <a:gd name="T15" fmla="*/ 56 h 281"/>
                <a:gd name="T16" fmla="*/ 509 w 509"/>
                <a:gd name="T17" fmla="*/ 169 h 281"/>
                <a:gd name="T18" fmla="*/ 396 w 509"/>
                <a:gd name="T1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281">
                  <a:moveTo>
                    <a:pt x="396" y="281"/>
                  </a:moveTo>
                  <a:cubicBezTo>
                    <a:pt x="57" y="281"/>
                    <a:pt x="57" y="281"/>
                    <a:pt x="57" y="281"/>
                  </a:cubicBezTo>
                  <a:cubicBezTo>
                    <a:pt x="26" y="281"/>
                    <a:pt x="0" y="255"/>
                    <a:pt x="0" y="223"/>
                  </a:cubicBezTo>
                  <a:cubicBezTo>
                    <a:pt x="0" y="196"/>
                    <a:pt x="18" y="174"/>
                    <a:pt x="43" y="168"/>
                  </a:cubicBezTo>
                  <a:cubicBezTo>
                    <a:pt x="55" y="140"/>
                    <a:pt x="80" y="120"/>
                    <a:pt x="110" y="116"/>
                  </a:cubicBezTo>
                  <a:cubicBezTo>
                    <a:pt x="113" y="52"/>
                    <a:pt x="167" y="0"/>
                    <a:pt x="232" y="0"/>
                  </a:cubicBezTo>
                  <a:cubicBezTo>
                    <a:pt x="280" y="0"/>
                    <a:pt x="323" y="28"/>
                    <a:pt x="343" y="70"/>
                  </a:cubicBezTo>
                  <a:cubicBezTo>
                    <a:pt x="359" y="61"/>
                    <a:pt x="377" y="56"/>
                    <a:pt x="396" y="56"/>
                  </a:cubicBezTo>
                  <a:cubicBezTo>
                    <a:pt x="458" y="56"/>
                    <a:pt x="509" y="107"/>
                    <a:pt x="509" y="169"/>
                  </a:cubicBezTo>
                  <a:cubicBezTo>
                    <a:pt x="509" y="230"/>
                    <a:pt x="458" y="281"/>
                    <a:pt x="396" y="281"/>
                  </a:cubicBezTo>
                  <a:close/>
                </a:path>
              </a:pathLst>
            </a:custGeom>
            <a:solidFill>
              <a:srgbClr val="CFECF4"/>
            </a:solidFill>
            <a:ln w="22225"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" name="Freeform 128">
              <a:extLst>
                <a:ext uri="{FF2B5EF4-FFF2-40B4-BE49-F238E27FC236}">
                  <a16:creationId xmlns:a16="http://schemas.microsoft.com/office/drawing/2014/main" id="{86E04817-C655-E843-9BAF-3ABDF0AE3039}"/>
                </a:ext>
              </a:extLst>
            </p:cNvPr>
            <p:cNvSpPr>
              <a:spLocks noChangeAspect="1"/>
            </p:cNvSpPr>
            <p:nvPr/>
          </p:nvSpPr>
          <p:spPr bwMode="white">
            <a:xfrm>
              <a:off x="7575827" y="1413762"/>
              <a:ext cx="527851" cy="291592"/>
            </a:xfrm>
            <a:custGeom>
              <a:avLst/>
              <a:gdLst>
                <a:gd name="T0" fmla="*/ 396 w 509"/>
                <a:gd name="T1" fmla="*/ 281 h 281"/>
                <a:gd name="T2" fmla="*/ 57 w 509"/>
                <a:gd name="T3" fmla="*/ 281 h 281"/>
                <a:gd name="T4" fmla="*/ 0 w 509"/>
                <a:gd name="T5" fmla="*/ 223 h 281"/>
                <a:gd name="T6" fmla="*/ 43 w 509"/>
                <a:gd name="T7" fmla="*/ 168 h 281"/>
                <a:gd name="T8" fmla="*/ 110 w 509"/>
                <a:gd name="T9" fmla="*/ 116 h 281"/>
                <a:gd name="T10" fmla="*/ 232 w 509"/>
                <a:gd name="T11" fmla="*/ 0 h 281"/>
                <a:gd name="T12" fmla="*/ 343 w 509"/>
                <a:gd name="T13" fmla="*/ 70 h 281"/>
                <a:gd name="T14" fmla="*/ 396 w 509"/>
                <a:gd name="T15" fmla="*/ 56 h 281"/>
                <a:gd name="T16" fmla="*/ 509 w 509"/>
                <a:gd name="T17" fmla="*/ 169 h 281"/>
                <a:gd name="T18" fmla="*/ 396 w 509"/>
                <a:gd name="T1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281">
                  <a:moveTo>
                    <a:pt x="396" y="281"/>
                  </a:moveTo>
                  <a:cubicBezTo>
                    <a:pt x="57" y="281"/>
                    <a:pt x="57" y="281"/>
                    <a:pt x="57" y="281"/>
                  </a:cubicBezTo>
                  <a:cubicBezTo>
                    <a:pt x="26" y="281"/>
                    <a:pt x="0" y="255"/>
                    <a:pt x="0" y="223"/>
                  </a:cubicBezTo>
                  <a:cubicBezTo>
                    <a:pt x="0" y="196"/>
                    <a:pt x="18" y="174"/>
                    <a:pt x="43" y="168"/>
                  </a:cubicBezTo>
                  <a:cubicBezTo>
                    <a:pt x="55" y="140"/>
                    <a:pt x="80" y="120"/>
                    <a:pt x="110" y="116"/>
                  </a:cubicBezTo>
                  <a:cubicBezTo>
                    <a:pt x="113" y="52"/>
                    <a:pt x="167" y="0"/>
                    <a:pt x="232" y="0"/>
                  </a:cubicBezTo>
                  <a:cubicBezTo>
                    <a:pt x="280" y="0"/>
                    <a:pt x="323" y="28"/>
                    <a:pt x="343" y="70"/>
                  </a:cubicBezTo>
                  <a:cubicBezTo>
                    <a:pt x="359" y="61"/>
                    <a:pt x="377" y="56"/>
                    <a:pt x="396" y="56"/>
                  </a:cubicBezTo>
                  <a:cubicBezTo>
                    <a:pt x="458" y="56"/>
                    <a:pt x="509" y="107"/>
                    <a:pt x="509" y="169"/>
                  </a:cubicBezTo>
                  <a:cubicBezTo>
                    <a:pt x="509" y="230"/>
                    <a:pt x="458" y="281"/>
                    <a:pt x="396" y="281"/>
                  </a:cubicBezTo>
                  <a:close/>
                </a:path>
              </a:pathLst>
            </a:custGeom>
            <a:solidFill>
              <a:srgbClr val="CFECF4"/>
            </a:solidFill>
            <a:ln w="22225"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Freeform 128">
              <a:extLst>
                <a:ext uri="{FF2B5EF4-FFF2-40B4-BE49-F238E27FC236}">
                  <a16:creationId xmlns:a16="http://schemas.microsoft.com/office/drawing/2014/main" id="{7F5069A8-0DBE-D046-9E4C-6BB84C67CD73}"/>
                </a:ext>
              </a:extLst>
            </p:cNvPr>
            <p:cNvSpPr>
              <a:spLocks noChangeAspect="1"/>
            </p:cNvSpPr>
            <p:nvPr/>
          </p:nvSpPr>
          <p:spPr bwMode="white">
            <a:xfrm>
              <a:off x="7698579" y="1399140"/>
              <a:ext cx="760759" cy="420254"/>
            </a:xfrm>
            <a:custGeom>
              <a:avLst/>
              <a:gdLst>
                <a:gd name="T0" fmla="*/ 396 w 509"/>
                <a:gd name="T1" fmla="*/ 281 h 281"/>
                <a:gd name="T2" fmla="*/ 57 w 509"/>
                <a:gd name="T3" fmla="*/ 281 h 281"/>
                <a:gd name="T4" fmla="*/ 0 w 509"/>
                <a:gd name="T5" fmla="*/ 223 h 281"/>
                <a:gd name="T6" fmla="*/ 43 w 509"/>
                <a:gd name="T7" fmla="*/ 168 h 281"/>
                <a:gd name="T8" fmla="*/ 110 w 509"/>
                <a:gd name="T9" fmla="*/ 116 h 281"/>
                <a:gd name="T10" fmla="*/ 232 w 509"/>
                <a:gd name="T11" fmla="*/ 0 h 281"/>
                <a:gd name="T12" fmla="*/ 343 w 509"/>
                <a:gd name="T13" fmla="*/ 70 h 281"/>
                <a:gd name="T14" fmla="*/ 396 w 509"/>
                <a:gd name="T15" fmla="*/ 56 h 281"/>
                <a:gd name="T16" fmla="*/ 509 w 509"/>
                <a:gd name="T17" fmla="*/ 169 h 281"/>
                <a:gd name="T18" fmla="*/ 396 w 509"/>
                <a:gd name="T1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281">
                  <a:moveTo>
                    <a:pt x="396" y="281"/>
                  </a:moveTo>
                  <a:cubicBezTo>
                    <a:pt x="57" y="281"/>
                    <a:pt x="57" y="281"/>
                    <a:pt x="57" y="281"/>
                  </a:cubicBezTo>
                  <a:cubicBezTo>
                    <a:pt x="26" y="281"/>
                    <a:pt x="0" y="255"/>
                    <a:pt x="0" y="223"/>
                  </a:cubicBezTo>
                  <a:cubicBezTo>
                    <a:pt x="0" y="196"/>
                    <a:pt x="18" y="174"/>
                    <a:pt x="43" y="168"/>
                  </a:cubicBezTo>
                  <a:cubicBezTo>
                    <a:pt x="55" y="140"/>
                    <a:pt x="80" y="120"/>
                    <a:pt x="110" y="116"/>
                  </a:cubicBezTo>
                  <a:cubicBezTo>
                    <a:pt x="113" y="52"/>
                    <a:pt x="167" y="0"/>
                    <a:pt x="232" y="0"/>
                  </a:cubicBezTo>
                  <a:cubicBezTo>
                    <a:pt x="280" y="0"/>
                    <a:pt x="323" y="28"/>
                    <a:pt x="343" y="70"/>
                  </a:cubicBezTo>
                  <a:cubicBezTo>
                    <a:pt x="359" y="61"/>
                    <a:pt x="377" y="56"/>
                    <a:pt x="396" y="56"/>
                  </a:cubicBezTo>
                  <a:cubicBezTo>
                    <a:pt x="458" y="56"/>
                    <a:pt x="509" y="107"/>
                    <a:pt x="509" y="169"/>
                  </a:cubicBezTo>
                  <a:cubicBezTo>
                    <a:pt x="509" y="230"/>
                    <a:pt x="458" y="281"/>
                    <a:pt x="396" y="281"/>
                  </a:cubicBez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chemeClr val="tx2"/>
              </a:solidFill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84" name="Group 240">
            <a:extLst>
              <a:ext uri="{FF2B5EF4-FFF2-40B4-BE49-F238E27FC236}">
                <a16:creationId xmlns:a16="http://schemas.microsoft.com/office/drawing/2014/main" id="{CAC070B9-995E-4F4A-9D40-8BD7830CDC8D}"/>
              </a:ext>
            </a:extLst>
          </p:cNvPr>
          <p:cNvGrpSpPr/>
          <p:nvPr/>
        </p:nvGrpSpPr>
        <p:grpSpPr>
          <a:xfrm>
            <a:off x="2189041" y="2706340"/>
            <a:ext cx="560116" cy="784553"/>
            <a:chOff x="906826" y="1655559"/>
            <a:chExt cx="1022806" cy="1432641"/>
          </a:xfrm>
        </p:grpSpPr>
        <p:grpSp>
          <p:nvGrpSpPr>
            <p:cNvPr id="85" name="Group 15">
              <a:extLst>
                <a:ext uri="{FF2B5EF4-FFF2-40B4-BE49-F238E27FC236}">
                  <a16:creationId xmlns:a16="http://schemas.microsoft.com/office/drawing/2014/main" id="{274B9E09-E41C-164E-8DE5-C55DEAD5AA5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62864" y="2464392"/>
              <a:ext cx="188319" cy="623808"/>
              <a:chOff x="1978" y="3125"/>
              <a:chExt cx="80" cy="265"/>
            </a:xfrm>
          </p:grpSpPr>
          <p:sp>
            <p:nvSpPr>
              <p:cNvPr id="128" name="Freeform 25">
                <a:extLst>
                  <a:ext uri="{FF2B5EF4-FFF2-40B4-BE49-F238E27FC236}">
                    <a16:creationId xmlns:a16="http://schemas.microsoft.com/office/drawing/2014/main" id="{099F1D08-9D3E-384D-87B4-96D292C4A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8" y="3232"/>
                <a:ext cx="80" cy="158"/>
              </a:xfrm>
              <a:custGeom>
                <a:avLst/>
                <a:gdLst>
                  <a:gd name="T0" fmla="*/ 43 w 56"/>
                  <a:gd name="T1" fmla="*/ 63 h 114"/>
                  <a:gd name="T2" fmla="*/ 43 w 56"/>
                  <a:gd name="T3" fmla="*/ 0 h 114"/>
                  <a:gd name="T4" fmla="*/ 14 w 56"/>
                  <a:gd name="T5" fmla="*/ 0 h 114"/>
                  <a:gd name="T6" fmla="*/ 14 w 56"/>
                  <a:gd name="T7" fmla="*/ 63 h 114"/>
                  <a:gd name="T8" fmla="*/ 0 w 56"/>
                  <a:gd name="T9" fmla="*/ 86 h 114"/>
                  <a:gd name="T10" fmla="*/ 28 w 56"/>
                  <a:gd name="T11" fmla="*/ 114 h 114"/>
                  <a:gd name="T12" fmla="*/ 56 w 56"/>
                  <a:gd name="T13" fmla="*/ 86 h 114"/>
                  <a:gd name="T14" fmla="*/ 43 w 56"/>
                  <a:gd name="T15" fmla="*/ 6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114">
                    <a:moveTo>
                      <a:pt x="43" y="63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6" y="68"/>
                      <a:pt x="0" y="76"/>
                      <a:pt x="0" y="86"/>
                    </a:cubicBezTo>
                    <a:cubicBezTo>
                      <a:pt x="0" y="101"/>
                      <a:pt x="13" y="114"/>
                      <a:pt x="28" y="114"/>
                    </a:cubicBezTo>
                    <a:cubicBezTo>
                      <a:pt x="43" y="114"/>
                      <a:pt x="56" y="101"/>
                      <a:pt x="56" y="86"/>
                    </a:cubicBezTo>
                    <a:cubicBezTo>
                      <a:pt x="56" y="76"/>
                      <a:pt x="50" y="68"/>
                      <a:pt x="43" y="6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9" name="Freeform 16">
                <a:extLst>
                  <a:ext uri="{FF2B5EF4-FFF2-40B4-BE49-F238E27FC236}">
                    <a16:creationId xmlns:a16="http://schemas.microsoft.com/office/drawing/2014/main" id="{76FAA11F-1D34-2C4B-858F-20A6776F0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8" y="3125"/>
                <a:ext cx="80" cy="265"/>
              </a:xfrm>
              <a:custGeom>
                <a:avLst/>
                <a:gdLst>
                  <a:gd name="T0" fmla="*/ 43 w 56"/>
                  <a:gd name="T1" fmla="*/ 141 h 192"/>
                  <a:gd name="T2" fmla="*/ 43 w 56"/>
                  <a:gd name="T3" fmla="*/ 15 h 192"/>
                  <a:gd name="T4" fmla="*/ 28 w 56"/>
                  <a:gd name="T5" fmla="*/ 0 h 192"/>
                  <a:gd name="T6" fmla="*/ 14 w 56"/>
                  <a:gd name="T7" fmla="*/ 15 h 192"/>
                  <a:gd name="T8" fmla="*/ 14 w 56"/>
                  <a:gd name="T9" fmla="*/ 141 h 192"/>
                  <a:gd name="T10" fmla="*/ 0 w 56"/>
                  <a:gd name="T11" fmla="*/ 164 h 192"/>
                  <a:gd name="T12" fmla="*/ 28 w 56"/>
                  <a:gd name="T13" fmla="*/ 192 h 192"/>
                  <a:gd name="T14" fmla="*/ 56 w 56"/>
                  <a:gd name="T15" fmla="*/ 164 h 192"/>
                  <a:gd name="T16" fmla="*/ 43 w 56"/>
                  <a:gd name="T17" fmla="*/ 14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192">
                    <a:moveTo>
                      <a:pt x="43" y="141"/>
                    </a:moveTo>
                    <a:cubicBezTo>
                      <a:pt x="43" y="15"/>
                      <a:pt x="43" y="15"/>
                      <a:pt x="43" y="15"/>
                    </a:cubicBezTo>
                    <a:cubicBezTo>
                      <a:pt x="43" y="7"/>
                      <a:pt x="36" y="0"/>
                      <a:pt x="28" y="0"/>
                    </a:cubicBezTo>
                    <a:cubicBezTo>
                      <a:pt x="20" y="0"/>
                      <a:pt x="14" y="7"/>
                      <a:pt x="14" y="15"/>
                    </a:cubicBezTo>
                    <a:cubicBezTo>
                      <a:pt x="14" y="141"/>
                      <a:pt x="14" y="141"/>
                      <a:pt x="14" y="141"/>
                    </a:cubicBezTo>
                    <a:cubicBezTo>
                      <a:pt x="6" y="146"/>
                      <a:pt x="0" y="154"/>
                      <a:pt x="0" y="164"/>
                    </a:cubicBezTo>
                    <a:cubicBezTo>
                      <a:pt x="0" y="179"/>
                      <a:pt x="13" y="192"/>
                      <a:pt x="28" y="192"/>
                    </a:cubicBezTo>
                    <a:cubicBezTo>
                      <a:pt x="43" y="192"/>
                      <a:pt x="56" y="179"/>
                      <a:pt x="56" y="164"/>
                    </a:cubicBezTo>
                    <a:cubicBezTo>
                      <a:pt x="56" y="154"/>
                      <a:pt x="50" y="146"/>
                      <a:pt x="43" y="141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0" name="Line 17">
                <a:extLst>
                  <a:ext uri="{FF2B5EF4-FFF2-40B4-BE49-F238E27FC236}">
                    <a16:creationId xmlns:a16="http://schemas.microsoft.com/office/drawing/2014/main" id="{AECC2855-9B75-7E47-828B-52538F454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3158"/>
                <a:ext cx="23" cy="0"/>
              </a:xfrm>
              <a:prstGeom prst="line">
                <a:avLst/>
              </a:prstGeom>
              <a:solidFill>
                <a:srgbClr val="0FA1C9"/>
              </a:solidFill>
              <a:ln w="12700">
                <a:solidFill>
                  <a:schemeClr val="tx2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1" name="Line 18">
                <a:extLst>
                  <a:ext uri="{FF2B5EF4-FFF2-40B4-BE49-F238E27FC236}">
                    <a16:creationId xmlns:a16="http://schemas.microsoft.com/office/drawing/2014/main" id="{7785DE99-A09E-FB49-B20A-10A024320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3180"/>
                <a:ext cx="23" cy="0"/>
              </a:xfrm>
              <a:prstGeom prst="line">
                <a:avLst/>
              </a:prstGeom>
              <a:solidFill>
                <a:srgbClr val="0FA1C9"/>
              </a:solidFill>
              <a:ln w="12700">
                <a:solidFill>
                  <a:schemeClr val="tx2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2" name="Line 19">
                <a:extLst>
                  <a:ext uri="{FF2B5EF4-FFF2-40B4-BE49-F238E27FC236}">
                    <a16:creationId xmlns:a16="http://schemas.microsoft.com/office/drawing/2014/main" id="{AB460F69-1B47-4A41-B1B4-301C18A81B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3202"/>
                <a:ext cx="23" cy="0"/>
              </a:xfrm>
              <a:prstGeom prst="line">
                <a:avLst/>
              </a:prstGeom>
              <a:solidFill>
                <a:srgbClr val="0FA1C9"/>
              </a:solidFill>
              <a:ln w="12700">
                <a:solidFill>
                  <a:schemeClr val="tx2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3" name="Line 20">
                <a:extLst>
                  <a:ext uri="{FF2B5EF4-FFF2-40B4-BE49-F238E27FC236}">
                    <a16:creationId xmlns:a16="http://schemas.microsoft.com/office/drawing/2014/main" id="{72D7BE1B-1365-B547-B5C5-990F20679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3224"/>
                <a:ext cx="23" cy="0"/>
              </a:xfrm>
              <a:prstGeom prst="line">
                <a:avLst/>
              </a:prstGeom>
              <a:solidFill>
                <a:srgbClr val="0FA1C9"/>
              </a:solidFill>
              <a:ln w="12700">
                <a:solidFill>
                  <a:schemeClr val="tx2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4" name="Line 21">
                <a:extLst>
                  <a:ext uri="{FF2B5EF4-FFF2-40B4-BE49-F238E27FC236}">
                    <a16:creationId xmlns:a16="http://schemas.microsoft.com/office/drawing/2014/main" id="{ADCF6F55-80CA-944F-BB45-7D389A01DB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3246"/>
                <a:ext cx="23" cy="0"/>
              </a:xfrm>
              <a:prstGeom prst="line">
                <a:avLst/>
              </a:prstGeom>
              <a:solidFill>
                <a:srgbClr val="0FA1C9"/>
              </a:solidFill>
              <a:ln w="12700">
                <a:solidFill>
                  <a:schemeClr val="tx2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5" name="Line 22">
                <a:extLst>
                  <a:ext uri="{FF2B5EF4-FFF2-40B4-BE49-F238E27FC236}">
                    <a16:creationId xmlns:a16="http://schemas.microsoft.com/office/drawing/2014/main" id="{E6965BAD-3739-D846-BF66-5F6BCD2736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3268"/>
                <a:ext cx="23" cy="0"/>
              </a:xfrm>
              <a:prstGeom prst="line">
                <a:avLst/>
              </a:prstGeom>
              <a:solidFill>
                <a:srgbClr val="0FA1C9"/>
              </a:solidFill>
              <a:ln w="12700">
                <a:solidFill>
                  <a:schemeClr val="tx2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6" name="Line 23">
                <a:extLst>
                  <a:ext uri="{FF2B5EF4-FFF2-40B4-BE49-F238E27FC236}">
                    <a16:creationId xmlns:a16="http://schemas.microsoft.com/office/drawing/2014/main" id="{F63BD61A-1E31-1B43-93A4-DED57A06F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3290"/>
                <a:ext cx="23" cy="0"/>
              </a:xfrm>
              <a:prstGeom prst="line">
                <a:avLst/>
              </a:prstGeom>
              <a:solidFill>
                <a:srgbClr val="0FA1C9"/>
              </a:solidFill>
              <a:ln w="12700">
                <a:solidFill>
                  <a:schemeClr val="tx2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7" name="Freeform 24">
                <a:extLst>
                  <a:ext uri="{FF2B5EF4-FFF2-40B4-BE49-F238E27FC236}">
                    <a16:creationId xmlns:a16="http://schemas.microsoft.com/office/drawing/2014/main" id="{BED738BF-F2D1-934F-B069-E8FB30480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1" y="3329"/>
                <a:ext cx="31" cy="32"/>
              </a:xfrm>
              <a:custGeom>
                <a:avLst/>
                <a:gdLst>
                  <a:gd name="T0" fmla="*/ 0 w 22"/>
                  <a:gd name="T1" fmla="*/ 0 h 23"/>
                  <a:gd name="T2" fmla="*/ 11 w 22"/>
                  <a:gd name="T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2" h="23">
                    <a:moveTo>
                      <a:pt x="0" y="0"/>
                    </a:moveTo>
                    <a:cubicBezTo>
                      <a:pt x="0" y="0"/>
                      <a:pt x="22" y="1"/>
                      <a:pt x="11" y="23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86" name="Group 198">
              <a:extLst>
                <a:ext uri="{FF2B5EF4-FFF2-40B4-BE49-F238E27FC236}">
                  <a16:creationId xmlns:a16="http://schemas.microsoft.com/office/drawing/2014/main" id="{9686B4AE-C319-0A47-80FF-1BB5572960EA}"/>
                </a:ext>
              </a:extLst>
            </p:cNvPr>
            <p:cNvGrpSpPr/>
            <p:nvPr/>
          </p:nvGrpSpPr>
          <p:grpSpPr>
            <a:xfrm>
              <a:off x="906826" y="1655559"/>
              <a:ext cx="660465" cy="673228"/>
              <a:chOff x="3983579" y="1479332"/>
              <a:chExt cx="643068" cy="655494"/>
            </a:xfrm>
          </p:grpSpPr>
          <p:sp>
            <p:nvSpPr>
              <p:cNvPr id="103" name="Rectangle 199">
                <a:extLst>
                  <a:ext uri="{FF2B5EF4-FFF2-40B4-BE49-F238E27FC236}">
                    <a16:creationId xmlns:a16="http://schemas.microsoft.com/office/drawing/2014/main" id="{E9BDA05C-E6F6-C24E-8438-0BA71B296177}"/>
                  </a:ext>
                </a:extLst>
              </p:cNvPr>
              <p:cNvSpPr/>
              <p:nvPr/>
            </p:nvSpPr>
            <p:spPr>
              <a:xfrm>
                <a:off x="4081501" y="1720871"/>
                <a:ext cx="545146" cy="411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104" name="Group 21">
                <a:extLst>
                  <a:ext uri="{FF2B5EF4-FFF2-40B4-BE49-F238E27FC236}">
                    <a16:creationId xmlns:a16="http://schemas.microsoft.com/office/drawing/2014/main" id="{27C1D431-F1E3-9545-A492-276C2E328C6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83579" y="1479332"/>
                <a:ext cx="643068" cy="655494"/>
                <a:chOff x="1522" y="1890"/>
                <a:chExt cx="828" cy="844"/>
              </a:xfrm>
            </p:grpSpPr>
            <p:sp>
              <p:nvSpPr>
                <p:cNvPr id="105" name="Freeform 22">
                  <a:extLst>
                    <a:ext uri="{FF2B5EF4-FFF2-40B4-BE49-F238E27FC236}">
                      <a16:creationId xmlns:a16="http://schemas.microsoft.com/office/drawing/2014/main" id="{C52D9930-330E-1746-ADC8-4D2090A9A6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22" y="2201"/>
                  <a:ext cx="828" cy="533"/>
                </a:xfrm>
                <a:custGeom>
                  <a:avLst/>
                  <a:gdLst>
                    <a:gd name="T0" fmla="*/ 365 w 379"/>
                    <a:gd name="T1" fmla="*/ 243 h 243"/>
                    <a:gd name="T2" fmla="*/ 14 w 379"/>
                    <a:gd name="T3" fmla="*/ 243 h 243"/>
                    <a:gd name="T4" fmla="*/ 0 w 379"/>
                    <a:gd name="T5" fmla="*/ 229 h 243"/>
                    <a:gd name="T6" fmla="*/ 0 w 379"/>
                    <a:gd name="T7" fmla="*/ 14 h 243"/>
                    <a:gd name="T8" fmla="*/ 14 w 379"/>
                    <a:gd name="T9" fmla="*/ 0 h 243"/>
                    <a:gd name="T10" fmla="*/ 365 w 379"/>
                    <a:gd name="T11" fmla="*/ 0 h 243"/>
                    <a:gd name="T12" fmla="*/ 379 w 379"/>
                    <a:gd name="T13" fmla="*/ 14 h 243"/>
                    <a:gd name="T14" fmla="*/ 379 w 379"/>
                    <a:gd name="T15" fmla="*/ 229 h 243"/>
                    <a:gd name="T16" fmla="*/ 365 w 379"/>
                    <a:gd name="T17" fmla="*/ 243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9" h="243">
                      <a:moveTo>
                        <a:pt x="365" y="243"/>
                      </a:moveTo>
                      <a:cubicBezTo>
                        <a:pt x="14" y="243"/>
                        <a:pt x="14" y="243"/>
                        <a:pt x="14" y="243"/>
                      </a:cubicBezTo>
                      <a:cubicBezTo>
                        <a:pt x="6" y="243"/>
                        <a:pt x="0" y="236"/>
                        <a:pt x="0" y="229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365" y="0"/>
                        <a:pt x="365" y="0"/>
                        <a:pt x="365" y="0"/>
                      </a:cubicBezTo>
                      <a:cubicBezTo>
                        <a:pt x="372" y="0"/>
                        <a:pt x="379" y="6"/>
                        <a:pt x="379" y="14"/>
                      </a:cubicBezTo>
                      <a:cubicBezTo>
                        <a:pt x="379" y="229"/>
                        <a:pt x="379" y="229"/>
                        <a:pt x="379" y="229"/>
                      </a:cubicBezTo>
                      <a:cubicBezTo>
                        <a:pt x="379" y="236"/>
                        <a:pt x="372" y="243"/>
                        <a:pt x="365" y="2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Freeform 24">
                  <a:extLst>
                    <a:ext uri="{FF2B5EF4-FFF2-40B4-BE49-F238E27FC236}">
                      <a16:creationId xmlns:a16="http://schemas.microsoft.com/office/drawing/2014/main" id="{F0793184-974F-FB45-9E02-E8E1427595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2" y="2254"/>
                  <a:ext cx="89" cy="90"/>
                </a:xfrm>
                <a:custGeom>
                  <a:avLst/>
                  <a:gdLst>
                    <a:gd name="T0" fmla="*/ 37 w 41"/>
                    <a:gd name="T1" fmla="*/ 41 h 41"/>
                    <a:gd name="T2" fmla="*/ 3 w 41"/>
                    <a:gd name="T3" fmla="*/ 41 h 41"/>
                    <a:gd name="T4" fmla="*/ 0 w 41"/>
                    <a:gd name="T5" fmla="*/ 37 h 41"/>
                    <a:gd name="T6" fmla="*/ 0 w 41"/>
                    <a:gd name="T7" fmla="*/ 3 h 41"/>
                    <a:gd name="T8" fmla="*/ 3 w 41"/>
                    <a:gd name="T9" fmla="*/ 0 h 41"/>
                    <a:gd name="T10" fmla="*/ 37 w 41"/>
                    <a:gd name="T11" fmla="*/ 0 h 41"/>
                    <a:gd name="T12" fmla="*/ 41 w 41"/>
                    <a:gd name="T13" fmla="*/ 3 h 41"/>
                    <a:gd name="T14" fmla="*/ 41 w 41"/>
                    <a:gd name="T15" fmla="*/ 37 h 41"/>
                    <a:gd name="T16" fmla="*/ 37 w 41"/>
                    <a:gd name="T17" fmla="*/ 4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" h="41">
                      <a:moveTo>
                        <a:pt x="37" y="41"/>
                      </a:moveTo>
                      <a:cubicBezTo>
                        <a:pt x="3" y="41"/>
                        <a:pt x="3" y="41"/>
                        <a:pt x="3" y="41"/>
                      </a:cubicBezTo>
                      <a:cubicBezTo>
                        <a:pt x="1" y="41"/>
                        <a:pt x="0" y="39"/>
                        <a:pt x="0" y="37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9" y="0"/>
                        <a:pt x="41" y="1"/>
                        <a:pt x="41" y="3"/>
                      </a:cubicBezTo>
                      <a:cubicBezTo>
                        <a:pt x="41" y="37"/>
                        <a:pt x="41" y="37"/>
                        <a:pt x="41" y="37"/>
                      </a:cubicBezTo>
                      <a:cubicBezTo>
                        <a:pt x="41" y="39"/>
                        <a:pt x="39" y="41"/>
                        <a:pt x="37" y="4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Line 33">
                  <a:extLst>
                    <a:ext uri="{FF2B5EF4-FFF2-40B4-BE49-F238E27FC236}">
                      <a16:creationId xmlns:a16="http://schemas.microsoft.com/office/drawing/2014/main" id="{6327C6F1-47FA-9842-8C44-8F6282928E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62" y="2414"/>
                  <a:ext cx="166" cy="0"/>
                </a:xfrm>
                <a:prstGeom prst="line">
                  <a:avLst/>
                </a:pr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Line 34">
                  <a:extLst>
                    <a:ext uri="{FF2B5EF4-FFF2-40B4-BE49-F238E27FC236}">
                      <a16:creationId xmlns:a16="http://schemas.microsoft.com/office/drawing/2014/main" id="{0782D516-BD00-6B49-A7B0-CE6F62EAF3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32" y="2206"/>
                  <a:ext cx="0" cy="206"/>
                </a:xfrm>
                <a:prstGeom prst="line">
                  <a:avLst/>
                </a:pr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Line 35">
                  <a:extLst>
                    <a:ext uri="{FF2B5EF4-FFF2-40B4-BE49-F238E27FC236}">
                      <a16:creationId xmlns:a16="http://schemas.microsoft.com/office/drawing/2014/main" id="{06E7B7C8-729A-814A-ADC9-C756A9782A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11" y="2206"/>
                  <a:ext cx="0" cy="103"/>
                </a:xfrm>
                <a:prstGeom prst="line">
                  <a:avLst/>
                </a:pr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Freeform 36">
                  <a:extLst>
                    <a:ext uri="{FF2B5EF4-FFF2-40B4-BE49-F238E27FC236}">
                      <a16:creationId xmlns:a16="http://schemas.microsoft.com/office/drawing/2014/main" id="{5F99D962-CB84-2E49-BD26-B3035F6D2B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6" y="2206"/>
                  <a:ext cx="179" cy="414"/>
                </a:xfrm>
                <a:custGeom>
                  <a:avLst/>
                  <a:gdLst>
                    <a:gd name="T0" fmla="*/ 0 w 179"/>
                    <a:gd name="T1" fmla="*/ 0 h 414"/>
                    <a:gd name="T2" fmla="*/ 0 w 179"/>
                    <a:gd name="T3" fmla="*/ 232 h 414"/>
                    <a:gd name="T4" fmla="*/ 179 w 179"/>
                    <a:gd name="T5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9" h="414">
                      <a:moveTo>
                        <a:pt x="0" y="0"/>
                      </a:moveTo>
                      <a:lnTo>
                        <a:pt x="0" y="232"/>
                      </a:lnTo>
                      <a:lnTo>
                        <a:pt x="179" y="414"/>
                      </a:ln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Line 37">
                  <a:extLst>
                    <a:ext uri="{FF2B5EF4-FFF2-40B4-BE49-F238E27FC236}">
                      <a16:creationId xmlns:a16="http://schemas.microsoft.com/office/drawing/2014/main" id="{7330579E-3995-D344-8124-C7BB7911D8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30" y="2510"/>
                  <a:ext cx="45" cy="44"/>
                </a:xfrm>
                <a:prstGeom prst="line">
                  <a:avLst/>
                </a:pr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Freeform 38">
                  <a:extLst>
                    <a:ext uri="{FF2B5EF4-FFF2-40B4-BE49-F238E27FC236}">
                      <a16:creationId xmlns:a16="http://schemas.microsoft.com/office/drawing/2014/main" id="{AA5CDE2E-B7D4-AF4D-B9DF-FAEA8D8447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40" y="2464"/>
                  <a:ext cx="166" cy="270"/>
                </a:xfrm>
                <a:custGeom>
                  <a:avLst/>
                  <a:gdLst>
                    <a:gd name="T0" fmla="*/ 0 w 166"/>
                    <a:gd name="T1" fmla="*/ 0 h 270"/>
                    <a:gd name="T2" fmla="*/ 166 w 166"/>
                    <a:gd name="T3" fmla="*/ 169 h 270"/>
                    <a:gd name="T4" fmla="*/ 166 w 166"/>
                    <a:gd name="T5" fmla="*/ 270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66" h="270">
                      <a:moveTo>
                        <a:pt x="0" y="0"/>
                      </a:moveTo>
                      <a:lnTo>
                        <a:pt x="166" y="169"/>
                      </a:lnTo>
                      <a:lnTo>
                        <a:pt x="166" y="270"/>
                      </a:ln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13" name="Freeform 39">
                  <a:extLst>
                    <a:ext uri="{FF2B5EF4-FFF2-40B4-BE49-F238E27FC236}">
                      <a16:creationId xmlns:a16="http://schemas.microsoft.com/office/drawing/2014/main" id="{D262F30B-720E-164F-B854-A5197D06D4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22" y="2576"/>
                  <a:ext cx="146" cy="63"/>
                </a:xfrm>
                <a:custGeom>
                  <a:avLst/>
                  <a:gdLst>
                    <a:gd name="T0" fmla="*/ 0 w 146"/>
                    <a:gd name="T1" fmla="*/ 0 h 63"/>
                    <a:gd name="T2" fmla="*/ 85 w 146"/>
                    <a:gd name="T3" fmla="*/ 0 h 63"/>
                    <a:gd name="T4" fmla="*/ 146 w 146"/>
                    <a:gd name="T5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6" h="63">
                      <a:moveTo>
                        <a:pt x="0" y="0"/>
                      </a:moveTo>
                      <a:lnTo>
                        <a:pt x="85" y="0"/>
                      </a:lnTo>
                      <a:lnTo>
                        <a:pt x="146" y="63"/>
                      </a:ln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Freeform 40">
                  <a:extLst>
                    <a:ext uri="{FF2B5EF4-FFF2-40B4-BE49-F238E27FC236}">
                      <a16:creationId xmlns:a16="http://schemas.microsoft.com/office/drawing/2014/main" id="{8A35253E-99B1-344E-8555-7675E33021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5" y="2604"/>
                  <a:ext cx="240" cy="60"/>
                </a:xfrm>
                <a:custGeom>
                  <a:avLst/>
                  <a:gdLst>
                    <a:gd name="T0" fmla="*/ 0 w 240"/>
                    <a:gd name="T1" fmla="*/ 0 h 60"/>
                    <a:gd name="T2" fmla="*/ 0 w 240"/>
                    <a:gd name="T3" fmla="*/ 60 h 60"/>
                    <a:gd name="T4" fmla="*/ 240 w 240"/>
                    <a:gd name="T5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0" h="60">
                      <a:moveTo>
                        <a:pt x="0" y="0"/>
                      </a:moveTo>
                      <a:lnTo>
                        <a:pt x="0" y="60"/>
                      </a:lnTo>
                      <a:lnTo>
                        <a:pt x="240" y="60"/>
                      </a:ln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Freeform 41">
                  <a:extLst>
                    <a:ext uri="{FF2B5EF4-FFF2-40B4-BE49-F238E27FC236}">
                      <a16:creationId xmlns:a16="http://schemas.microsoft.com/office/drawing/2014/main" id="{E91E06D9-2BAF-684D-90B5-8D4E6E731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8" y="2532"/>
                  <a:ext cx="182" cy="68"/>
                </a:xfrm>
                <a:custGeom>
                  <a:avLst/>
                  <a:gdLst>
                    <a:gd name="T0" fmla="*/ 182 w 182"/>
                    <a:gd name="T1" fmla="*/ 68 h 68"/>
                    <a:gd name="T2" fmla="*/ 0 w 182"/>
                    <a:gd name="T3" fmla="*/ 66 h 68"/>
                    <a:gd name="T4" fmla="*/ 0 w 182"/>
                    <a:gd name="T5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2" h="68">
                      <a:moveTo>
                        <a:pt x="182" y="68"/>
                      </a:moveTo>
                      <a:lnTo>
                        <a:pt x="0" y="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Freeform 42">
                  <a:extLst>
                    <a:ext uri="{FF2B5EF4-FFF2-40B4-BE49-F238E27FC236}">
                      <a16:creationId xmlns:a16="http://schemas.microsoft.com/office/drawing/2014/main" id="{A3022C56-99BF-9B4D-8D52-2A97E67EDC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3" y="2081"/>
                  <a:ext cx="129" cy="72"/>
                </a:xfrm>
                <a:custGeom>
                  <a:avLst/>
                  <a:gdLst>
                    <a:gd name="T0" fmla="*/ 59 w 59"/>
                    <a:gd name="T1" fmla="*/ 33 h 33"/>
                    <a:gd name="T2" fmla="*/ 59 w 59"/>
                    <a:gd name="T3" fmla="*/ 32 h 33"/>
                    <a:gd name="T4" fmla="*/ 30 w 59"/>
                    <a:gd name="T5" fmla="*/ 0 h 33"/>
                    <a:gd name="T6" fmla="*/ 0 w 59"/>
                    <a:gd name="T7" fmla="*/ 32 h 33"/>
                    <a:gd name="T8" fmla="*/ 0 w 59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33">
                      <a:moveTo>
                        <a:pt x="59" y="33"/>
                      </a:moveTo>
                      <a:cubicBezTo>
                        <a:pt x="59" y="33"/>
                        <a:pt x="59" y="32"/>
                        <a:pt x="59" y="32"/>
                      </a:cubicBezTo>
                      <a:cubicBezTo>
                        <a:pt x="59" y="14"/>
                        <a:pt x="46" y="0"/>
                        <a:pt x="30" y="0"/>
                      </a:cubicBezTo>
                      <a:cubicBezTo>
                        <a:pt x="13" y="0"/>
                        <a:pt x="0" y="14"/>
                        <a:pt x="0" y="32"/>
                      </a:cubicBezTo>
                      <a:cubicBezTo>
                        <a:pt x="0" y="32"/>
                        <a:pt x="0" y="33"/>
                        <a:pt x="0" y="33"/>
                      </a:cubicBez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Freeform 43">
                  <a:extLst>
                    <a:ext uri="{FF2B5EF4-FFF2-40B4-BE49-F238E27FC236}">
                      <a16:creationId xmlns:a16="http://schemas.microsoft.com/office/drawing/2014/main" id="{0D8EB9E4-C0A2-B74C-8BDF-968C3228F3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2" y="1989"/>
                  <a:ext cx="251" cy="134"/>
                </a:xfrm>
                <a:custGeom>
                  <a:avLst/>
                  <a:gdLst>
                    <a:gd name="T0" fmla="*/ 115 w 115"/>
                    <a:gd name="T1" fmla="*/ 61 h 61"/>
                    <a:gd name="T2" fmla="*/ 115 w 115"/>
                    <a:gd name="T3" fmla="*/ 59 h 61"/>
                    <a:gd name="T4" fmla="*/ 58 w 115"/>
                    <a:gd name="T5" fmla="*/ 0 h 61"/>
                    <a:gd name="T6" fmla="*/ 0 w 115"/>
                    <a:gd name="T7" fmla="*/ 59 h 61"/>
                    <a:gd name="T8" fmla="*/ 0 w 115"/>
                    <a:gd name="T9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5" h="61">
                      <a:moveTo>
                        <a:pt x="115" y="61"/>
                      </a:moveTo>
                      <a:cubicBezTo>
                        <a:pt x="115" y="60"/>
                        <a:pt x="115" y="59"/>
                        <a:pt x="115" y="59"/>
                      </a:cubicBezTo>
                      <a:cubicBezTo>
                        <a:pt x="115" y="26"/>
                        <a:pt x="89" y="0"/>
                        <a:pt x="58" y="0"/>
                      </a:cubicBezTo>
                      <a:cubicBezTo>
                        <a:pt x="26" y="0"/>
                        <a:pt x="0" y="26"/>
                        <a:pt x="0" y="59"/>
                      </a:cubicBezTo>
                      <a:cubicBezTo>
                        <a:pt x="0" y="59"/>
                        <a:pt x="0" y="60"/>
                        <a:pt x="0" y="61"/>
                      </a:cubicBez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Freeform 44">
                  <a:extLst>
                    <a:ext uri="{FF2B5EF4-FFF2-40B4-BE49-F238E27FC236}">
                      <a16:creationId xmlns:a16="http://schemas.microsoft.com/office/drawing/2014/main" id="{788C8019-DDEF-F245-B389-B650A149A8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1" y="1890"/>
                  <a:ext cx="373" cy="198"/>
                </a:xfrm>
                <a:custGeom>
                  <a:avLst/>
                  <a:gdLst>
                    <a:gd name="T0" fmla="*/ 171 w 171"/>
                    <a:gd name="T1" fmla="*/ 90 h 90"/>
                    <a:gd name="T2" fmla="*/ 171 w 171"/>
                    <a:gd name="T3" fmla="*/ 87 h 90"/>
                    <a:gd name="T4" fmla="*/ 86 w 171"/>
                    <a:gd name="T5" fmla="*/ 0 h 90"/>
                    <a:gd name="T6" fmla="*/ 0 w 171"/>
                    <a:gd name="T7" fmla="*/ 87 h 90"/>
                    <a:gd name="T8" fmla="*/ 0 w 171"/>
                    <a:gd name="T9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1" h="90">
                      <a:moveTo>
                        <a:pt x="171" y="90"/>
                      </a:moveTo>
                      <a:cubicBezTo>
                        <a:pt x="171" y="89"/>
                        <a:pt x="171" y="88"/>
                        <a:pt x="171" y="87"/>
                      </a:cubicBezTo>
                      <a:cubicBezTo>
                        <a:pt x="171" y="39"/>
                        <a:pt x="133" y="0"/>
                        <a:pt x="86" y="0"/>
                      </a:cubicBezTo>
                      <a:cubicBezTo>
                        <a:pt x="38" y="0"/>
                        <a:pt x="0" y="39"/>
                        <a:pt x="0" y="87"/>
                      </a:cubicBezTo>
                      <a:cubicBezTo>
                        <a:pt x="0" y="88"/>
                        <a:pt x="0" y="89"/>
                        <a:pt x="0" y="90"/>
                      </a:cubicBez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Freeform 23">
                  <a:extLst>
                    <a:ext uri="{FF2B5EF4-FFF2-40B4-BE49-F238E27FC236}">
                      <a16:creationId xmlns:a16="http://schemas.microsoft.com/office/drawing/2014/main" id="{6AC7E913-E5C2-1748-9704-5443A445D1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7" y="2265"/>
                  <a:ext cx="267" cy="267"/>
                </a:xfrm>
                <a:custGeom>
                  <a:avLst/>
                  <a:gdLst>
                    <a:gd name="T0" fmla="*/ 116 w 122"/>
                    <a:gd name="T1" fmla="*/ 122 h 122"/>
                    <a:gd name="T2" fmla="*/ 7 w 122"/>
                    <a:gd name="T3" fmla="*/ 122 h 122"/>
                    <a:gd name="T4" fmla="*/ 0 w 122"/>
                    <a:gd name="T5" fmla="*/ 116 h 122"/>
                    <a:gd name="T6" fmla="*/ 0 w 122"/>
                    <a:gd name="T7" fmla="*/ 7 h 122"/>
                    <a:gd name="T8" fmla="*/ 7 w 122"/>
                    <a:gd name="T9" fmla="*/ 0 h 122"/>
                    <a:gd name="T10" fmla="*/ 116 w 122"/>
                    <a:gd name="T11" fmla="*/ 0 h 122"/>
                    <a:gd name="T12" fmla="*/ 122 w 122"/>
                    <a:gd name="T13" fmla="*/ 7 h 122"/>
                    <a:gd name="T14" fmla="*/ 122 w 122"/>
                    <a:gd name="T15" fmla="*/ 116 h 122"/>
                    <a:gd name="T16" fmla="*/ 116 w 122"/>
                    <a:gd name="T17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2" h="122">
                      <a:moveTo>
                        <a:pt x="116" y="122"/>
                      </a:moveTo>
                      <a:cubicBezTo>
                        <a:pt x="7" y="122"/>
                        <a:pt x="7" y="122"/>
                        <a:pt x="7" y="122"/>
                      </a:cubicBezTo>
                      <a:cubicBezTo>
                        <a:pt x="3" y="122"/>
                        <a:pt x="0" y="119"/>
                        <a:pt x="0" y="1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19" y="0"/>
                        <a:pt x="122" y="3"/>
                        <a:pt x="122" y="7"/>
                      </a:cubicBezTo>
                      <a:cubicBezTo>
                        <a:pt x="122" y="116"/>
                        <a:pt x="122" y="116"/>
                        <a:pt x="122" y="116"/>
                      </a:cubicBezTo>
                      <a:cubicBezTo>
                        <a:pt x="122" y="119"/>
                        <a:pt x="119" y="122"/>
                        <a:pt x="116" y="12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Freeform 25">
                  <a:extLst>
                    <a:ext uri="{FF2B5EF4-FFF2-40B4-BE49-F238E27FC236}">
                      <a16:creationId xmlns:a16="http://schemas.microsoft.com/office/drawing/2014/main" id="{5CED941B-836C-9D45-9676-950C707D9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7" y="2600"/>
                  <a:ext cx="88" cy="88"/>
                </a:xfrm>
                <a:custGeom>
                  <a:avLst/>
                  <a:gdLst>
                    <a:gd name="T0" fmla="*/ 37 w 40"/>
                    <a:gd name="T1" fmla="*/ 40 h 40"/>
                    <a:gd name="T2" fmla="*/ 3 w 40"/>
                    <a:gd name="T3" fmla="*/ 40 h 40"/>
                    <a:gd name="T4" fmla="*/ 0 w 40"/>
                    <a:gd name="T5" fmla="*/ 37 h 40"/>
                    <a:gd name="T6" fmla="*/ 0 w 40"/>
                    <a:gd name="T7" fmla="*/ 3 h 40"/>
                    <a:gd name="T8" fmla="*/ 3 w 40"/>
                    <a:gd name="T9" fmla="*/ 0 h 40"/>
                    <a:gd name="T10" fmla="*/ 37 w 40"/>
                    <a:gd name="T11" fmla="*/ 0 h 40"/>
                    <a:gd name="T12" fmla="*/ 40 w 40"/>
                    <a:gd name="T13" fmla="*/ 3 h 40"/>
                    <a:gd name="T14" fmla="*/ 40 w 40"/>
                    <a:gd name="T15" fmla="*/ 37 h 40"/>
                    <a:gd name="T16" fmla="*/ 37 w 40"/>
                    <a:gd name="T17" fmla="*/ 4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" h="40">
                      <a:moveTo>
                        <a:pt x="37" y="40"/>
                      </a:moveTo>
                      <a:cubicBezTo>
                        <a:pt x="3" y="40"/>
                        <a:pt x="3" y="40"/>
                        <a:pt x="3" y="40"/>
                      </a:cubicBezTo>
                      <a:cubicBezTo>
                        <a:pt x="1" y="40"/>
                        <a:pt x="0" y="39"/>
                        <a:pt x="0" y="37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9" y="0"/>
                        <a:pt x="40" y="1"/>
                        <a:pt x="40" y="3"/>
                      </a:cubicBezTo>
                      <a:cubicBezTo>
                        <a:pt x="40" y="37"/>
                        <a:pt x="40" y="37"/>
                        <a:pt x="40" y="37"/>
                      </a:cubicBezTo>
                      <a:cubicBezTo>
                        <a:pt x="40" y="39"/>
                        <a:pt x="39" y="40"/>
                        <a:pt x="37" y="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Oval 26">
                  <a:extLst>
                    <a:ext uri="{FF2B5EF4-FFF2-40B4-BE49-F238E27FC236}">
                      <a16:creationId xmlns:a16="http://schemas.microsoft.com/office/drawing/2014/main" id="{C05ED5A8-33F4-0A4E-BA3F-F4D422EB6D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5" y="2302"/>
                  <a:ext cx="50" cy="5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Oval 27">
                  <a:extLst>
                    <a:ext uri="{FF2B5EF4-FFF2-40B4-BE49-F238E27FC236}">
                      <a16:creationId xmlns:a16="http://schemas.microsoft.com/office/drawing/2014/main" id="{419483B0-A2A1-4B49-AFA1-8185922DFC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8" y="2425"/>
                  <a:ext cx="50" cy="5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Oval 28">
                  <a:extLst>
                    <a:ext uri="{FF2B5EF4-FFF2-40B4-BE49-F238E27FC236}">
                      <a16:creationId xmlns:a16="http://schemas.microsoft.com/office/drawing/2014/main" id="{3A813D49-314D-3C46-9118-9C17326F6F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8" y="2624"/>
                  <a:ext cx="51" cy="5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Oval 29">
                  <a:extLst>
                    <a:ext uri="{FF2B5EF4-FFF2-40B4-BE49-F238E27FC236}">
                      <a16:creationId xmlns:a16="http://schemas.microsoft.com/office/drawing/2014/main" id="{A716F814-7C86-A64C-9E6C-BD7E7DDAC7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2" y="2473"/>
                  <a:ext cx="51" cy="5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Oval 30">
                  <a:extLst>
                    <a:ext uri="{FF2B5EF4-FFF2-40B4-BE49-F238E27FC236}">
                      <a16:creationId xmlns:a16="http://schemas.microsoft.com/office/drawing/2014/main" id="{4AF8BDFF-698D-394A-B1D2-9B06CA8D4C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2" y="2604"/>
                  <a:ext cx="50" cy="5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Oval 31">
                  <a:extLst>
                    <a:ext uri="{FF2B5EF4-FFF2-40B4-BE49-F238E27FC236}">
                      <a16:creationId xmlns:a16="http://schemas.microsoft.com/office/drawing/2014/main" id="{EB7B6BBB-19CF-2246-8E95-58AB4F2373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81" y="2569"/>
                  <a:ext cx="50" cy="5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Oval 32">
                  <a:extLst>
                    <a:ext uri="{FF2B5EF4-FFF2-40B4-BE49-F238E27FC236}">
                      <a16:creationId xmlns:a16="http://schemas.microsoft.com/office/drawing/2014/main" id="{5CCE4432-D654-B841-83AB-67715F1F34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1" y="2388"/>
                  <a:ext cx="50" cy="5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7" name="Group 224">
              <a:extLst>
                <a:ext uri="{FF2B5EF4-FFF2-40B4-BE49-F238E27FC236}">
                  <a16:creationId xmlns:a16="http://schemas.microsoft.com/office/drawing/2014/main" id="{E4DDB2F8-7F9A-314E-B9DB-06ED407413CD}"/>
                </a:ext>
              </a:extLst>
            </p:cNvPr>
            <p:cNvGrpSpPr/>
            <p:nvPr/>
          </p:nvGrpSpPr>
          <p:grpSpPr>
            <a:xfrm>
              <a:off x="1370907" y="2292094"/>
              <a:ext cx="558725" cy="742542"/>
              <a:chOff x="9212772" y="4280410"/>
              <a:chExt cx="741161" cy="984997"/>
            </a:xfrm>
          </p:grpSpPr>
          <p:sp>
            <p:nvSpPr>
              <p:cNvPr id="88" name="Freeform 6">
                <a:extLst>
                  <a:ext uri="{FF2B5EF4-FFF2-40B4-BE49-F238E27FC236}">
                    <a16:creationId xmlns:a16="http://schemas.microsoft.com/office/drawing/2014/main" id="{D9494DB9-7034-3249-9F0E-EAE0B7FD9C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1234" y="4579928"/>
                <a:ext cx="53295" cy="53295"/>
              </a:xfrm>
              <a:custGeom>
                <a:avLst/>
                <a:gdLst>
                  <a:gd name="T0" fmla="*/ 11 w 22"/>
                  <a:gd name="T1" fmla="*/ 0 h 22"/>
                  <a:gd name="T2" fmla="*/ 0 w 22"/>
                  <a:gd name="T3" fmla="*/ 11 h 22"/>
                  <a:gd name="T4" fmla="*/ 11 w 22"/>
                  <a:gd name="T5" fmla="*/ 22 h 22"/>
                  <a:gd name="T6" fmla="*/ 22 w 22"/>
                  <a:gd name="T7" fmla="*/ 11 h 22"/>
                  <a:gd name="T8" fmla="*/ 11 w 22"/>
                  <a:gd name="T9" fmla="*/ 0 h 22"/>
                  <a:gd name="T10" fmla="*/ 11 w 22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22">
                    <a:moveTo>
                      <a:pt x="11" y="0"/>
                    </a:moveTo>
                    <a:cubicBezTo>
                      <a:pt x="4" y="0"/>
                      <a:pt x="0" y="4"/>
                      <a:pt x="0" y="11"/>
                    </a:cubicBezTo>
                    <a:cubicBezTo>
                      <a:pt x="0" y="16"/>
                      <a:pt x="4" y="22"/>
                      <a:pt x="11" y="22"/>
                    </a:cubicBezTo>
                    <a:cubicBezTo>
                      <a:pt x="16" y="22"/>
                      <a:pt x="22" y="16"/>
                      <a:pt x="22" y="11"/>
                    </a:cubicBezTo>
                    <a:cubicBezTo>
                      <a:pt x="22" y="4"/>
                      <a:pt x="16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accent6"/>
              </a:solidFill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FFD7D6C6-F4FA-8848-83CE-5295B127D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8586" y="4397121"/>
                <a:ext cx="18377" cy="178262"/>
              </a:xfrm>
              <a:custGeom>
                <a:avLst/>
                <a:gdLst>
                  <a:gd name="T0" fmla="*/ 8 w 8"/>
                  <a:gd name="T1" fmla="*/ 0 h 73"/>
                  <a:gd name="T2" fmla="*/ 0 w 8"/>
                  <a:gd name="T3" fmla="*/ 51 h 73"/>
                  <a:gd name="T4" fmla="*/ 7 w 8"/>
                  <a:gd name="T5" fmla="*/ 73 h 73"/>
                  <a:gd name="T6" fmla="*/ 8 w 8"/>
                  <a:gd name="T7" fmla="*/ 73 h 73"/>
                  <a:gd name="T8" fmla="*/ 8 w 8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3">
                    <a:moveTo>
                      <a:pt x="8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4" y="58"/>
                      <a:pt x="7" y="65"/>
                      <a:pt x="7" y="73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chemeClr val="accent6"/>
              </a:solidFill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0" name="Freeform 10">
                <a:extLst>
                  <a:ext uri="{FF2B5EF4-FFF2-40B4-BE49-F238E27FC236}">
                    <a16:creationId xmlns:a16="http://schemas.microsoft.com/office/drawing/2014/main" id="{FC35BFDF-2DB9-2942-8331-D2C90C36A5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99562" y="4609877"/>
                <a:ext cx="154371" cy="95563"/>
              </a:xfrm>
              <a:custGeom>
                <a:avLst/>
                <a:gdLst>
                  <a:gd name="T0" fmla="*/ 0 w 63"/>
                  <a:gd name="T1" fmla="*/ 0 h 39"/>
                  <a:gd name="T2" fmla="*/ 0 w 63"/>
                  <a:gd name="T3" fmla="*/ 3 h 39"/>
                  <a:gd name="T4" fmla="*/ 63 w 63"/>
                  <a:gd name="T5" fmla="*/ 39 h 39"/>
                  <a:gd name="T6" fmla="*/ 22 w 63"/>
                  <a:gd name="T7" fmla="*/ 6 h 39"/>
                  <a:gd name="T8" fmla="*/ 19 w 63"/>
                  <a:gd name="T9" fmla="*/ 6 h 39"/>
                  <a:gd name="T10" fmla="*/ 0 w 63"/>
                  <a:gd name="T1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9">
                    <a:moveTo>
                      <a:pt x="0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1" y="6"/>
                      <a:pt x="21" y="6"/>
                      <a:pt x="19" y="6"/>
                    </a:cubicBezTo>
                    <a:cubicBezTo>
                      <a:pt x="13" y="6"/>
                      <a:pt x="7" y="4"/>
                      <a:pt x="0" y="0"/>
                    </a:cubicBezTo>
                  </a:path>
                </a:pathLst>
              </a:custGeom>
              <a:solidFill>
                <a:schemeClr val="accent6"/>
              </a:solidFill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1" name="Freeform 12">
                <a:extLst>
                  <a:ext uri="{FF2B5EF4-FFF2-40B4-BE49-F238E27FC236}">
                    <a16:creationId xmlns:a16="http://schemas.microsoft.com/office/drawing/2014/main" id="{4DB90D37-89BE-FF4D-81B9-24269F1A1F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4479" y="4609877"/>
                <a:ext cx="161723" cy="91887"/>
              </a:xfrm>
              <a:custGeom>
                <a:avLst/>
                <a:gdLst>
                  <a:gd name="T0" fmla="*/ 64 w 66"/>
                  <a:gd name="T1" fmla="*/ 0 h 37"/>
                  <a:gd name="T2" fmla="*/ 0 w 66"/>
                  <a:gd name="T3" fmla="*/ 37 h 37"/>
                  <a:gd name="T4" fmla="*/ 51 w 66"/>
                  <a:gd name="T5" fmla="*/ 18 h 37"/>
                  <a:gd name="T6" fmla="*/ 66 w 66"/>
                  <a:gd name="T7" fmla="*/ 2 h 37"/>
                  <a:gd name="T8" fmla="*/ 64 w 66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37">
                    <a:moveTo>
                      <a:pt x="64" y="0"/>
                    </a:moveTo>
                    <a:cubicBezTo>
                      <a:pt x="0" y="37"/>
                      <a:pt x="0" y="37"/>
                      <a:pt x="0" y="37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3" y="13"/>
                      <a:pt x="59" y="6"/>
                      <a:pt x="66" y="2"/>
                    </a:cubicBezTo>
                    <a:cubicBezTo>
                      <a:pt x="64" y="0"/>
                      <a:pt x="64" y="0"/>
                      <a:pt x="64" y="0"/>
                    </a:cubicBezTo>
                  </a:path>
                </a:pathLst>
              </a:custGeom>
              <a:solidFill>
                <a:schemeClr val="accent6"/>
              </a:solidFill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2" name="Freeform 14">
                <a:extLst>
                  <a:ext uri="{FF2B5EF4-FFF2-40B4-BE49-F238E27FC236}">
                    <a16:creationId xmlns:a16="http://schemas.microsoft.com/office/drawing/2014/main" id="{B18E833A-6B84-B04F-BAE7-3F95826C83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60423" y="4662625"/>
                <a:ext cx="27567" cy="305066"/>
              </a:xfrm>
              <a:custGeom>
                <a:avLst/>
                <a:gdLst>
                  <a:gd name="T0" fmla="*/ 11 w 15"/>
                  <a:gd name="T1" fmla="*/ 0 h 166"/>
                  <a:gd name="T2" fmla="*/ 5 w 15"/>
                  <a:gd name="T3" fmla="*/ 0 h 166"/>
                  <a:gd name="T4" fmla="*/ 0 w 15"/>
                  <a:gd name="T5" fmla="*/ 166 h 166"/>
                  <a:gd name="T6" fmla="*/ 15 w 15"/>
                  <a:gd name="T7" fmla="*/ 166 h 166"/>
                  <a:gd name="T8" fmla="*/ 11 w 15"/>
                  <a:gd name="T9" fmla="*/ 0 h 166"/>
                  <a:gd name="T10" fmla="*/ 11 w 15"/>
                  <a:gd name="T11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66">
                    <a:moveTo>
                      <a:pt x="11" y="0"/>
                    </a:moveTo>
                    <a:lnTo>
                      <a:pt x="5" y="0"/>
                    </a:lnTo>
                    <a:lnTo>
                      <a:pt x="0" y="166"/>
                    </a:lnTo>
                    <a:lnTo>
                      <a:pt x="15" y="166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3" name="Freeform 15">
                <a:extLst>
                  <a:ext uri="{FF2B5EF4-FFF2-40B4-BE49-F238E27FC236}">
                    <a16:creationId xmlns:a16="http://schemas.microsoft.com/office/drawing/2014/main" id="{132A5505-C6A7-0E4A-9004-BDAB945FA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60423" y="4662625"/>
                <a:ext cx="27567" cy="305066"/>
              </a:xfrm>
              <a:custGeom>
                <a:avLst/>
                <a:gdLst>
                  <a:gd name="T0" fmla="*/ 11 w 15"/>
                  <a:gd name="T1" fmla="*/ 0 h 166"/>
                  <a:gd name="T2" fmla="*/ 5 w 15"/>
                  <a:gd name="T3" fmla="*/ 0 h 166"/>
                  <a:gd name="T4" fmla="*/ 0 w 15"/>
                  <a:gd name="T5" fmla="*/ 166 h 166"/>
                  <a:gd name="T6" fmla="*/ 15 w 15"/>
                  <a:gd name="T7" fmla="*/ 166 h 166"/>
                  <a:gd name="T8" fmla="*/ 11 w 15"/>
                  <a:gd name="T9" fmla="*/ 0 h 166"/>
                  <a:gd name="T10" fmla="*/ 11 w 15"/>
                  <a:gd name="T11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66">
                    <a:moveTo>
                      <a:pt x="11" y="0"/>
                    </a:moveTo>
                    <a:lnTo>
                      <a:pt x="5" y="0"/>
                    </a:lnTo>
                    <a:lnTo>
                      <a:pt x="0" y="166"/>
                    </a:lnTo>
                    <a:lnTo>
                      <a:pt x="15" y="166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588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4" name="Freeform 16">
                <a:extLst>
                  <a:ext uri="{FF2B5EF4-FFF2-40B4-BE49-F238E27FC236}">
                    <a16:creationId xmlns:a16="http://schemas.microsoft.com/office/drawing/2014/main" id="{B32D2085-CACC-6845-9AE8-FDE1F355D1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60423" y="4662625"/>
                <a:ext cx="27567" cy="305066"/>
              </a:xfrm>
              <a:custGeom>
                <a:avLst/>
                <a:gdLst>
                  <a:gd name="T0" fmla="*/ 11 w 15"/>
                  <a:gd name="T1" fmla="*/ 0 h 166"/>
                  <a:gd name="T2" fmla="*/ 5 w 15"/>
                  <a:gd name="T3" fmla="*/ 0 h 166"/>
                  <a:gd name="T4" fmla="*/ 0 w 15"/>
                  <a:gd name="T5" fmla="*/ 166 h 166"/>
                  <a:gd name="T6" fmla="*/ 15 w 15"/>
                  <a:gd name="T7" fmla="*/ 166 h 166"/>
                  <a:gd name="T8" fmla="*/ 11 w 15"/>
                  <a:gd name="T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6">
                    <a:moveTo>
                      <a:pt x="11" y="0"/>
                    </a:moveTo>
                    <a:lnTo>
                      <a:pt x="5" y="0"/>
                    </a:lnTo>
                    <a:lnTo>
                      <a:pt x="0" y="166"/>
                    </a:lnTo>
                    <a:lnTo>
                      <a:pt x="15" y="166"/>
                    </a:lnTo>
                    <a:lnTo>
                      <a:pt x="11" y="0"/>
                    </a:lnTo>
                  </a:path>
                </a:pathLst>
              </a:custGeom>
              <a:solidFill>
                <a:schemeClr val="accent6"/>
              </a:solidFill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5" name="Freeform 17">
                <a:extLst>
                  <a:ext uri="{FF2B5EF4-FFF2-40B4-BE49-F238E27FC236}">
                    <a16:creationId xmlns:a16="http://schemas.microsoft.com/office/drawing/2014/main" id="{63064042-0696-4745-9783-20E4D9AE5E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51234" y="4653437"/>
                <a:ext cx="45944" cy="323444"/>
              </a:xfrm>
              <a:custGeom>
                <a:avLst/>
                <a:gdLst>
                  <a:gd name="T0" fmla="*/ 8 w 19"/>
                  <a:gd name="T1" fmla="*/ 4 h 132"/>
                  <a:gd name="T2" fmla="*/ 12 w 19"/>
                  <a:gd name="T3" fmla="*/ 4 h 132"/>
                  <a:gd name="T4" fmla="*/ 15 w 19"/>
                  <a:gd name="T5" fmla="*/ 128 h 132"/>
                  <a:gd name="T6" fmla="*/ 4 w 19"/>
                  <a:gd name="T7" fmla="*/ 128 h 132"/>
                  <a:gd name="T8" fmla="*/ 8 w 19"/>
                  <a:gd name="T9" fmla="*/ 4 h 132"/>
                  <a:gd name="T10" fmla="*/ 14 w 19"/>
                  <a:gd name="T11" fmla="*/ 0 h 132"/>
                  <a:gd name="T12" fmla="*/ 6 w 19"/>
                  <a:gd name="T13" fmla="*/ 0 h 132"/>
                  <a:gd name="T14" fmla="*/ 4 w 19"/>
                  <a:gd name="T15" fmla="*/ 1 h 132"/>
                  <a:gd name="T16" fmla="*/ 4 w 19"/>
                  <a:gd name="T17" fmla="*/ 1 h 132"/>
                  <a:gd name="T18" fmla="*/ 0 w 19"/>
                  <a:gd name="T19" fmla="*/ 129 h 132"/>
                  <a:gd name="T20" fmla="*/ 0 w 19"/>
                  <a:gd name="T21" fmla="*/ 131 h 132"/>
                  <a:gd name="T22" fmla="*/ 1 w 19"/>
                  <a:gd name="T23" fmla="*/ 132 h 132"/>
                  <a:gd name="T24" fmla="*/ 18 w 19"/>
                  <a:gd name="T25" fmla="*/ 132 h 132"/>
                  <a:gd name="T26" fmla="*/ 19 w 19"/>
                  <a:gd name="T27" fmla="*/ 131 h 132"/>
                  <a:gd name="T28" fmla="*/ 19 w 19"/>
                  <a:gd name="T29" fmla="*/ 129 h 132"/>
                  <a:gd name="T30" fmla="*/ 15 w 19"/>
                  <a:gd name="T31" fmla="*/ 1 h 132"/>
                  <a:gd name="T32" fmla="*/ 14 w 19"/>
                  <a:gd name="T3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132">
                    <a:moveTo>
                      <a:pt x="8" y="4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15" y="128"/>
                      <a:pt x="15" y="128"/>
                      <a:pt x="15" y="128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8" y="4"/>
                      <a:pt x="8" y="4"/>
                      <a:pt x="8" y="4"/>
                    </a:cubicBezTo>
                    <a:moveTo>
                      <a:pt x="1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4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1" y="131"/>
                      <a:pt x="1" y="132"/>
                      <a:pt x="1" y="132"/>
                    </a:cubicBezTo>
                    <a:cubicBezTo>
                      <a:pt x="18" y="132"/>
                      <a:pt x="18" y="132"/>
                      <a:pt x="18" y="132"/>
                    </a:cubicBezTo>
                    <a:cubicBezTo>
                      <a:pt x="19" y="131"/>
                      <a:pt x="19" y="131"/>
                      <a:pt x="19" y="131"/>
                    </a:cubicBezTo>
                    <a:cubicBezTo>
                      <a:pt x="19" y="129"/>
                      <a:pt x="19" y="129"/>
                      <a:pt x="19" y="129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4" y="0"/>
                    </a:cubicBezTo>
                  </a:path>
                </a:pathLst>
              </a:custGeom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6" name="Freeform 18">
                <a:extLst>
                  <a:ext uri="{FF2B5EF4-FFF2-40B4-BE49-F238E27FC236}">
                    <a16:creationId xmlns:a16="http://schemas.microsoft.com/office/drawing/2014/main" id="{9652B26D-4C5D-B145-A284-BACAD6AFF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5749" y="4647924"/>
                <a:ext cx="102356" cy="98089"/>
              </a:xfrm>
              <a:custGeom>
                <a:avLst/>
                <a:gdLst>
                  <a:gd name="T0" fmla="*/ 8 w 18"/>
                  <a:gd name="T1" fmla="*/ 0 h 17"/>
                  <a:gd name="T2" fmla="*/ 18 w 18"/>
                  <a:gd name="T3" fmla="*/ 9 h 17"/>
                  <a:gd name="T4" fmla="*/ 8 w 18"/>
                  <a:gd name="T5" fmla="*/ 17 h 17"/>
                  <a:gd name="T6" fmla="*/ 0 w 18"/>
                  <a:gd name="T7" fmla="*/ 9 h 17"/>
                  <a:gd name="T8" fmla="*/ 8 w 18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cubicBezTo>
                      <a:pt x="14" y="0"/>
                      <a:pt x="18" y="4"/>
                      <a:pt x="18" y="9"/>
                    </a:cubicBezTo>
                    <a:cubicBezTo>
                      <a:pt x="18" y="13"/>
                      <a:pt x="14" y="17"/>
                      <a:pt x="8" y="17"/>
                    </a:cubicBezTo>
                    <a:cubicBezTo>
                      <a:pt x="4" y="17"/>
                      <a:pt x="0" y="13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7" name="Oval 19">
                <a:extLst>
                  <a:ext uri="{FF2B5EF4-FFF2-40B4-BE49-F238E27FC236}">
                    <a16:creationId xmlns:a16="http://schemas.microsoft.com/office/drawing/2014/main" id="{98EBC5E6-4126-A649-BB93-3B24F060A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8866" y="4649761"/>
                <a:ext cx="99239" cy="97400"/>
              </a:xfrm>
              <a:prstGeom prst="chord">
                <a:avLst>
                  <a:gd name="adj1" fmla="val 7397068"/>
                  <a:gd name="adj2" fmla="val 4421114"/>
                </a:avLst>
              </a:prstGeom>
              <a:solidFill>
                <a:srgbClr val="F18606"/>
              </a:solidFill>
              <a:ln w="9525">
                <a:noFill/>
                <a:round/>
                <a:headEnd/>
                <a:tailEnd/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8" name="Freeform 20">
                <a:extLst>
                  <a:ext uri="{FF2B5EF4-FFF2-40B4-BE49-F238E27FC236}">
                    <a16:creationId xmlns:a16="http://schemas.microsoft.com/office/drawing/2014/main" id="{7075ED91-07C3-F147-A0FC-6DBC260B58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17839" y="4640573"/>
                <a:ext cx="113940" cy="113940"/>
              </a:xfrm>
              <a:custGeom>
                <a:avLst/>
                <a:gdLst>
                  <a:gd name="T0" fmla="*/ 23 w 46"/>
                  <a:gd name="T1" fmla="*/ 4 h 46"/>
                  <a:gd name="T2" fmla="*/ 23 w 46"/>
                  <a:gd name="T3" fmla="*/ 6 h 46"/>
                  <a:gd name="T4" fmla="*/ 41 w 46"/>
                  <a:gd name="T5" fmla="*/ 23 h 46"/>
                  <a:gd name="T6" fmla="*/ 23 w 46"/>
                  <a:gd name="T7" fmla="*/ 40 h 46"/>
                  <a:gd name="T8" fmla="*/ 7 w 46"/>
                  <a:gd name="T9" fmla="*/ 23 h 46"/>
                  <a:gd name="T10" fmla="*/ 23 w 46"/>
                  <a:gd name="T11" fmla="*/ 6 h 46"/>
                  <a:gd name="T12" fmla="*/ 23 w 46"/>
                  <a:gd name="T13" fmla="*/ 4 h 46"/>
                  <a:gd name="T14" fmla="*/ 23 w 46"/>
                  <a:gd name="T15" fmla="*/ 0 h 46"/>
                  <a:gd name="T16" fmla="*/ 0 w 46"/>
                  <a:gd name="T17" fmla="*/ 23 h 46"/>
                  <a:gd name="T18" fmla="*/ 23 w 46"/>
                  <a:gd name="T19" fmla="*/ 46 h 46"/>
                  <a:gd name="T20" fmla="*/ 46 w 46"/>
                  <a:gd name="T21" fmla="*/ 23 h 46"/>
                  <a:gd name="T22" fmla="*/ 23 w 46"/>
                  <a:gd name="T23" fmla="*/ 0 h 46"/>
                  <a:gd name="T24" fmla="*/ 23 w 46"/>
                  <a:gd name="T25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46">
                    <a:moveTo>
                      <a:pt x="23" y="4"/>
                    </a:moveTo>
                    <a:cubicBezTo>
                      <a:pt x="23" y="6"/>
                      <a:pt x="23" y="6"/>
                      <a:pt x="23" y="6"/>
                    </a:cubicBezTo>
                    <a:cubicBezTo>
                      <a:pt x="33" y="6"/>
                      <a:pt x="41" y="13"/>
                      <a:pt x="41" y="23"/>
                    </a:cubicBezTo>
                    <a:cubicBezTo>
                      <a:pt x="41" y="32"/>
                      <a:pt x="33" y="40"/>
                      <a:pt x="23" y="40"/>
                    </a:cubicBezTo>
                    <a:cubicBezTo>
                      <a:pt x="14" y="40"/>
                      <a:pt x="7" y="32"/>
                      <a:pt x="7" y="23"/>
                    </a:cubicBezTo>
                    <a:cubicBezTo>
                      <a:pt x="7" y="13"/>
                      <a:pt x="14" y="6"/>
                      <a:pt x="23" y="6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36"/>
                      <a:pt x="11" y="46"/>
                      <a:pt x="23" y="46"/>
                    </a:cubicBezTo>
                    <a:cubicBezTo>
                      <a:pt x="37" y="46"/>
                      <a:pt x="46" y="36"/>
                      <a:pt x="46" y="23"/>
                    </a:cubicBezTo>
                    <a:cubicBezTo>
                      <a:pt x="46" y="10"/>
                      <a:pt x="37" y="0"/>
                      <a:pt x="23" y="0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9" name="Freeform 21">
                <a:extLst>
                  <a:ext uri="{FF2B5EF4-FFF2-40B4-BE49-F238E27FC236}">
                    <a16:creationId xmlns:a16="http://schemas.microsoft.com/office/drawing/2014/main" id="{E74C5388-1E5A-0F4C-9AAE-8CA28086D0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37391" y="4280410"/>
                <a:ext cx="51457" cy="362037"/>
              </a:xfrm>
              <a:custGeom>
                <a:avLst/>
                <a:gdLst>
                  <a:gd name="T0" fmla="*/ 11 w 21"/>
                  <a:gd name="T1" fmla="*/ 147 h 147"/>
                  <a:gd name="T2" fmla="*/ 11 w 21"/>
                  <a:gd name="T3" fmla="*/ 147 h 147"/>
                  <a:gd name="T4" fmla="*/ 21 w 21"/>
                  <a:gd name="T5" fmla="*/ 147 h 147"/>
                  <a:gd name="T6" fmla="*/ 21 w 21"/>
                  <a:gd name="T7" fmla="*/ 0 h 147"/>
                  <a:gd name="T8" fmla="*/ 19 w 21"/>
                  <a:gd name="T9" fmla="*/ 0 h 147"/>
                  <a:gd name="T10" fmla="*/ 0 w 21"/>
                  <a:gd name="T11" fmla="*/ 113 h 147"/>
                  <a:gd name="T12" fmla="*/ 11 w 21"/>
                  <a:gd name="T13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47">
                    <a:moveTo>
                      <a:pt x="11" y="147"/>
                    </a:moveTo>
                    <a:cubicBezTo>
                      <a:pt x="11" y="147"/>
                      <a:pt x="11" y="147"/>
                      <a:pt x="11" y="147"/>
                    </a:cubicBezTo>
                    <a:cubicBezTo>
                      <a:pt x="21" y="147"/>
                      <a:pt x="21" y="147"/>
                      <a:pt x="21" y="147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7" y="123"/>
                      <a:pt x="11" y="135"/>
                      <a:pt x="11" y="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0" name="Freeform 23">
                <a:extLst>
                  <a:ext uri="{FF2B5EF4-FFF2-40B4-BE49-F238E27FC236}">
                    <a16:creationId xmlns:a16="http://schemas.microsoft.com/office/drawing/2014/main" id="{A31ADC6C-B721-4C48-99CE-30810E26EF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17078" y="4714083"/>
                <a:ext cx="316094" cy="200315"/>
              </a:xfrm>
              <a:custGeom>
                <a:avLst/>
                <a:gdLst>
                  <a:gd name="T0" fmla="*/ 4 w 128"/>
                  <a:gd name="T1" fmla="*/ 0 h 81"/>
                  <a:gd name="T2" fmla="*/ 4 w 128"/>
                  <a:gd name="T3" fmla="*/ 0 h 81"/>
                  <a:gd name="T4" fmla="*/ 0 w 128"/>
                  <a:gd name="T5" fmla="*/ 8 h 81"/>
                  <a:gd name="T6" fmla="*/ 126 w 128"/>
                  <a:gd name="T7" fmla="*/ 81 h 81"/>
                  <a:gd name="T8" fmla="*/ 128 w 128"/>
                  <a:gd name="T9" fmla="*/ 80 h 81"/>
                  <a:gd name="T10" fmla="*/ 39 w 128"/>
                  <a:gd name="T11" fmla="*/ 8 h 81"/>
                  <a:gd name="T12" fmla="*/ 4 w 128"/>
                  <a:gd name="T13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81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26" y="81"/>
                      <a:pt x="126" y="81"/>
                      <a:pt x="126" y="81"/>
                    </a:cubicBezTo>
                    <a:cubicBezTo>
                      <a:pt x="128" y="80"/>
                      <a:pt x="128" y="80"/>
                      <a:pt x="128" y="80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27" y="9"/>
                      <a:pt x="15" y="6"/>
                      <a:pt x="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1" name="Freeform 25">
                <a:extLst>
                  <a:ext uri="{FF2B5EF4-FFF2-40B4-BE49-F238E27FC236}">
                    <a16:creationId xmlns:a16="http://schemas.microsoft.com/office/drawing/2014/main" id="{6A7A80FC-B639-DC40-A085-03EBAE78E7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2772" y="4714083"/>
                <a:ext cx="325283" cy="181938"/>
              </a:xfrm>
              <a:custGeom>
                <a:avLst/>
                <a:gdLst>
                  <a:gd name="T0" fmla="*/ 132 w 132"/>
                  <a:gd name="T1" fmla="*/ 6 h 74"/>
                  <a:gd name="T2" fmla="*/ 132 w 132"/>
                  <a:gd name="T3" fmla="*/ 6 h 74"/>
                  <a:gd name="T4" fmla="*/ 128 w 132"/>
                  <a:gd name="T5" fmla="*/ 0 h 74"/>
                  <a:gd name="T6" fmla="*/ 0 w 132"/>
                  <a:gd name="T7" fmla="*/ 73 h 74"/>
                  <a:gd name="T8" fmla="*/ 1 w 132"/>
                  <a:gd name="T9" fmla="*/ 74 h 74"/>
                  <a:gd name="T10" fmla="*/ 108 w 132"/>
                  <a:gd name="T11" fmla="*/ 34 h 74"/>
                  <a:gd name="T12" fmla="*/ 132 w 132"/>
                  <a:gd name="T13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74">
                    <a:moveTo>
                      <a:pt x="132" y="6"/>
                    </a:moveTo>
                    <a:cubicBezTo>
                      <a:pt x="132" y="6"/>
                      <a:pt x="132" y="6"/>
                      <a:pt x="132" y="6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1" y="74"/>
                      <a:pt x="1" y="74"/>
                      <a:pt x="1" y="74"/>
                    </a:cubicBezTo>
                    <a:cubicBezTo>
                      <a:pt x="108" y="34"/>
                      <a:pt x="108" y="34"/>
                      <a:pt x="108" y="34"/>
                    </a:cubicBezTo>
                    <a:cubicBezTo>
                      <a:pt x="112" y="23"/>
                      <a:pt x="121" y="13"/>
                      <a:pt x="132" y="6"/>
                    </a:cubicBezTo>
                    <a:close/>
                  </a:path>
                </a:pathLst>
              </a:custGeom>
              <a:solidFill>
                <a:srgbClr val="F18606"/>
              </a:solidFill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2" name="Freeform 27">
                <a:extLst>
                  <a:ext uri="{FF2B5EF4-FFF2-40B4-BE49-F238E27FC236}">
                    <a16:creationId xmlns:a16="http://schemas.microsoft.com/office/drawing/2014/main" id="{C3F015B6-0736-3E4F-9905-150C76AAF9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5406" y="4771052"/>
                <a:ext cx="62484" cy="494355"/>
              </a:xfrm>
              <a:custGeom>
                <a:avLst/>
                <a:gdLst>
                  <a:gd name="T0" fmla="*/ 9 w 34"/>
                  <a:gd name="T1" fmla="*/ 0 h 269"/>
                  <a:gd name="T2" fmla="*/ 0 w 34"/>
                  <a:gd name="T3" fmla="*/ 269 h 269"/>
                  <a:gd name="T4" fmla="*/ 34 w 34"/>
                  <a:gd name="T5" fmla="*/ 269 h 269"/>
                  <a:gd name="T6" fmla="*/ 26 w 34"/>
                  <a:gd name="T7" fmla="*/ 0 h 269"/>
                  <a:gd name="T8" fmla="*/ 9 w 34"/>
                  <a:gd name="T9" fmla="*/ 0 h 269"/>
                  <a:gd name="T10" fmla="*/ 9 w 34"/>
                  <a:gd name="T11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269">
                    <a:moveTo>
                      <a:pt x="9" y="0"/>
                    </a:moveTo>
                    <a:lnTo>
                      <a:pt x="0" y="269"/>
                    </a:lnTo>
                    <a:lnTo>
                      <a:pt x="34" y="269"/>
                    </a:lnTo>
                    <a:lnTo>
                      <a:pt x="26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138" name="Freeform: Shape 1">
            <a:extLst>
              <a:ext uri="{FF2B5EF4-FFF2-40B4-BE49-F238E27FC236}">
                <a16:creationId xmlns:a16="http://schemas.microsoft.com/office/drawing/2014/main" id="{05840867-79A9-B344-848D-7F8930BFCDF3}"/>
              </a:ext>
            </a:extLst>
          </p:cNvPr>
          <p:cNvSpPr/>
          <p:nvPr/>
        </p:nvSpPr>
        <p:spPr>
          <a:xfrm rot="5400000">
            <a:off x="4512864" y="2569624"/>
            <a:ext cx="0" cy="1463040"/>
          </a:xfrm>
          <a:custGeom>
            <a:avLst/>
            <a:gdLst>
              <a:gd name="connsiteX0" fmla="*/ 0 w 0"/>
              <a:gd name="connsiteY0" fmla="*/ 0 h 998161"/>
              <a:gd name="connsiteX1" fmla="*/ 0 w 0"/>
              <a:gd name="connsiteY1" fmla="*/ 998161 h 99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998161">
                <a:moveTo>
                  <a:pt x="0" y="0"/>
                </a:moveTo>
                <a:lnTo>
                  <a:pt x="0" y="998161"/>
                </a:lnTo>
              </a:path>
            </a:pathLst>
          </a:custGeom>
          <a:noFill/>
          <a:ln w="15875" cap="rnd">
            <a:solidFill>
              <a:schemeClr val="bg1">
                <a:lumMod val="85000"/>
              </a:schemeClr>
            </a:solidFill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9" name="Arc 107">
            <a:extLst>
              <a:ext uri="{FF2B5EF4-FFF2-40B4-BE49-F238E27FC236}">
                <a16:creationId xmlns:a16="http://schemas.microsoft.com/office/drawing/2014/main" id="{2CCB1788-4EF9-1144-B8C9-CAF6B7C87E27}"/>
              </a:ext>
            </a:extLst>
          </p:cNvPr>
          <p:cNvSpPr/>
          <p:nvPr/>
        </p:nvSpPr>
        <p:spPr>
          <a:xfrm rot="1709551">
            <a:off x="3722532" y="2570250"/>
            <a:ext cx="1524238" cy="1482772"/>
          </a:xfrm>
          <a:prstGeom prst="arc">
            <a:avLst>
              <a:gd name="adj1" fmla="val 20873480"/>
              <a:gd name="adj2" fmla="val 8117642"/>
            </a:avLst>
          </a:prstGeom>
          <a:noFill/>
          <a:ln w="15875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0" name="Arc 108">
            <a:extLst>
              <a:ext uri="{FF2B5EF4-FFF2-40B4-BE49-F238E27FC236}">
                <a16:creationId xmlns:a16="http://schemas.microsoft.com/office/drawing/2014/main" id="{AED67C25-9066-D944-AA98-E1A54A0CD3A5}"/>
              </a:ext>
            </a:extLst>
          </p:cNvPr>
          <p:cNvSpPr/>
          <p:nvPr/>
        </p:nvSpPr>
        <p:spPr>
          <a:xfrm rot="19909613" flipV="1">
            <a:off x="3722466" y="2523723"/>
            <a:ext cx="1524238" cy="1482771"/>
          </a:xfrm>
          <a:prstGeom prst="arc">
            <a:avLst>
              <a:gd name="adj1" fmla="val 20873480"/>
              <a:gd name="adj2" fmla="val 8117642"/>
            </a:avLst>
          </a:prstGeom>
          <a:noFill/>
          <a:ln w="15875">
            <a:solidFill>
              <a:schemeClr val="accent1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1" name="TextBox 109">
            <a:extLst>
              <a:ext uri="{FF2B5EF4-FFF2-40B4-BE49-F238E27FC236}">
                <a16:creationId xmlns:a16="http://schemas.microsoft.com/office/drawing/2014/main" id="{A2BCDC14-E0B8-AB47-AD53-5C68C615B09F}"/>
              </a:ext>
            </a:extLst>
          </p:cNvPr>
          <p:cNvSpPr txBox="1"/>
          <p:nvPr/>
        </p:nvSpPr>
        <p:spPr>
          <a:xfrm>
            <a:off x="3653312" y="2415693"/>
            <a:ext cx="1678668" cy="1230238"/>
          </a:xfrm>
          <a:prstGeom prst="rect">
            <a:avLst/>
          </a:prstGeom>
          <a:noFill/>
        </p:spPr>
        <p:txBody>
          <a:bodyPr wrap="square" lIns="146304" tIns="91440" rIns="146304" bIns="91440" rtlCol="0">
            <a:prstTxWarp prst="textArchUp">
              <a:avLst>
                <a:gd name="adj" fmla="val 14010961"/>
              </a:avLst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E3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Training data</a:t>
            </a:r>
          </a:p>
        </p:txBody>
      </p:sp>
      <p:sp>
        <p:nvSpPr>
          <p:cNvPr id="142" name="TextBox 110">
            <a:extLst>
              <a:ext uri="{FF2B5EF4-FFF2-40B4-BE49-F238E27FC236}">
                <a16:creationId xmlns:a16="http://schemas.microsoft.com/office/drawing/2014/main" id="{07C6FFA9-66D4-D64A-9BF6-EBEA097BC65E}"/>
              </a:ext>
            </a:extLst>
          </p:cNvPr>
          <p:cNvSpPr txBox="1"/>
          <p:nvPr/>
        </p:nvSpPr>
        <p:spPr>
          <a:xfrm>
            <a:off x="3667130" y="3239707"/>
            <a:ext cx="1673919" cy="965869"/>
          </a:xfrm>
          <a:prstGeom prst="rect">
            <a:avLst/>
          </a:prstGeom>
          <a:noFill/>
        </p:spPr>
        <p:txBody>
          <a:bodyPr wrap="square" lIns="146304" tIns="91440" rIns="146304" bIns="91440" rtlCol="0">
            <a:prstTxWarp prst="textArchDown">
              <a:avLst>
                <a:gd name="adj" fmla="val 1926646"/>
              </a:avLst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2E3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Smarter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efficient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2E3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models</a:t>
            </a:r>
          </a:p>
        </p:txBody>
      </p:sp>
      <p:sp>
        <p:nvSpPr>
          <p:cNvPr id="143" name="Content Placeholder 2">
            <a:extLst>
              <a:ext uri="{FF2B5EF4-FFF2-40B4-BE49-F238E27FC236}">
                <a16:creationId xmlns:a16="http://schemas.microsoft.com/office/drawing/2014/main" id="{B25B984C-0B1A-E542-B1D2-E0E124CD45F8}"/>
              </a:ext>
            </a:extLst>
          </p:cNvPr>
          <p:cNvSpPr txBox="1">
            <a:spLocks/>
          </p:cNvSpPr>
          <p:nvPr/>
        </p:nvSpPr>
        <p:spPr>
          <a:xfrm>
            <a:off x="1198426" y="2216807"/>
            <a:ext cx="2541345" cy="42287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60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Inference on Edge</a:t>
            </a:r>
            <a:endParaRPr kumimoji="0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4" name="Content Placeholder 2">
            <a:extLst>
              <a:ext uri="{FF2B5EF4-FFF2-40B4-BE49-F238E27FC236}">
                <a16:creationId xmlns:a16="http://schemas.microsoft.com/office/drawing/2014/main" id="{5E958A14-AFA3-A148-AD75-F6C0574BA01A}"/>
              </a:ext>
            </a:extLst>
          </p:cNvPr>
          <p:cNvSpPr txBox="1">
            <a:spLocks/>
          </p:cNvSpPr>
          <p:nvPr/>
        </p:nvSpPr>
        <p:spPr>
          <a:xfrm>
            <a:off x="5400722" y="2227542"/>
            <a:ext cx="2432218" cy="42618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Amazon Ember Regular" charset="0"/>
              </a:rPr>
              <a:t>Training on Cloud</a:t>
            </a:r>
            <a:endParaRPr kumimoji="0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Amazon Ember Regular" charset="0"/>
            </a:endParaRPr>
          </a:p>
        </p:txBody>
      </p:sp>
      <p:sp>
        <p:nvSpPr>
          <p:cNvPr id="146" name="乗算 116">
            <a:extLst>
              <a:ext uri="{FF2B5EF4-FFF2-40B4-BE49-F238E27FC236}">
                <a16:creationId xmlns:a16="http://schemas.microsoft.com/office/drawing/2014/main" id="{F1E848EA-51DA-664A-AE07-31F0ABABACF0}"/>
              </a:ext>
            </a:extLst>
          </p:cNvPr>
          <p:cNvSpPr/>
          <p:nvPr/>
        </p:nvSpPr>
        <p:spPr>
          <a:xfrm>
            <a:off x="3782169" y="4271512"/>
            <a:ext cx="540000" cy="54000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7" name="右矢印 146">
            <a:extLst>
              <a:ext uri="{FF2B5EF4-FFF2-40B4-BE49-F238E27FC236}">
                <a16:creationId xmlns:a16="http://schemas.microsoft.com/office/drawing/2014/main" id="{7E48B6E7-41FD-6242-B4E4-54F04129E7A8}"/>
              </a:ext>
            </a:extLst>
          </p:cNvPr>
          <p:cNvSpPr/>
          <p:nvPr/>
        </p:nvSpPr>
        <p:spPr>
          <a:xfrm>
            <a:off x="4322169" y="4461837"/>
            <a:ext cx="306486" cy="197585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8" name="円/楕円 147">
            <a:extLst>
              <a:ext uri="{FF2B5EF4-FFF2-40B4-BE49-F238E27FC236}">
                <a16:creationId xmlns:a16="http://schemas.microsoft.com/office/drawing/2014/main" id="{9A5FA9DB-D370-2D44-BE92-AEFF16CBA3D4}"/>
              </a:ext>
            </a:extLst>
          </p:cNvPr>
          <p:cNvSpPr/>
          <p:nvPr/>
        </p:nvSpPr>
        <p:spPr>
          <a:xfrm>
            <a:off x="4714533" y="4428153"/>
            <a:ext cx="264712" cy="264712"/>
          </a:xfrm>
          <a:prstGeom prst="ellipse">
            <a:avLst/>
          </a:prstGeom>
          <a:noFill/>
          <a:ln w="762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56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  <p:bldP spid="140" grpId="0" animBg="1"/>
      <p:bldP spid="141" grpId="0"/>
      <p:bldP spid="1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93997" y="1828594"/>
            <a:ext cx="6356011" cy="5893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ja-JP" sz="3200" dirty="0">
                <a:latin typeface="Amazon Ember" panose="02000000000000000000"/>
                <a:ea typeface="メイリオ" panose="020B0604030504040204"/>
              </a:rPr>
              <a:t>About Edge + ML</a:t>
            </a:r>
            <a:endParaRPr lang="en-US" altLang="ja-JP" sz="3200" dirty="0">
              <a:latin typeface="Amazon Ember" panose="0200000000000000000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11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8CE973-E59B-4B44-880C-04FC0E10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Trend of efficient DL models 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488BB44-4A0A-D143-936D-F81306D0E792}"/>
              </a:ext>
            </a:extLst>
          </p:cNvPr>
          <p:cNvSpPr/>
          <p:nvPr/>
        </p:nvSpPr>
        <p:spPr>
          <a:xfrm>
            <a:off x="518278" y="2419138"/>
            <a:ext cx="2393426" cy="23530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62445DC-2577-6F45-BC51-84A99D854AAF}"/>
              </a:ext>
            </a:extLst>
          </p:cNvPr>
          <p:cNvSpPr/>
          <p:nvPr/>
        </p:nvSpPr>
        <p:spPr>
          <a:xfrm>
            <a:off x="6797864" y="2405694"/>
            <a:ext cx="1967794" cy="23530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962A379-3926-C04B-8898-E09F512EAE61}"/>
              </a:ext>
            </a:extLst>
          </p:cNvPr>
          <p:cNvSpPr/>
          <p:nvPr/>
        </p:nvSpPr>
        <p:spPr>
          <a:xfrm>
            <a:off x="4478845" y="2419138"/>
            <a:ext cx="1967794" cy="23530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959505-F8A3-F945-BA66-793792850158}"/>
              </a:ext>
            </a:extLst>
          </p:cNvPr>
          <p:cNvSpPr txBox="1"/>
          <p:nvPr/>
        </p:nvSpPr>
        <p:spPr>
          <a:xfrm>
            <a:off x="333751" y="1006815"/>
            <a:ext cx="8654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Factorization of convolution layers </a:t>
            </a:r>
            <a:r>
              <a:rPr kumimoji="1" lang="en-US" altLang="ja-JP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that are computationally demanding </a:t>
            </a:r>
            <a:r>
              <a:rPr kumimoji="1" lang="en-US" altLang="ja-JP" sz="2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[</a:t>
            </a:r>
            <a:r>
              <a:rPr kumimoji="1" lang="en-US" altLang="ja-JP" sz="20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SqueezeNet</a:t>
            </a:r>
            <a:r>
              <a:rPr kumimoji="1" lang="en-US" altLang="ja-JP" sz="2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16’], [</a:t>
            </a:r>
            <a:r>
              <a:rPr kumimoji="1" lang="en-US" altLang="ja-JP" sz="20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MobileNets</a:t>
            </a:r>
            <a:r>
              <a:rPr kumimoji="1" lang="en-US" altLang="ja-JP" sz="2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17’], [</a:t>
            </a:r>
            <a:r>
              <a:rPr kumimoji="1" lang="en-US" altLang="ja-JP" sz="20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ShuffleNet</a:t>
            </a:r>
            <a:r>
              <a:rPr kumimoji="1" lang="en-US" altLang="ja-JP" sz="2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17’].</a:t>
            </a:r>
            <a:endParaRPr kumimoji="1" lang="en-US" altLang="ja-JP" sz="24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06ED1E13-5242-784E-B665-1A5F9A8B6598}"/>
              </a:ext>
            </a:extLst>
          </p:cNvPr>
          <p:cNvSpPr/>
          <p:nvPr/>
        </p:nvSpPr>
        <p:spPr>
          <a:xfrm>
            <a:off x="1061660" y="2775026"/>
            <a:ext cx="1304693" cy="1349297"/>
          </a:xfrm>
          <a:prstGeom prst="cube">
            <a:avLst>
              <a:gd name="adj" fmla="val 76405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64E3BDA-2304-D74D-BEDE-A52128D4CA26}"/>
              </a:ext>
            </a:extLst>
          </p:cNvPr>
          <p:cNvSpPr txBox="1"/>
          <p:nvPr/>
        </p:nvSpPr>
        <p:spPr>
          <a:xfrm>
            <a:off x="423326" y="2047231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Convolution layer</a:t>
            </a:r>
            <a:endParaRPr kumimoji="1" lang="ja-JP" altLang="en-US" b="1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0AC1F70-FFA5-4B48-8EE9-6546176A38CA}"/>
                  </a:ext>
                </a:extLst>
              </p:cNvPr>
              <p:cNvSpPr txBox="1"/>
              <p:nvPr/>
            </p:nvSpPr>
            <p:spPr>
              <a:xfrm>
                <a:off x="579453" y="3754991"/>
                <a:ext cx="512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0AC1F70-FFA5-4B48-8EE9-6546176A3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53" y="3754991"/>
                <a:ext cx="5126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50234B7-4628-F344-9ED8-40AA1AD6E73F}"/>
                  </a:ext>
                </a:extLst>
              </p:cNvPr>
              <p:cNvSpPr txBox="1"/>
              <p:nvPr/>
            </p:nvSpPr>
            <p:spPr>
              <a:xfrm>
                <a:off x="977645" y="4050266"/>
                <a:ext cx="512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50234B7-4628-F344-9ED8-40AA1AD6E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45" y="4050266"/>
                <a:ext cx="5126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直方体 11">
            <a:extLst>
              <a:ext uri="{FF2B5EF4-FFF2-40B4-BE49-F238E27FC236}">
                <a16:creationId xmlns:a16="http://schemas.microsoft.com/office/drawing/2014/main" id="{7AD7D3E7-4269-5644-9DEC-8DCC375F4E6A}"/>
              </a:ext>
            </a:extLst>
          </p:cNvPr>
          <p:cNvSpPr/>
          <p:nvPr/>
        </p:nvSpPr>
        <p:spPr>
          <a:xfrm>
            <a:off x="1518860" y="2775026"/>
            <a:ext cx="1304693" cy="1349297"/>
          </a:xfrm>
          <a:prstGeom prst="cube">
            <a:avLst>
              <a:gd name="adj" fmla="val 76405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912B07C-4D37-6545-972B-095A1E32563D}"/>
                  </a:ext>
                </a:extLst>
              </p:cNvPr>
              <p:cNvSpPr txBox="1"/>
              <p:nvPr/>
            </p:nvSpPr>
            <p:spPr>
              <a:xfrm>
                <a:off x="483440" y="2653476"/>
                <a:ext cx="110799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Input</a:t>
                </a:r>
              </a:p>
              <a:p>
                <a:pPr algn="ctr"/>
                <a:r>
                  <a:rPr kumimoji="1" lang="en-US" altLang="ja-JP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channels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kumimoji="1" lang="ja-JP" altLang="en-US">
                  <a:latin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912B07C-4D37-6545-972B-095A1E325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40" y="2653476"/>
                <a:ext cx="1107996" cy="923330"/>
              </a:xfrm>
              <a:prstGeom prst="rect">
                <a:avLst/>
              </a:prstGeom>
              <a:blipFill>
                <a:blip r:embed="rId4"/>
                <a:stretch>
                  <a:fillRect l="-3409" t="-2703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CB5854B-F1C9-FD4A-8125-6E46A049F12B}"/>
              </a:ext>
            </a:extLst>
          </p:cNvPr>
          <p:cNvCxnSpPr/>
          <p:nvPr/>
        </p:nvCxnSpPr>
        <p:spPr>
          <a:xfrm flipV="1">
            <a:off x="977645" y="2751436"/>
            <a:ext cx="1003555" cy="1003555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9EC4607-E65C-A74A-AFFE-FCF9FBE89DB6}"/>
              </a:ext>
            </a:extLst>
          </p:cNvPr>
          <p:cNvCxnSpPr>
            <a:cxnSpLocks/>
          </p:cNvCxnSpPr>
          <p:nvPr/>
        </p:nvCxnSpPr>
        <p:spPr>
          <a:xfrm>
            <a:off x="1047515" y="4419598"/>
            <a:ext cx="1536807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FA75840-8BCA-264A-A4A9-8B0EC2FAB068}"/>
                  </a:ext>
                </a:extLst>
              </p:cNvPr>
              <p:cNvSpPr txBox="1"/>
              <p:nvPr/>
            </p:nvSpPr>
            <p:spPr>
              <a:xfrm>
                <a:off x="447687" y="4442156"/>
                <a:ext cx="2612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Output channels: 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kumimoji="1" lang="ja-JP" altLang="en-US">
                  <a:latin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FA75840-8BCA-264A-A4A9-8B0EC2FAB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87" y="4442156"/>
                <a:ext cx="2612462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9AF2490-3629-AA46-83F5-9356F64D1459}"/>
              </a:ext>
            </a:extLst>
          </p:cNvPr>
          <p:cNvSpPr txBox="1"/>
          <p:nvPr/>
        </p:nvSpPr>
        <p:spPr>
          <a:xfrm>
            <a:off x="2475405" y="32650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…</a:t>
            </a:r>
            <a:endParaRPr kumimoji="1" lang="ja-JP" altLang="en-US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791F856-45A2-F645-9714-9CAC27DE48F4}"/>
              </a:ext>
            </a:extLst>
          </p:cNvPr>
          <p:cNvSpPr txBox="1"/>
          <p:nvPr/>
        </p:nvSpPr>
        <p:spPr>
          <a:xfrm>
            <a:off x="4434516" y="2047231"/>
            <a:ext cx="433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Replaced by small layers [</a:t>
            </a:r>
            <a:r>
              <a:rPr kumimoji="1" lang="en-US" altLang="ja-JP" b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MobileNets</a:t>
            </a:r>
            <a:r>
              <a:rPr kumimoji="1" lang="en-US" altLang="ja-JP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]</a:t>
            </a:r>
            <a:endParaRPr kumimoji="1" lang="ja-JP" altLang="en-US" b="1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4675BD5-D12A-BD42-A2C1-19F8101640BC}"/>
              </a:ext>
            </a:extLst>
          </p:cNvPr>
          <p:cNvSpPr/>
          <p:nvPr/>
        </p:nvSpPr>
        <p:spPr>
          <a:xfrm>
            <a:off x="2866112" y="3024567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0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Factorization</a:t>
            </a:r>
            <a:endParaRPr lang="ja-JP" altLang="en-US" sz="200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0" name="右矢印 19">
            <a:extLst>
              <a:ext uri="{FF2B5EF4-FFF2-40B4-BE49-F238E27FC236}">
                <a16:creationId xmlns:a16="http://schemas.microsoft.com/office/drawing/2014/main" id="{93A91DFA-57A8-B24E-8945-EFB96B89392D}"/>
              </a:ext>
            </a:extLst>
          </p:cNvPr>
          <p:cNvSpPr/>
          <p:nvPr/>
        </p:nvSpPr>
        <p:spPr>
          <a:xfrm>
            <a:off x="3018750" y="3413956"/>
            <a:ext cx="1417653" cy="280819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1" name="直方体 20">
            <a:extLst>
              <a:ext uri="{FF2B5EF4-FFF2-40B4-BE49-F238E27FC236}">
                <a16:creationId xmlns:a16="http://schemas.microsoft.com/office/drawing/2014/main" id="{56BFB9C5-330E-0A4F-98C0-C946B8A43DE6}"/>
              </a:ext>
            </a:extLst>
          </p:cNvPr>
          <p:cNvSpPr/>
          <p:nvPr/>
        </p:nvSpPr>
        <p:spPr>
          <a:xfrm>
            <a:off x="5084928" y="3295417"/>
            <a:ext cx="394062" cy="442800"/>
          </a:xfrm>
          <a:prstGeom prst="cube">
            <a:avLst>
              <a:gd name="adj" fmla="val 26368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2" name="直方体 21">
            <a:extLst>
              <a:ext uri="{FF2B5EF4-FFF2-40B4-BE49-F238E27FC236}">
                <a16:creationId xmlns:a16="http://schemas.microsoft.com/office/drawing/2014/main" id="{578B431C-A401-6149-8BE7-FA63F94292DA}"/>
              </a:ext>
            </a:extLst>
          </p:cNvPr>
          <p:cNvSpPr/>
          <p:nvPr/>
        </p:nvSpPr>
        <p:spPr>
          <a:xfrm>
            <a:off x="5586036" y="3295417"/>
            <a:ext cx="394062" cy="442800"/>
          </a:xfrm>
          <a:prstGeom prst="cube">
            <a:avLst>
              <a:gd name="adj" fmla="val 26368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CC64334-07C9-9840-8AED-65D0398E3F1D}"/>
              </a:ext>
            </a:extLst>
          </p:cNvPr>
          <p:cNvSpPr txBox="1"/>
          <p:nvPr/>
        </p:nvSpPr>
        <p:spPr>
          <a:xfrm>
            <a:off x="4921241" y="30917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  <a:endParaRPr kumimoji="1" lang="ja-JP" altLang="en-US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2E4E1D62-AEFA-5D40-A067-CD230436CB5D}"/>
                  </a:ext>
                </a:extLst>
              </p:cNvPr>
              <p:cNvSpPr txBox="1"/>
              <p:nvPr/>
            </p:nvSpPr>
            <p:spPr>
              <a:xfrm>
                <a:off x="4641833" y="3422583"/>
                <a:ext cx="512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2E4E1D62-AEFA-5D40-A067-CD230436C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833" y="3422583"/>
                <a:ext cx="5126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DA8DE6DE-D636-4B42-8380-EA10623B3170}"/>
                  </a:ext>
                </a:extLst>
              </p:cNvPr>
              <p:cNvSpPr txBox="1"/>
              <p:nvPr/>
            </p:nvSpPr>
            <p:spPr>
              <a:xfrm>
                <a:off x="5040025" y="3717858"/>
                <a:ext cx="512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DA8DE6DE-D636-4B42-8380-EA10623B3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25" y="3717858"/>
                <a:ext cx="5126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5ED0234-AB54-054A-B73B-211CF7231443}"/>
              </a:ext>
            </a:extLst>
          </p:cNvPr>
          <p:cNvCxnSpPr>
            <a:cxnSpLocks/>
          </p:cNvCxnSpPr>
          <p:nvPr/>
        </p:nvCxnSpPr>
        <p:spPr>
          <a:xfrm>
            <a:off x="4791743" y="4402824"/>
            <a:ext cx="1536807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D64BF67E-CE91-1A42-B27A-DCA422AFB0F9}"/>
                  </a:ext>
                </a:extLst>
              </p:cNvPr>
              <p:cNvSpPr txBox="1"/>
              <p:nvPr/>
            </p:nvSpPr>
            <p:spPr>
              <a:xfrm>
                <a:off x="4253915" y="4430216"/>
                <a:ext cx="2612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kumimoji="1" lang="ja-JP" altLang="en-US">
                  <a:latin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D64BF67E-CE91-1A42-B27A-DCA422AFB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15" y="4430216"/>
                <a:ext cx="261246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618ED03-9066-B640-93E8-9474C39E8A80}"/>
              </a:ext>
            </a:extLst>
          </p:cNvPr>
          <p:cNvSpPr txBox="1"/>
          <p:nvPr/>
        </p:nvSpPr>
        <p:spPr>
          <a:xfrm>
            <a:off x="5980098" y="32482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…</a:t>
            </a:r>
            <a:endParaRPr kumimoji="1" lang="ja-JP" altLang="en-US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AF18D01-B103-8C4F-A8F0-6086D0A659AD}"/>
              </a:ext>
            </a:extLst>
          </p:cNvPr>
          <p:cNvSpPr txBox="1"/>
          <p:nvPr/>
        </p:nvSpPr>
        <p:spPr>
          <a:xfrm>
            <a:off x="6415315" y="325208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+</a:t>
            </a:r>
            <a:endParaRPr kumimoji="1" lang="ja-JP" altLang="en-US" sz="280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0" name="直方体 29">
            <a:extLst>
              <a:ext uri="{FF2B5EF4-FFF2-40B4-BE49-F238E27FC236}">
                <a16:creationId xmlns:a16="http://schemas.microsoft.com/office/drawing/2014/main" id="{48C481D0-533E-8440-BDBA-65F3BB76E443}"/>
              </a:ext>
            </a:extLst>
          </p:cNvPr>
          <p:cNvSpPr/>
          <p:nvPr/>
        </p:nvSpPr>
        <p:spPr>
          <a:xfrm>
            <a:off x="6957800" y="2866574"/>
            <a:ext cx="1093972" cy="1110477"/>
          </a:xfrm>
          <a:prstGeom prst="cube">
            <a:avLst>
              <a:gd name="adj" fmla="val 91142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948192B-A30B-C442-B1C8-99622952D416}"/>
              </a:ext>
            </a:extLst>
          </p:cNvPr>
          <p:cNvSpPr txBox="1"/>
          <p:nvPr/>
        </p:nvSpPr>
        <p:spPr>
          <a:xfrm>
            <a:off x="6694893" y="373140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  <a:endParaRPr kumimoji="1" lang="ja-JP" altLang="en-US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B102BDF-D756-AF4E-9FEF-B88102825252}"/>
              </a:ext>
            </a:extLst>
          </p:cNvPr>
          <p:cNvSpPr txBox="1"/>
          <p:nvPr/>
        </p:nvSpPr>
        <p:spPr>
          <a:xfrm>
            <a:off x="6847293" y="394911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  <a:endParaRPr kumimoji="1" lang="ja-JP" altLang="en-US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DC0F432-3A8C-4341-8567-0ED1DC1BE7A9}"/>
                  </a:ext>
                </a:extLst>
              </p:cNvPr>
              <p:cNvSpPr txBox="1"/>
              <p:nvPr/>
            </p:nvSpPr>
            <p:spPr>
              <a:xfrm>
                <a:off x="6095537" y="3080342"/>
                <a:ext cx="2612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kumimoji="1" lang="ja-JP" altLang="en-US">
                  <a:latin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DC0F432-3A8C-4341-8567-0ED1DC1BE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537" y="3080342"/>
                <a:ext cx="261246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7419B586-6BC1-5D4E-9D01-143517BF3B51}"/>
                  </a:ext>
                </a:extLst>
              </p:cNvPr>
              <p:cNvSpPr txBox="1"/>
              <p:nvPr/>
            </p:nvSpPr>
            <p:spPr>
              <a:xfrm>
                <a:off x="6535525" y="4389380"/>
                <a:ext cx="2612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>
                  <a:latin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7419B586-6BC1-5D4E-9D01-143517BF3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525" y="4389380"/>
                <a:ext cx="261246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B61B240-17FE-7544-9F4E-9AB189C17016}"/>
              </a:ext>
            </a:extLst>
          </p:cNvPr>
          <p:cNvCxnSpPr>
            <a:cxnSpLocks/>
          </p:cNvCxnSpPr>
          <p:nvPr/>
        </p:nvCxnSpPr>
        <p:spPr>
          <a:xfrm>
            <a:off x="6993178" y="4389380"/>
            <a:ext cx="1536807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直方体 35">
            <a:extLst>
              <a:ext uri="{FF2B5EF4-FFF2-40B4-BE49-F238E27FC236}">
                <a16:creationId xmlns:a16="http://schemas.microsoft.com/office/drawing/2014/main" id="{46180CA8-3018-5040-97FC-460686D074B3}"/>
              </a:ext>
            </a:extLst>
          </p:cNvPr>
          <p:cNvSpPr/>
          <p:nvPr/>
        </p:nvSpPr>
        <p:spPr>
          <a:xfrm>
            <a:off x="7276318" y="2866574"/>
            <a:ext cx="1093972" cy="1110477"/>
          </a:xfrm>
          <a:prstGeom prst="cube">
            <a:avLst>
              <a:gd name="adj" fmla="val 91142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70983D6-7144-9D40-85F4-6A6D8246F9C7}"/>
              </a:ext>
            </a:extLst>
          </p:cNvPr>
          <p:cNvSpPr txBox="1"/>
          <p:nvPr/>
        </p:nvSpPr>
        <p:spPr>
          <a:xfrm>
            <a:off x="7985849" y="32347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…</a:t>
            </a:r>
            <a:endParaRPr kumimoji="1" lang="ja-JP" altLang="en-US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633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D2FBBF12-3E2F-A644-A8B7-0F16DF2E729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ja-JP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Computational cost for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ja-JP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 image</a:t>
                </a:r>
                <a:endParaRPr kumimoji="1" lang="ja-JP" altLang="en-US">
                  <a:latin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D2FBBF12-3E2F-A644-A8B7-0F16DF2E72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351" t="-10526" b="-473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E4ACFE0-3CCC-074F-B409-8E67FE52F1BE}"/>
              </a:ext>
            </a:extLst>
          </p:cNvPr>
          <p:cNvSpPr/>
          <p:nvPr/>
        </p:nvSpPr>
        <p:spPr>
          <a:xfrm>
            <a:off x="518278" y="2419138"/>
            <a:ext cx="2393426" cy="23530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24C5680-4401-DD4F-BC80-7DF2537A34C6}"/>
              </a:ext>
            </a:extLst>
          </p:cNvPr>
          <p:cNvSpPr/>
          <p:nvPr/>
        </p:nvSpPr>
        <p:spPr>
          <a:xfrm>
            <a:off x="6797864" y="2405694"/>
            <a:ext cx="1967794" cy="23530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56F38C0-33A8-334C-92AA-874C933D69C7}"/>
              </a:ext>
            </a:extLst>
          </p:cNvPr>
          <p:cNvSpPr/>
          <p:nvPr/>
        </p:nvSpPr>
        <p:spPr>
          <a:xfrm>
            <a:off x="4478845" y="2419138"/>
            <a:ext cx="1967794" cy="23530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直方体 6">
            <a:extLst>
              <a:ext uri="{FF2B5EF4-FFF2-40B4-BE49-F238E27FC236}">
                <a16:creationId xmlns:a16="http://schemas.microsoft.com/office/drawing/2014/main" id="{F961D64D-F6CA-5A4C-A782-1783D3C94D91}"/>
              </a:ext>
            </a:extLst>
          </p:cNvPr>
          <p:cNvSpPr/>
          <p:nvPr/>
        </p:nvSpPr>
        <p:spPr>
          <a:xfrm>
            <a:off x="1061660" y="2775026"/>
            <a:ext cx="1304693" cy="1349297"/>
          </a:xfrm>
          <a:prstGeom prst="cube">
            <a:avLst>
              <a:gd name="adj" fmla="val 76405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C8C1B6-04FE-A444-A603-0A5AE9CDE90C}"/>
              </a:ext>
            </a:extLst>
          </p:cNvPr>
          <p:cNvSpPr txBox="1"/>
          <p:nvPr/>
        </p:nvSpPr>
        <p:spPr>
          <a:xfrm>
            <a:off x="423326" y="2047231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Convolution layer</a:t>
            </a:r>
            <a:endParaRPr kumimoji="1" lang="ja-JP" altLang="en-US" b="1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C614D69-62A5-9C4A-9E41-36DD94865B60}"/>
                  </a:ext>
                </a:extLst>
              </p:cNvPr>
              <p:cNvSpPr txBox="1"/>
              <p:nvPr/>
            </p:nvSpPr>
            <p:spPr>
              <a:xfrm>
                <a:off x="579453" y="3754991"/>
                <a:ext cx="512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C614D69-62A5-9C4A-9E41-36DD94865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53" y="3754991"/>
                <a:ext cx="5126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C2F9280-C44B-A942-9974-05D2F449D600}"/>
                  </a:ext>
                </a:extLst>
              </p:cNvPr>
              <p:cNvSpPr txBox="1"/>
              <p:nvPr/>
            </p:nvSpPr>
            <p:spPr>
              <a:xfrm>
                <a:off x="977645" y="4050266"/>
                <a:ext cx="512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C2F9280-C44B-A942-9974-05D2F449D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45" y="4050266"/>
                <a:ext cx="5126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直方体 10">
            <a:extLst>
              <a:ext uri="{FF2B5EF4-FFF2-40B4-BE49-F238E27FC236}">
                <a16:creationId xmlns:a16="http://schemas.microsoft.com/office/drawing/2014/main" id="{864FAE7D-52A4-6F4E-A9E5-46FBAB8AC2AA}"/>
              </a:ext>
            </a:extLst>
          </p:cNvPr>
          <p:cNvSpPr/>
          <p:nvPr/>
        </p:nvSpPr>
        <p:spPr>
          <a:xfrm>
            <a:off x="1518860" y="2775026"/>
            <a:ext cx="1304693" cy="1349297"/>
          </a:xfrm>
          <a:prstGeom prst="cube">
            <a:avLst>
              <a:gd name="adj" fmla="val 76405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E169C5F-22F6-DA4A-B8BB-B139EABD6DF1}"/>
                  </a:ext>
                </a:extLst>
              </p:cNvPr>
              <p:cNvSpPr txBox="1"/>
              <p:nvPr/>
            </p:nvSpPr>
            <p:spPr>
              <a:xfrm>
                <a:off x="483440" y="2653476"/>
                <a:ext cx="110799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Input</a:t>
                </a:r>
              </a:p>
              <a:p>
                <a:pPr algn="ctr"/>
                <a:r>
                  <a:rPr kumimoji="1" lang="en-US" altLang="ja-JP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channels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kumimoji="1" lang="ja-JP" altLang="en-US">
                  <a:latin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E169C5F-22F6-DA4A-B8BB-B139EABD6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40" y="2653476"/>
                <a:ext cx="1107996" cy="923330"/>
              </a:xfrm>
              <a:prstGeom prst="rect">
                <a:avLst/>
              </a:prstGeom>
              <a:blipFill>
                <a:blip r:embed="rId5"/>
                <a:stretch>
                  <a:fillRect l="-3409" t="-2703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6823683-2982-0C4A-897D-3B3BF6954211}"/>
              </a:ext>
            </a:extLst>
          </p:cNvPr>
          <p:cNvCxnSpPr/>
          <p:nvPr/>
        </p:nvCxnSpPr>
        <p:spPr>
          <a:xfrm flipV="1">
            <a:off x="977645" y="2751436"/>
            <a:ext cx="1003555" cy="1003555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B4C8FBC-15D4-194D-9BA0-7B3243605482}"/>
              </a:ext>
            </a:extLst>
          </p:cNvPr>
          <p:cNvCxnSpPr>
            <a:cxnSpLocks/>
          </p:cNvCxnSpPr>
          <p:nvPr/>
        </p:nvCxnSpPr>
        <p:spPr>
          <a:xfrm>
            <a:off x="1047515" y="4419598"/>
            <a:ext cx="1536807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681801A-EFE3-744C-8EB4-6B2EAC25A526}"/>
                  </a:ext>
                </a:extLst>
              </p:cNvPr>
              <p:cNvSpPr txBox="1"/>
              <p:nvPr/>
            </p:nvSpPr>
            <p:spPr>
              <a:xfrm>
                <a:off x="447687" y="4442156"/>
                <a:ext cx="2612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Output channels: 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kumimoji="1" lang="ja-JP" altLang="en-US">
                  <a:latin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681801A-EFE3-744C-8EB4-6B2EAC25A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87" y="4442156"/>
                <a:ext cx="2612462" cy="369332"/>
              </a:xfrm>
              <a:prstGeom prst="rect">
                <a:avLst/>
              </a:prstGeom>
              <a:blipFill>
                <a:blip r:embed="rId6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10B4CE1-A103-DD49-BA59-A05357C90A39}"/>
              </a:ext>
            </a:extLst>
          </p:cNvPr>
          <p:cNvSpPr txBox="1"/>
          <p:nvPr/>
        </p:nvSpPr>
        <p:spPr>
          <a:xfrm>
            <a:off x="2475405" y="32650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…</a:t>
            </a:r>
            <a:endParaRPr kumimoji="1" lang="ja-JP" altLang="en-US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06A35F4-DF51-3A4F-8021-68DDD6CD2F8A}"/>
              </a:ext>
            </a:extLst>
          </p:cNvPr>
          <p:cNvSpPr txBox="1"/>
          <p:nvPr/>
        </p:nvSpPr>
        <p:spPr>
          <a:xfrm>
            <a:off x="4434516" y="2047231"/>
            <a:ext cx="433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Replaced by small layers [</a:t>
            </a:r>
            <a:r>
              <a:rPr kumimoji="1" lang="en-US" altLang="ja-JP" b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MobileNets</a:t>
            </a:r>
            <a:r>
              <a:rPr kumimoji="1" lang="en-US" altLang="ja-JP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]</a:t>
            </a:r>
            <a:endParaRPr kumimoji="1" lang="ja-JP" altLang="en-US" b="1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11CDE02-B9FD-2046-846F-B8BDA325339A}"/>
              </a:ext>
            </a:extLst>
          </p:cNvPr>
          <p:cNvSpPr/>
          <p:nvPr/>
        </p:nvSpPr>
        <p:spPr>
          <a:xfrm>
            <a:off x="2866112" y="3024567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0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Factorization</a:t>
            </a:r>
            <a:endParaRPr lang="ja-JP" altLang="en-US" sz="200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9" name="右矢印 18">
            <a:extLst>
              <a:ext uri="{FF2B5EF4-FFF2-40B4-BE49-F238E27FC236}">
                <a16:creationId xmlns:a16="http://schemas.microsoft.com/office/drawing/2014/main" id="{42AA8780-38FF-204F-8228-715FAAD6D16F}"/>
              </a:ext>
            </a:extLst>
          </p:cNvPr>
          <p:cNvSpPr/>
          <p:nvPr/>
        </p:nvSpPr>
        <p:spPr>
          <a:xfrm>
            <a:off x="3018750" y="3413956"/>
            <a:ext cx="1417653" cy="280819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0" name="直方体 19">
            <a:extLst>
              <a:ext uri="{FF2B5EF4-FFF2-40B4-BE49-F238E27FC236}">
                <a16:creationId xmlns:a16="http://schemas.microsoft.com/office/drawing/2014/main" id="{CA393790-6293-814E-B4ED-26C4EDD2E3E2}"/>
              </a:ext>
            </a:extLst>
          </p:cNvPr>
          <p:cNvSpPr/>
          <p:nvPr/>
        </p:nvSpPr>
        <p:spPr>
          <a:xfrm>
            <a:off x="5084928" y="3295417"/>
            <a:ext cx="394062" cy="442800"/>
          </a:xfrm>
          <a:prstGeom prst="cube">
            <a:avLst>
              <a:gd name="adj" fmla="val 26368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1" name="直方体 20">
            <a:extLst>
              <a:ext uri="{FF2B5EF4-FFF2-40B4-BE49-F238E27FC236}">
                <a16:creationId xmlns:a16="http://schemas.microsoft.com/office/drawing/2014/main" id="{7804A60C-6A65-7943-9DED-8F582C3979D8}"/>
              </a:ext>
            </a:extLst>
          </p:cNvPr>
          <p:cNvSpPr/>
          <p:nvPr/>
        </p:nvSpPr>
        <p:spPr>
          <a:xfrm>
            <a:off x="5586036" y="3295417"/>
            <a:ext cx="394062" cy="442800"/>
          </a:xfrm>
          <a:prstGeom prst="cube">
            <a:avLst>
              <a:gd name="adj" fmla="val 26368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D4EF694-FC64-6542-A3AB-729942863BC1}"/>
              </a:ext>
            </a:extLst>
          </p:cNvPr>
          <p:cNvSpPr txBox="1"/>
          <p:nvPr/>
        </p:nvSpPr>
        <p:spPr>
          <a:xfrm>
            <a:off x="4921241" y="30917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  <a:endParaRPr kumimoji="1" lang="ja-JP" altLang="en-US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4EF9F8C-E153-4C49-B39C-B63EEEFC77E5}"/>
                  </a:ext>
                </a:extLst>
              </p:cNvPr>
              <p:cNvSpPr txBox="1"/>
              <p:nvPr/>
            </p:nvSpPr>
            <p:spPr>
              <a:xfrm>
                <a:off x="4641833" y="3422583"/>
                <a:ext cx="512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4EF9F8C-E153-4C49-B39C-B63EEEFC7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833" y="3422583"/>
                <a:ext cx="5126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E08D85A-8F3B-9449-BF8F-9C6CA32ECBC0}"/>
                  </a:ext>
                </a:extLst>
              </p:cNvPr>
              <p:cNvSpPr txBox="1"/>
              <p:nvPr/>
            </p:nvSpPr>
            <p:spPr>
              <a:xfrm>
                <a:off x="5040025" y="3717858"/>
                <a:ext cx="512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E08D85A-8F3B-9449-BF8F-9C6CA32EC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25" y="3717858"/>
                <a:ext cx="5126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FDA5853-AD53-124C-9F82-E137D609A5C9}"/>
              </a:ext>
            </a:extLst>
          </p:cNvPr>
          <p:cNvCxnSpPr>
            <a:cxnSpLocks/>
          </p:cNvCxnSpPr>
          <p:nvPr/>
        </p:nvCxnSpPr>
        <p:spPr>
          <a:xfrm>
            <a:off x="4791743" y="4402824"/>
            <a:ext cx="1536807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D6F06CC-F440-094A-A130-A293463DBC19}"/>
                  </a:ext>
                </a:extLst>
              </p:cNvPr>
              <p:cNvSpPr txBox="1"/>
              <p:nvPr/>
            </p:nvSpPr>
            <p:spPr>
              <a:xfrm>
                <a:off x="4253915" y="4430216"/>
                <a:ext cx="2612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kumimoji="1" lang="ja-JP" altLang="en-US">
                  <a:latin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D6F06CC-F440-094A-A130-A293463DB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15" y="4430216"/>
                <a:ext cx="261246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58C51F7-A117-B24D-BEED-5965D4E3B0C3}"/>
              </a:ext>
            </a:extLst>
          </p:cNvPr>
          <p:cNvSpPr txBox="1"/>
          <p:nvPr/>
        </p:nvSpPr>
        <p:spPr>
          <a:xfrm>
            <a:off x="5980098" y="32482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…</a:t>
            </a:r>
            <a:endParaRPr kumimoji="1" lang="ja-JP" altLang="en-US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A72D504-92F3-E84B-A35D-C30440C056D2}"/>
              </a:ext>
            </a:extLst>
          </p:cNvPr>
          <p:cNvSpPr txBox="1"/>
          <p:nvPr/>
        </p:nvSpPr>
        <p:spPr>
          <a:xfrm>
            <a:off x="6415315" y="325208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+</a:t>
            </a:r>
            <a:endParaRPr kumimoji="1" lang="ja-JP" altLang="en-US" sz="280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9" name="直方体 28">
            <a:extLst>
              <a:ext uri="{FF2B5EF4-FFF2-40B4-BE49-F238E27FC236}">
                <a16:creationId xmlns:a16="http://schemas.microsoft.com/office/drawing/2014/main" id="{59F1F441-6E19-E940-88AD-A5AD406F0508}"/>
              </a:ext>
            </a:extLst>
          </p:cNvPr>
          <p:cNvSpPr/>
          <p:nvPr/>
        </p:nvSpPr>
        <p:spPr>
          <a:xfrm>
            <a:off x="6957800" y="2866574"/>
            <a:ext cx="1093972" cy="1110477"/>
          </a:xfrm>
          <a:prstGeom prst="cube">
            <a:avLst>
              <a:gd name="adj" fmla="val 91142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6790A12-B6A4-5340-8ED7-FEE7E02A3080}"/>
              </a:ext>
            </a:extLst>
          </p:cNvPr>
          <p:cNvSpPr txBox="1"/>
          <p:nvPr/>
        </p:nvSpPr>
        <p:spPr>
          <a:xfrm>
            <a:off x="6694893" y="373140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  <a:endParaRPr kumimoji="1" lang="ja-JP" altLang="en-US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B5B9FDC-BBD8-B741-B6CD-D4900AAD63E9}"/>
              </a:ext>
            </a:extLst>
          </p:cNvPr>
          <p:cNvSpPr txBox="1"/>
          <p:nvPr/>
        </p:nvSpPr>
        <p:spPr>
          <a:xfrm>
            <a:off x="6847293" y="394911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  <a:endParaRPr kumimoji="1" lang="ja-JP" altLang="en-US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93D506F6-9902-1241-845F-68D7A978EF1E}"/>
                  </a:ext>
                </a:extLst>
              </p:cNvPr>
              <p:cNvSpPr txBox="1"/>
              <p:nvPr/>
            </p:nvSpPr>
            <p:spPr>
              <a:xfrm>
                <a:off x="6095537" y="3080342"/>
                <a:ext cx="2612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kumimoji="1" lang="ja-JP" altLang="en-US">
                  <a:latin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93D506F6-9902-1241-845F-68D7A978E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537" y="3080342"/>
                <a:ext cx="261246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8FC5561-A703-D944-A502-C7C02D35121E}"/>
                  </a:ext>
                </a:extLst>
              </p:cNvPr>
              <p:cNvSpPr txBox="1"/>
              <p:nvPr/>
            </p:nvSpPr>
            <p:spPr>
              <a:xfrm>
                <a:off x="6535525" y="4389380"/>
                <a:ext cx="2612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>
                  <a:latin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8FC5561-A703-D944-A502-C7C02D351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525" y="4389380"/>
                <a:ext cx="261246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3CF810AA-0E08-0642-B1C5-FAEA97ACFE71}"/>
              </a:ext>
            </a:extLst>
          </p:cNvPr>
          <p:cNvCxnSpPr>
            <a:cxnSpLocks/>
          </p:cNvCxnSpPr>
          <p:nvPr/>
        </p:nvCxnSpPr>
        <p:spPr>
          <a:xfrm>
            <a:off x="6993178" y="4389380"/>
            <a:ext cx="1536807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直方体 34">
            <a:extLst>
              <a:ext uri="{FF2B5EF4-FFF2-40B4-BE49-F238E27FC236}">
                <a16:creationId xmlns:a16="http://schemas.microsoft.com/office/drawing/2014/main" id="{CE39BA6E-6329-C44A-B70F-A27CC2597099}"/>
              </a:ext>
            </a:extLst>
          </p:cNvPr>
          <p:cNvSpPr/>
          <p:nvPr/>
        </p:nvSpPr>
        <p:spPr>
          <a:xfrm>
            <a:off x="7276318" y="2866574"/>
            <a:ext cx="1093972" cy="1110477"/>
          </a:xfrm>
          <a:prstGeom prst="cube">
            <a:avLst>
              <a:gd name="adj" fmla="val 91142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34F9C0E-E6E2-D446-A064-F522823DB4FF}"/>
              </a:ext>
            </a:extLst>
          </p:cNvPr>
          <p:cNvSpPr txBox="1"/>
          <p:nvPr/>
        </p:nvSpPr>
        <p:spPr>
          <a:xfrm>
            <a:off x="7985849" y="32347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…</a:t>
            </a:r>
            <a:endParaRPr kumimoji="1" lang="ja-JP" altLang="en-US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202AA41F-E3BF-3A42-9538-F5446B327699}"/>
                  </a:ext>
                </a:extLst>
              </p:cNvPr>
              <p:cNvSpPr txBox="1"/>
              <p:nvPr/>
            </p:nvSpPr>
            <p:spPr>
              <a:xfrm>
                <a:off x="726196" y="1382306"/>
                <a:ext cx="2179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𝑀𝑁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202AA41F-E3BF-3A42-9538-F5446B327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96" y="1382306"/>
                <a:ext cx="2179443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7683E78-2936-524C-A780-D5D7110E3EA9}"/>
                  </a:ext>
                </a:extLst>
              </p:cNvPr>
              <p:cNvSpPr txBox="1"/>
              <p:nvPr/>
            </p:nvSpPr>
            <p:spPr>
              <a:xfrm>
                <a:off x="4716999" y="1382306"/>
                <a:ext cx="3459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en-US" altLang="ja-JP" sz="24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𝑀𝑁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kumimoji="1" lang="en-US" altLang="ja-JP" sz="2400" b="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7683E78-2936-524C-A780-D5D7110E3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999" y="1382306"/>
                <a:ext cx="345928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右矢印 38">
            <a:extLst>
              <a:ext uri="{FF2B5EF4-FFF2-40B4-BE49-F238E27FC236}">
                <a16:creationId xmlns:a16="http://schemas.microsoft.com/office/drawing/2014/main" id="{0D326554-6C04-2E4D-867D-CBC73FB510C7}"/>
              </a:ext>
            </a:extLst>
          </p:cNvPr>
          <p:cNvSpPr/>
          <p:nvPr/>
        </p:nvSpPr>
        <p:spPr>
          <a:xfrm>
            <a:off x="3018750" y="1472728"/>
            <a:ext cx="1417653" cy="280819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A6E1EE15-76BB-F04C-97F7-DD12EC224C0F}"/>
                  </a:ext>
                </a:extLst>
              </p:cNvPr>
              <p:cNvSpPr txBox="1"/>
              <p:nvPr/>
            </p:nvSpPr>
            <p:spPr>
              <a:xfrm>
                <a:off x="3186235" y="850995"/>
                <a:ext cx="1011752" cy="689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r>
                        <a:rPr kumimoji="1" lang="en-US" altLang="ja-JP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Sup>
                            <m:sSubSupPr>
                              <m:ctrlPr>
                                <a:rPr kumimoji="1" lang="en-US" altLang="ja-JP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  <m:sup>
                              <m:r>
                                <a:rPr kumimoji="1" lang="en-US" altLang="ja-JP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kumimoji="1" lang="ja-JP" altLang="en-US" b="1">
                  <a:solidFill>
                    <a:schemeClr val="accent1"/>
                  </a:solidFill>
                  <a:latin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A6E1EE15-76BB-F04C-97F7-DD12EC224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235" y="850995"/>
                <a:ext cx="1011752" cy="68929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973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999BB2-A911-1143-9A4E-574150124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mazon Ember Medium" panose="020B0603020204020204" pitchFamily="34" charset="0"/>
                <a:ea typeface="Amazon Ember Medium" panose="020B0603020204020204" pitchFamily="34" charset="0"/>
                <a:cs typeface="Amazon Ember Medium" panose="020B0603020204020204" pitchFamily="34" charset="0"/>
              </a:rPr>
              <a:t>Framework supporting </a:t>
            </a:r>
            <a:r>
              <a:rPr kumimoji="1" lang="en-US" altLang="ja-JP" dirty="0" err="1">
                <a:latin typeface="Amazon Ember Medium" panose="020B0603020204020204" pitchFamily="34" charset="0"/>
                <a:ea typeface="Amazon Ember Medium" panose="020B0603020204020204" pitchFamily="34" charset="0"/>
                <a:cs typeface="Amazon Ember Medium" panose="020B0603020204020204" pitchFamily="34" charset="0"/>
              </a:rPr>
              <a:t>MobileNets</a:t>
            </a:r>
            <a:endParaRPr kumimoji="1" lang="ja-JP" altLang="en-US">
              <a:latin typeface="Amazon Ember Medium" panose="020B0603020204020204" pitchFamily="34" charset="0"/>
              <a:cs typeface="Amazon Ember Medium" panose="020B0603020204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78820E5-B3CF-6C44-9ED5-65245AE7ACFF}"/>
              </a:ext>
            </a:extLst>
          </p:cNvPr>
          <p:cNvSpPr txBox="1"/>
          <p:nvPr/>
        </p:nvSpPr>
        <p:spPr>
          <a:xfrm>
            <a:off x="336789" y="1142999"/>
            <a:ext cx="880721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2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Models with and without pretraining are available.</a:t>
            </a:r>
          </a:p>
          <a:p>
            <a:pPr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ja-JP" sz="2400" b="1" dirty="0" err="1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MXNet</a:t>
            </a:r>
            <a:r>
              <a:rPr kumimoji="1" lang="en-US" altLang="ja-JP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example is provided on </a:t>
            </a:r>
            <a:r>
              <a:rPr kumimoji="1" lang="en-US" altLang="ja-JP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github</a:t>
            </a:r>
            <a:r>
              <a:rPr kumimoji="1" lang="en-US" altLang="ja-JP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official repository.</a:t>
            </a:r>
          </a:p>
          <a:p>
            <a:pPr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ja-JP" sz="24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Gluon</a:t>
            </a:r>
            <a:r>
              <a:rPr kumimoji="1" lang="en-US" altLang="ja-JP" sz="24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/</a:t>
            </a:r>
            <a:r>
              <a:rPr kumimoji="1" lang="en-US" altLang="ja-JP" sz="2400" b="1" dirty="0" err="1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GluonCV</a:t>
            </a:r>
            <a:r>
              <a:rPr kumimoji="1" lang="en-US" altLang="ja-JP" sz="2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kumimoji="1" lang="en-US" altLang="ja-JP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supports in </a:t>
            </a:r>
            <a:r>
              <a:rPr kumimoji="1" lang="en-US" altLang="ja-JP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model_zoo</a:t>
            </a:r>
            <a:r>
              <a:rPr kumimoji="1" lang="en-US" altLang="ja-JP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ja-JP" sz="2400" b="1" dirty="0" err="1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Tensorflow</a:t>
            </a:r>
            <a:r>
              <a:rPr kumimoji="1" lang="en-US" altLang="ja-JP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supports in TF-slim library.</a:t>
            </a:r>
          </a:p>
          <a:p>
            <a:pPr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ja-JP" sz="2400" b="1" dirty="0" err="1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Keras</a:t>
            </a:r>
            <a:r>
              <a:rPr kumimoji="1" lang="en-US" altLang="ja-JP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supports in </a:t>
            </a:r>
            <a:r>
              <a:rPr lang="en" altLang="ja-JP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keras.applications.mobilenet.MobileNet</a:t>
            </a:r>
            <a:endParaRPr kumimoji="1" lang="en-US" altLang="ja-JP" sz="24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kumimoji="1" lang="en-US" altLang="ja-JP" sz="24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ja-JP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(We can find source codes for </a:t>
            </a:r>
            <a:r>
              <a:rPr kumimoji="1" lang="en-US" altLang="ja-JP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Pytorch</a:t>
            </a:r>
            <a:r>
              <a:rPr kumimoji="1" lang="en-US" altLang="ja-JP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</a:t>
            </a:r>
            <a:r>
              <a:rPr kumimoji="1" lang="en-US" altLang="ja-JP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Chainer</a:t>
            </a:r>
            <a:r>
              <a:rPr kumimoji="1" lang="en-US" altLang="ja-JP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on </a:t>
            </a:r>
            <a:r>
              <a:rPr kumimoji="1" lang="en-US" altLang="ja-JP" sz="2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github</a:t>
            </a:r>
            <a:r>
              <a:rPr kumimoji="1" lang="en-US" altLang="ja-JP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4229664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1828594"/>
            <a:ext cx="9144000" cy="5893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dirty="0">
                <a:latin typeface="Amazon Ember" panose="02000000000000000000"/>
                <a:cs typeface="Segoe UI Light" panose="020B0502040204020203" pitchFamily="34" charset="0"/>
              </a:rPr>
              <a:t>Demo (10 min.)</a:t>
            </a:r>
          </a:p>
        </p:txBody>
      </p:sp>
    </p:spTree>
    <p:extLst>
      <p:ext uri="{BB962C8B-B14F-4D97-AF65-F5344CB8AC3E}">
        <p14:creationId xmlns:p14="http://schemas.microsoft.com/office/powerpoint/2010/main" val="3489026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38C495-641B-DE4D-B8F4-F5CC5D5A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mazon Ember Medium" panose="020B0603020204020204" pitchFamily="34" charset="0"/>
                <a:ea typeface="Amazon Ember Medium" panose="020B0603020204020204" pitchFamily="34" charset="0"/>
                <a:cs typeface="Amazon Ember Medium" panose="020B0603020204020204" pitchFamily="34" charset="0"/>
              </a:rPr>
              <a:t>Summary</a:t>
            </a:r>
            <a:endParaRPr kumimoji="1" lang="ja-JP" altLang="en-US">
              <a:latin typeface="Amazon Ember Medium" panose="020B0603020204020204" pitchFamily="34" charset="0"/>
              <a:cs typeface="Amazon Ember Medium" panose="020B0603020204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BF17DE-3C55-2E40-ABEC-1E19CF71FDDF}"/>
              </a:ext>
            </a:extLst>
          </p:cNvPr>
          <p:cNvSpPr txBox="1">
            <a:spLocks/>
          </p:cNvSpPr>
          <p:nvPr/>
        </p:nvSpPr>
        <p:spPr>
          <a:xfrm>
            <a:off x="340591" y="1009331"/>
            <a:ext cx="8370271" cy="359124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altLang="ja-JP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For machine learning at edge, we need to care device lifecycle, HW performance, and model monitoring/updating.</a:t>
            </a:r>
          </a:p>
          <a:p>
            <a:pPr marL="342900" lvl="0" indent="-342900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altLang="ja-JP" dirty="0" err="1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MobileNets</a:t>
            </a:r>
            <a:r>
              <a:rPr lang="en-US" altLang="ja-JP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is efficient and supported by DL frameworks, which is of use for machine learning at edge.</a:t>
            </a:r>
          </a:p>
          <a:p>
            <a:pPr marL="342900" lvl="0" indent="-342900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endParaRPr kumimoji="0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 panose="020B0603020204020204" pitchFamily="34" charset="0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766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1880" y="1923678"/>
            <a:ext cx="2016224" cy="1209734"/>
          </a:xfrm>
          <a:prstGeom prst="rect">
            <a:avLst/>
          </a:prstGeom>
        </p:spPr>
      </p:pic>
      <p:sp>
        <p:nvSpPr>
          <p:cNvPr id="3" name="タイトル 1"/>
          <p:cNvSpPr txBox="1">
            <a:spLocks/>
          </p:cNvSpPr>
          <p:nvPr/>
        </p:nvSpPr>
        <p:spPr>
          <a:xfrm>
            <a:off x="695325" y="1981200"/>
            <a:ext cx="8448675" cy="4699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kumimoji="1" lang="en-US" altLang="ja-JP" dirty="0">
                <a:latin typeface="Segoe UI Light" panose="020B0502040204020203" pitchFamily="34" charset="0"/>
                <a:ea typeface="Meiryo" charset="-128"/>
                <a:cs typeface="Segoe UI Light" panose="020B0502040204020203" pitchFamily="34" charset="0"/>
              </a:rPr>
              <a:t>Thank you!</a:t>
            </a:r>
            <a:endParaRPr kumimoji="1" lang="ja-JP" altLang="en-US" dirty="0">
              <a:latin typeface="Segoe UI Light" panose="020B0502040204020203" pitchFamily="34" charset="0"/>
              <a:ea typeface="Meiryo" charset="-128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21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1D2C2F8E-7E54-498D-8BEE-47F4D72A16AE}"/>
              </a:ext>
            </a:extLst>
          </p:cNvPr>
          <p:cNvGrpSpPr/>
          <p:nvPr/>
        </p:nvGrpSpPr>
        <p:grpSpPr>
          <a:xfrm>
            <a:off x="2878134" y="2523193"/>
            <a:ext cx="1151585" cy="1098328"/>
            <a:chOff x="5333349" y="1880593"/>
            <a:chExt cx="1625307" cy="1550142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DB308BE-BCE2-4A1C-9BC3-8C82C61DC47D}"/>
                </a:ext>
              </a:extLst>
            </p:cNvPr>
            <p:cNvGrpSpPr/>
            <p:nvPr/>
          </p:nvGrpSpPr>
          <p:grpSpPr>
            <a:xfrm>
              <a:off x="5760208" y="1880593"/>
              <a:ext cx="751893" cy="989582"/>
              <a:chOff x="3946138" y="1576382"/>
              <a:chExt cx="962358" cy="1266580"/>
            </a:xfrm>
          </p:grpSpPr>
          <p:sp>
            <p:nvSpPr>
              <p:cNvPr id="81" name="Line 81">
                <a:extLst>
                  <a:ext uri="{FF2B5EF4-FFF2-40B4-BE49-F238E27FC236}">
                    <a16:creationId xmlns:a16="http://schemas.microsoft.com/office/drawing/2014/main" id="{B86C7CB0-AA12-49FF-80F9-21F9DECDE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6138" y="2003020"/>
                <a:ext cx="94539" cy="0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2" name="Oval 59">
                <a:extLst>
                  <a:ext uri="{FF2B5EF4-FFF2-40B4-BE49-F238E27FC236}">
                    <a16:creationId xmlns:a16="http://schemas.microsoft.com/office/drawing/2014/main" id="{0163569D-B6A9-4277-9FF8-6C502C073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638" y="1784853"/>
                <a:ext cx="519964" cy="51996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3" name="Freeform 60">
                <a:extLst>
                  <a:ext uri="{FF2B5EF4-FFF2-40B4-BE49-F238E27FC236}">
                    <a16:creationId xmlns:a16="http://schemas.microsoft.com/office/drawing/2014/main" id="{88B7E36B-1554-444D-A100-6D2CDCCB7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7629" y="1953326"/>
                <a:ext cx="277556" cy="239984"/>
              </a:xfrm>
              <a:custGeom>
                <a:avLst/>
                <a:gdLst>
                  <a:gd name="T0" fmla="*/ 116 w 229"/>
                  <a:gd name="T1" fmla="*/ 54 h 198"/>
                  <a:gd name="T2" fmla="*/ 154 w 229"/>
                  <a:gd name="T3" fmla="*/ 0 h 198"/>
                  <a:gd name="T4" fmla="*/ 150 w 229"/>
                  <a:gd name="T5" fmla="*/ 50 h 198"/>
                  <a:gd name="T6" fmla="*/ 195 w 229"/>
                  <a:gd name="T7" fmla="*/ 41 h 198"/>
                  <a:gd name="T8" fmla="*/ 178 w 229"/>
                  <a:gd name="T9" fmla="*/ 67 h 198"/>
                  <a:gd name="T10" fmla="*/ 225 w 229"/>
                  <a:gd name="T11" fmla="*/ 75 h 198"/>
                  <a:gd name="T12" fmla="*/ 186 w 229"/>
                  <a:gd name="T13" fmla="*/ 97 h 198"/>
                  <a:gd name="T14" fmla="*/ 229 w 229"/>
                  <a:gd name="T15" fmla="*/ 123 h 198"/>
                  <a:gd name="T16" fmla="*/ 180 w 229"/>
                  <a:gd name="T17" fmla="*/ 118 h 198"/>
                  <a:gd name="T18" fmla="*/ 193 w 229"/>
                  <a:gd name="T19" fmla="*/ 165 h 198"/>
                  <a:gd name="T20" fmla="*/ 150 w 229"/>
                  <a:gd name="T21" fmla="*/ 133 h 198"/>
                  <a:gd name="T22" fmla="*/ 141 w 229"/>
                  <a:gd name="T23" fmla="*/ 181 h 198"/>
                  <a:gd name="T24" fmla="*/ 111 w 229"/>
                  <a:gd name="T25" fmla="*/ 138 h 198"/>
                  <a:gd name="T26" fmla="*/ 90 w 229"/>
                  <a:gd name="T27" fmla="*/ 198 h 198"/>
                  <a:gd name="T28" fmla="*/ 81 w 229"/>
                  <a:gd name="T29" fmla="*/ 144 h 198"/>
                  <a:gd name="T30" fmla="*/ 51 w 229"/>
                  <a:gd name="T31" fmla="*/ 161 h 198"/>
                  <a:gd name="T32" fmla="*/ 60 w 229"/>
                  <a:gd name="T33" fmla="*/ 129 h 198"/>
                  <a:gd name="T34" fmla="*/ 2 w 229"/>
                  <a:gd name="T35" fmla="*/ 133 h 198"/>
                  <a:gd name="T36" fmla="*/ 38 w 229"/>
                  <a:gd name="T37" fmla="*/ 108 h 198"/>
                  <a:gd name="T38" fmla="*/ 0 w 229"/>
                  <a:gd name="T39" fmla="*/ 80 h 198"/>
                  <a:gd name="T40" fmla="*/ 49 w 229"/>
                  <a:gd name="T41" fmla="*/ 71 h 198"/>
                  <a:gd name="T42" fmla="*/ 4 w 229"/>
                  <a:gd name="T43" fmla="*/ 22 h 198"/>
                  <a:gd name="T44" fmla="*/ 77 w 229"/>
                  <a:gd name="T45" fmla="*/ 58 h 198"/>
                  <a:gd name="T46" fmla="*/ 88 w 229"/>
                  <a:gd name="T47" fmla="*/ 22 h 198"/>
                  <a:gd name="T48" fmla="*/ 116 w 229"/>
                  <a:gd name="T49" fmla="*/ 54 h 198"/>
                  <a:gd name="T50" fmla="*/ 116 w 229"/>
                  <a:gd name="T51" fmla="*/ 54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9" h="198">
                    <a:moveTo>
                      <a:pt x="116" y="54"/>
                    </a:moveTo>
                    <a:lnTo>
                      <a:pt x="154" y="0"/>
                    </a:lnTo>
                    <a:lnTo>
                      <a:pt x="150" y="50"/>
                    </a:lnTo>
                    <a:lnTo>
                      <a:pt x="195" y="41"/>
                    </a:lnTo>
                    <a:lnTo>
                      <a:pt x="178" y="67"/>
                    </a:lnTo>
                    <a:lnTo>
                      <a:pt x="225" y="75"/>
                    </a:lnTo>
                    <a:lnTo>
                      <a:pt x="186" y="97"/>
                    </a:lnTo>
                    <a:lnTo>
                      <a:pt x="229" y="123"/>
                    </a:lnTo>
                    <a:lnTo>
                      <a:pt x="180" y="118"/>
                    </a:lnTo>
                    <a:lnTo>
                      <a:pt x="193" y="165"/>
                    </a:lnTo>
                    <a:lnTo>
                      <a:pt x="150" y="133"/>
                    </a:lnTo>
                    <a:lnTo>
                      <a:pt x="141" y="181"/>
                    </a:lnTo>
                    <a:lnTo>
                      <a:pt x="111" y="138"/>
                    </a:lnTo>
                    <a:lnTo>
                      <a:pt x="90" y="198"/>
                    </a:lnTo>
                    <a:lnTo>
                      <a:pt x="81" y="144"/>
                    </a:lnTo>
                    <a:lnTo>
                      <a:pt x="51" y="161"/>
                    </a:lnTo>
                    <a:lnTo>
                      <a:pt x="60" y="129"/>
                    </a:lnTo>
                    <a:lnTo>
                      <a:pt x="2" y="133"/>
                    </a:lnTo>
                    <a:lnTo>
                      <a:pt x="38" y="108"/>
                    </a:lnTo>
                    <a:lnTo>
                      <a:pt x="0" y="80"/>
                    </a:lnTo>
                    <a:lnTo>
                      <a:pt x="49" y="71"/>
                    </a:lnTo>
                    <a:lnTo>
                      <a:pt x="4" y="22"/>
                    </a:lnTo>
                    <a:lnTo>
                      <a:pt x="77" y="58"/>
                    </a:lnTo>
                    <a:lnTo>
                      <a:pt x="88" y="22"/>
                    </a:lnTo>
                    <a:lnTo>
                      <a:pt x="116" y="54"/>
                    </a:lnTo>
                    <a:lnTo>
                      <a:pt x="116" y="5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4" name="Freeform 62">
                <a:extLst>
                  <a:ext uri="{FF2B5EF4-FFF2-40B4-BE49-F238E27FC236}">
                    <a16:creationId xmlns:a16="http://schemas.microsoft.com/office/drawing/2014/main" id="{D1343734-A771-42B2-BCBF-90379DCB4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2532" y="2816297"/>
                <a:ext cx="145445" cy="26665"/>
              </a:xfrm>
              <a:custGeom>
                <a:avLst/>
                <a:gdLst>
                  <a:gd name="T0" fmla="*/ 56 w 56"/>
                  <a:gd name="T1" fmla="*/ 0 h 10"/>
                  <a:gd name="T2" fmla="*/ 56 w 56"/>
                  <a:gd name="T3" fmla="*/ 5 h 10"/>
                  <a:gd name="T4" fmla="*/ 28 w 56"/>
                  <a:gd name="T5" fmla="*/ 10 h 10"/>
                  <a:gd name="T6" fmla="*/ 0 w 56"/>
                  <a:gd name="T7" fmla="*/ 5 h 10"/>
                  <a:gd name="T8" fmla="*/ 0 w 56"/>
                  <a:gd name="T9" fmla="*/ 0 h 10"/>
                  <a:gd name="T10" fmla="*/ 56 w 56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0">
                    <a:moveTo>
                      <a:pt x="56" y="0"/>
                    </a:moveTo>
                    <a:cubicBezTo>
                      <a:pt x="56" y="5"/>
                      <a:pt x="56" y="5"/>
                      <a:pt x="56" y="5"/>
                    </a:cubicBezTo>
                    <a:cubicBezTo>
                      <a:pt x="56" y="8"/>
                      <a:pt x="43" y="10"/>
                      <a:pt x="28" y="10"/>
                    </a:cubicBezTo>
                    <a:cubicBezTo>
                      <a:pt x="13" y="10"/>
                      <a:pt x="0" y="8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6" y="0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rgbClr val="D6D7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5" name="Freeform 64">
                <a:extLst>
                  <a:ext uri="{FF2B5EF4-FFF2-40B4-BE49-F238E27FC236}">
                    <a16:creationId xmlns:a16="http://schemas.microsoft.com/office/drawing/2014/main" id="{DA4993CB-EFA9-426E-8395-7627FC74A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113" y="2575102"/>
                <a:ext cx="310282" cy="82419"/>
              </a:xfrm>
              <a:custGeom>
                <a:avLst/>
                <a:gdLst>
                  <a:gd name="T0" fmla="*/ 102 w 119"/>
                  <a:gd name="T1" fmla="*/ 2 h 32"/>
                  <a:gd name="T2" fmla="*/ 18 w 119"/>
                  <a:gd name="T3" fmla="*/ 0 h 32"/>
                  <a:gd name="T4" fmla="*/ 0 w 119"/>
                  <a:gd name="T5" fmla="*/ 15 h 32"/>
                  <a:gd name="T6" fmla="*/ 18 w 119"/>
                  <a:gd name="T7" fmla="*/ 30 h 32"/>
                  <a:gd name="T8" fmla="*/ 101 w 119"/>
                  <a:gd name="T9" fmla="*/ 31 h 32"/>
                  <a:gd name="T10" fmla="*/ 119 w 119"/>
                  <a:gd name="T11" fmla="*/ 17 h 32"/>
                  <a:gd name="T12" fmla="*/ 102 w 119"/>
                  <a:gd name="T13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32">
                    <a:moveTo>
                      <a:pt x="102" y="2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7"/>
                      <a:pt x="0" y="15"/>
                    </a:cubicBezTo>
                    <a:cubicBezTo>
                      <a:pt x="0" y="23"/>
                      <a:pt x="8" y="30"/>
                      <a:pt x="18" y="30"/>
                    </a:cubicBezTo>
                    <a:cubicBezTo>
                      <a:pt x="101" y="31"/>
                      <a:pt x="101" y="31"/>
                      <a:pt x="101" y="31"/>
                    </a:cubicBezTo>
                    <a:cubicBezTo>
                      <a:pt x="111" y="32"/>
                      <a:pt x="119" y="25"/>
                      <a:pt x="119" y="17"/>
                    </a:cubicBezTo>
                    <a:cubicBezTo>
                      <a:pt x="119" y="8"/>
                      <a:pt x="111" y="2"/>
                      <a:pt x="102" y="2"/>
                    </a:cubicBezTo>
                    <a:close/>
                  </a:path>
                </a:pathLst>
              </a:custGeom>
              <a:noFill/>
              <a:ln w="20638" cap="flat">
                <a:solidFill>
                  <a:srgbClr val="47474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6" name="Freeform 65">
                <a:extLst>
                  <a:ext uri="{FF2B5EF4-FFF2-40B4-BE49-F238E27FC236}">
                    <a16:creationId xmlns:a16="http://schemas.microsoft.com/office/drawing/2014/main" id="{382E8EEE-499B-4F54-BAB7-37B692583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386" y="2691458"/>
                <a:ext cx="295737" cy="78782"/>
              </a:xfrm>
              <a:custGeom>
                <a:avLst/>
                <a:gdLst>
                  <a:gd name="T0" fmla="*/ 97 w 114"/>
                  <a:gd name="T1" fmla="*/ 1 h 30"/>
                  <a:gd name="T2" fmla="*/ 17 w 114"/>
                  <a:gd name="T3" fmla="*/ 0 h 30"/>
                  <a:gd name="T4" fmla="*/ 0 w 114"/>
                  <a:gd name="T5" fmla="*/ 14 h 30"/>
                  <a:gd name="T6" fmla="*/ 17 w 114"/>
                  <a:gd name="T7" fmla="*/ 29 h 30"/>
                  <a:gd name="T8" fmla="*/ 97 w 114"/>
                  <a:gd name="T9" fmla="*/ 30 h 30"/>
                  <a:gd name="T10" fmla="*/ 114 w 114"/>
                  <a:gd name="T11" fmla="*/ 16 h 30"/>
                  <a:gd name="T12" fmla="*/ 97 w 114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" h="30">
                    <a:moveTo>
                      <a:pt x="97" y="1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6"/>
                      <a:pt x="0" y="14"/>
                    </a:cubicBezTo>
                    <a:cubicBezTo>
                      <a:pt x="0" y="22"/>
                      <a:pt x="7" y="29"/>
                      <a:pt x="17" y="29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107" y="30"/>
                      <a:pt x="114" y="24"/>
                      <a:pt x="114" y="16"/>
                    </a:cubicBezTo>
                    <a:cubicBezTo>
                      <a:pt x="114" y="8"/>
                      <a:pt x="107" y="1"/>
                      <a:pt x="97" y="1"/>
                    </a:cubicBezTo>
                    <a:close/>
                  </a:path>
                </a:pathLst>
              </a:custGeom>
              <a:noFill/>
              <a:ln w="20638" cap="flat">
                <a:solidFill>
                  <a:srgbClr val="47474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7" name="Freeform 66">
                <a:extLst>
                  <a:ext uri="{FF2B5EF4-FFF2-40B4-BE49-F238E27FC236}">
                    <a16:creationId xmlns:a16="http://schemas.microsoft.com/office/drawing/2014/main" id="{F8C81443-5EEE-467B-9ECA-BC66385AE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1932" y="2582374"/>
                <a:ext cx="306645" cy="72722"/>
              </a:xfrm>
              <a:custGeom>
                <a:avLst/>
                <a:gdLst>
                  <a:gd name="T0" fmla="*/ 0 w 118"/>
                  <a:gd name="T1" fmla="*/ 14 h 28"/>
                  <a:gd name="T2" fmla="*/ 14 w 118"/>
                  <a:gd name="T3" fmla="*/ 0 h 28"/>
                  <a:gd name="T4" fmla="*/ 104 w 118"/>
                  <a:gd name="T5" fmla="*/ 0 h 28"/>
                  <a:gd name="T6" fmla="*/ 118 w 118"/>
                  <a:gd name="T7" fmla="*/ 14 h 28"/>
                  <a:gd name="T8" fmla="*/ 118 w 118"/>
                  <a:gd name="T9" fmla="*/ 14 h 28"/>
                  <a:gd name="T10" fmla="*/ 104 w 118"/>
                  <a:gd name="T11" fmla="*/ 28 h 28"/>
                  <a:gd name="T12" fmla="*/ 14 w 118"/>
                  <a:gd name="T13" fmla="*/ 28 h 28"/>
                  <a:gd name="T14" fmla="*/ 0 w 118"/>
                  <a:gd name="T15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8" h="28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12" y="0"/>
                      <a:pt x="118" y="6"/>
                      <a:pt x="118" y="14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22"/>
                      <a:pt x="112" y="28"/>
                      <a:pt x="10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2"/>
                      <a:pt x="0" y="14"/>
                    </a:cubicBezTo>
                    <a:close/>
                  </a:path>
                </a:pathLst>
              </a:custGeom>
              <a:solidFill>
                <a:srgbClr val="D6D7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8" name="Freeform 67">
                <a:extLst>
                  <a:ext uri="{FF2B5EF4-FFF2-40B4-BE49-F238E27FC236}">
                    <a16:creationId xmlns:a16="http://schemas.microsoft.com/office/drawing/2014/main" id="{B5EA0983-87BF-4FE5-8E72-DE38678D4E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1932" y="2697517"/>
                <a:ext cx="306645" cy="72722"/>
              </a:xfrm>
              <a:custGeom>
                <a:avLst/>
                <a:gdLst>
                  <a:gd name="T0" fmla="*/ 0 w 118"/>
                  <a:gd name="T1" fmla="*/ 14 h 28"/>
                  <a:gd name="T2" fmla="*/ 14 w 118"/>
                  <a:gd name="T3" fmla="*/ 0 h 28"/>
                  <a:gd name="T4" fmla="*/ 104 w 118"/>
                  <a:gd name="T5" fmla="*/ 0 h 28"/>
                  <a:gd name="T6" fmla="*/ 118 w 118"/>
                  <a:gd name="T7" fmla="*/ 14 h 28"/>
                  <a:gd name="T8" fmla="*/ 118 w 118"/>
                  <a:gd name="T9" fmla="*/ 14 h 28"/>
                  <a:gd name="T10" fmla="*/ 104 w 118"/>
                  <a:gd name="T11" fmla="*/ 28 h 28"/>
                  <a:gd name="T12" fmla="*/ 14 w 118"/>
                  <a:gd name="T13" fmla="*/ 28 h 28"/>
                  <a:gd name="T14" fmla="*/ 0 w 118"/>
                  <a:gd name="T15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8" h="28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12" y="0"/>
                      <a:pt x="118" y="6"/>
                      <a:pt x="118" y="14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22"/>
                      <a:pt x="112" y="28"/>
                      <a:pt x="10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2"/>
                      <a:pt x="0" y="14"/>
                    </a:cubicBezTo>
                    <a:close/>
                  </a:path>
                </a:pathLst>
              </a:custGeom>
              <a:solidFill>
                <a:srgbClr val="D6D7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9" name="Freeform 68">
                <a:extLst>
                  <a:ext uri="{FF2B5EF4-FFF2-40B4-BE49-F238E27FC236}">
                    <a16:creationId xmlns:a16="http://schemas.microsoft.com/office/drawing/2014/main" id="{9857DF99-C2F7-40A6-97AA-93122DEBE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794" y="1714554"/>
                <a:ext cx="696921" cy="824186"/>
              </a:xfrm>
              <a:custGeom>
                <a:avLst/>
                <a:gdLst>
                  <a:gd name="T0" fmla="*/ 136 w 268"/>
                  <a:gd name="T1" fmla="*/ 1 h 317"/>
                  <a:gd name="T2" fmla="*/ 135 w 268"/>
                  <a:gd name="T3" fmla="*/ 1 h 317"/>
                  <a:gd name="T4" fmla="*/ 1 w 268"/>
                  <a:gd name="T5" fmla="*/ 125 h 317"/>
                  <a:gd name="T6" fmla="*/ 46 w 268"/>
                  <a:gd name="T7" fmla="*/ 228 h 317"/>
                  <a:gd name="T8" fmla="*/ 56 w 268"/>
                  <a:gd name="T9" fmla="*/ 251 h 317"/>
                  <a:gd name="T10" fmla="*/ 60 w 268"/>
                  <a:gd name="T11" fmla="*/ 277 h 317"/>
                  <a:gd name="T12" fmla="*/ 77 w 268"/>
                  <a:gd name="T13" fmla="*/ 315 h 317"/>
                  <a:gd name="T14" fmla="*/ 187 w 268"/>
                  <a:gd name="T15" fmla="*/ 317 h 317"/>
                  <a:gd name="T16" fmla="*/ 205 w 268"/>
                  <a:gd name="T17" fmla="*/ 278 h 317"/>
                  <a:gd name="T18" fmla="*/ 219 w 268"/>
                  <a:gd name="T19" fmla="*/ 230 h 317"/>
                  <a:gd name="T20" fmla="*/ 244 w 268"/>
                  <a:gd name="T21" fmla="*/ 190 h 317"/>
                  <a:gd name="T22" fmla="*/ 267 w 268"/>
                  <a:gd name="T23" fmla="*/ 129 h 317"/>
                  <a:gd name="T24" fmla="*/ 136 w 268"/>
                  <a:gd name="T25" fmla="*/ 1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8" h="317">
                    <a:moveTo>
                      <a:pt x="136" y="1"/>
                    </a:moveTo>
                    <a:cubicBezTo>
                      <a:pt x="135" y="1"/>
                      <a:pt x="136" y="1"/>
                      <a:pt x="135" y="1"/>
                    </a:cubicBezTo>
                    <a:cubicBezTo>
                      <a:pt x="62" y="0"/>
                      <a:pt x="1" y="55"/>
                      <a:pt x="1" y="125"/>
                    </a:cubicBezTo>
                    <a:cubicBezTo>
                      <a:pt x="0" y="165"/>
                      <a:pt x="30" y="193"/>
                      <a:pt x="46" y="228"/>
                    </a:cubicBezTo>
                    <a:cubicBezTo>
                      <a:pt x="52" y="237"/>
                      <a:pt x="54" y="244"/>
                      <a:pt x="56" y="251"/>
                    </a:cubicBezTo>
                    <a:cubicBezTo>
                      <a:pt x="59" y="260"/>
                      <a:pt x="60" y="269"/>
                      <a:pt x="60" y="277"/>
                    </a:cubicBezTo>
                    <a:cubicBezTo>
                      <a:pt x="62" y="291"/>
                      <a:pt x="64" y="305"/>
                      <a:pt x="77" y="315"/>
                    </a:cubicBezTo>
                    <a:cubicBezTo>
                      <a:pt x="187" y="317"/>
                      <a:pt x="187" y="317"/>
                      <a:pt x="187" y="317"/>
                    </a:cubicBezTo>
                    <a:cubicBezTo>
                      <a:pt x="202" y="307"/>
                      <a:pt x="203" y="293"/>
                      <a:pt x="205" y="278"/>
                    </a:cubicBezTo>
                    <a:cubicBezTo>
                      <a:pt x="207" y="265"/>
                      <a:pt x="209" y="250"/>
                      <a:pt x="219" y="230"/>
                    </a:cubicBezTo>
                    <a:cubicBezTo>
                      <a:pt x="226" y="216"/>
                      <a:pt x="235" y="203"/>
                      <a:pt x="244" y="190"/>
                    </a:cubicBezTo>
                    <a:cubicBezTo>
                      <a:pt x="257" y="172"/>
                      <a:pt x="267" y="152"/>
                      <a:pt x="267" y="129"/>
                    </a:cubicBezTo>
                    <a:cubicBezTo>
                      <a:pt x="268" y="60"/>
                      <a:pt x="210" y="2"/>
                      <a:pt x="136" y="1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0" name="Freeform 69">
                <a:extLst>
                  <a:ext uri="{FF2B5EF4-FFF2-40B4-BE49-F238E27FC236}">
                    <a16:creationId xmlns:a16="http://schemas.microsoft.com/office/drawing/2014/main" id="{EDA80F09-2130-4D28-8EDC-54F3E1A61F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1320" y="2809025"/>
                <a:ext cx="147869" cy="33937"/>
              </a:xfrm>
              <a:custGeom>
                <a:avLst/>
                <a:gdLst>
                  <a:gd name="T0" fmla="*/ 17 w 57"/>
                  <a:gd name="T1" fmla="*/ 13 h 13"/>
                  <a:gd name="T2" fmla="*/ 40 w 57"/>
                  <a:gd name="T3" fmla="*/ 13 h 13"/>
                  <a:gd name="T4" fmla="*/ 57 w 57"/>
                  <a:gd name="T5" fmla="*/ 1 h 13"/>
                  <a:gd name="T6" fmla="*/ 0 w 57"/>
                  <a:gd name="T7" fmla="*/ 0 h 13"/>
                  <a:gd name="T8" fmla="*/ 17 w 57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13">
                    <a:moveTo>
                      <a:pt x="17" y="13"/>
                    </a:moveTo>
                    <a:cubicBezTo>
                      <a:pt x="40" y="13"/>
                      <a:pt x="40" y="13"/>
                      <a:pt x="40" y="13"/>
                    </a:cubicBezTo>
                    <a:cubicBezTo>
                      <a:pt x="49" y="13"/>
                      <a:pt x="57" y="8"/>
                      <a:pt x="57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7"/>
                      <a:pt x="8" y="12"/>
                      <a:pt x="17" y="13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1" name="Freeform 70">
                <a:extLst>
                  <a:ext uri="{FF2B5EF4-FFF2-40B4-BE49-F238E27FC236}">
                    <a16:creationId xmlns:a16="http://schemas.microsoft.com/office/drawing/2014/main" id="{AAB2F22A-EB48-4B10-B4BD-11D836A24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113" y="2575102"/>
                <a:ext cx="310282" cy="82419"/>
              </a:xfrm>
              <a:custGeom>
                <a:avLst/>
                <a:gdLst>
                  <a:gd name="T0" fmla="*/ 102 w 119"/>
                  <a:gd name="T1" fmla="*/ 2 h 32"/>
                  <a:gd name="T2" fmla="*/ 18 w 119"/>
                  <a:gd name="T3" fmla="*/ 0 h 32"/>
                  <a:gd name="T4" fmla="*/ 0 w 119"/>
                  <a:gd name="T5" fmla="*/ 15 h 32"/>
                  <a:gd name="T6" fmla="*/ 18 w 119"/>
                  <a:gd name="T7" fmla="*/ 30 h 32"/>
                  <a:gd name="T8" fmla="*/ 101 w 119"/>
                  <a:gd name="T9" fmla="*/ 31 h 32"/>
                  <a:gd name="T10" fmla="*/ 119 w 119"/>
                  <a:gd name="T11" fmla="*/ 17 h 32"/>
                  <a:gd name="T12" fmla="*/ 102 w 119"/>
                  <a:gd name="T13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32">
                    <a:moveTo>
                      <a:pt x="102" y="2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7"/>
                      <a:pt x="0" y="15"/>
                    </a:cubicBezTo>
                    <a:cubicBezTo>
                      <a:pt x="0" y="23"/>
                      <a:pt x="8" y="30"/>
                      <a:pt x="18" y="30"/>
                    </a:cubicBezTo>
                    <a:cubicBezTo>
                      <a:pt x="101" y="31"/>
                      <a:pt x="101" y="31"/>
                      <a:pt x="101" y="31"/>
                    </a:cubicBezTo>
                    <a:cubicBezTo>
                      <a:pt x="111" y="32"/>
                      <a:pt x="119" y="25"/>
                      <a:pt x="119" y="17"/>
                    </a:cubicBezTo>
                    <a:cubicBezTo>
                      <a:pt x="119" y="8"/>
                      <a:pt x="111" y="2"/>
                      <a:pt x="102" y="2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2" name="Freeform 71">
                <a:extLst>
                  <a:ext uri="{FF2B5EF4-FFF2-40B4-BE49-F238E27FC236}">
                    <a16:creationId xmlns:a16="http://schemas.microsoft.com/office/drawing/2014/main" id="{E2269CE6-B2C5-48CF-9BCD-0FBF10E192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386" y="2691458"/>
                <a:ext cx="295737" cy="78782"/>
              </a:xfrm>
              <a:custGeom>
                <a:avLst/>
                <a:gdLst>
                  <a:gd name="T0" fmla="*/ 97 w 114"/>
                  <a:gd name="T1" fmla="*/ 1 h 30"/>
                  <a:gd name="T2" fmla="*/ 17 w 114"/>
                  <a:gd name="T3" fmla="*/ 0 h 30"/>
                  <a:gd name="T4" fmla="*/ 0 w 114"/>
                  <a:gd name="T5" fmla="*/ 14 h 30"/>
                  <a:gd name="T6" fmla="*/ 17 w 114"/>
                  <a:gd name="T7" fmla="*/ 29 h 30"/>
                  <a:gd name="T8" fmla="*/ 97 w 114"/>
                  <a:gd name="T9" fmla="*/ 30 h 30"/>
                  <a:gd name="T10" fmla="*/ 114 w 114"/>
                  <a:gd name="T11" fmla="*/ 16 h 30"/>
                  <a:gd name="T12" fmla="*/ 97 w 114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" h="30">
                    <a:moveTo>
                      <a:pt x="97" y="1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6"/>
                      <a:pt x="0" y="14"/>
                    </a:cubicBezTo>
                    <a:cubicBezTo>
                      <a:pt x="0" y="22"/>
                      <a:pt x="7" y="29"/>
                      <a:pt x="17" y="29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107" y="30"/>
                      <a:pt x="114" y="24"/>
                      <a:pt x="114" y="16"/>
                    </a:cubicBezTo>
                    <a:cubicBezTo>
                      <a:pt x="114" y="8"/>
                      <a:pt x="107" y="1"/>
                      <a:pt x="97" y="1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788CB8DA-1E74-46A1-A914-238EAB7EF6FE}"/>
                  </a:ext>
                </a:extLst>
              </p:cNvPr>
              <p:cNvGrpSpPr/>
              <p:nvPr/>
            </p:nvGrpSpPr>
            <p:grpSpPr>
              <a:xfrm>
                <a:off x="4279508" y="2039381"/>
                <a:ext cx="311493" cy="490875"/>
                <a:chOff x="4274601" y="2039381"/>
                <a:chExt cx="311493" cy="490875"/>
              </a:xfrm>
            </p:grpSpPr>
            <p:sp>
              <p:nvSpPr>
                <p:cNvPr id="104" name="Freeform 72">
                  <a:extLst>
                    <a:ext uri="{FF2B5EF4-FFF2-40B4-BE49-F238E27FC236}">
                      <a16:creationId xmlns:a16="http://schemas.microsoft.com/office/drawing/2014/main" id="{A73143AF-CDEA-4CE4-8CCD-6C73D991D3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18220" y="2086650"/>
                  <a:ext cx="67874" cy="443606"/>
                </a:xfrm>
                <a:custGeom>
                  <a:avLst/>
                  <a:gdLst>
                    <a:gd name="T0" fmla="*/ 56 w 56"/>
                    <a:gd name="T1" fmla="*/ 0 h 366"/>
                    <a:gd name="T2" fmla="*/ 0 w 56"/>
                    <a:gd name="T3" fmla="*/ 257 h 366"/>
                    <a:gd name="T4" fmla="*/ 0 w 56"/>
                    <a:gd name="T5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6" h="366">
                      <a:moveTo>
                        <a:pt x="56" y="0"/>
                      </a:moveTo>
                      <a:lnTo>
                        <a:pt x="0" y="257"/>
                      </a:lnTo>
                      <a:lnTo>
                        <a:pt x="0" y="366"/>
                      </a:lnTo>
                    </a:path>
                  </a:pathLst>
                </a:custGeom>
                <a:noFill/>
                <a:ln w="12700" cap="rnd">
                  <a:solidFill>
                    <a:srgbClr val="6D6E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1D516C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Freeform 73">
                  <a:extLst>
                    <a:ext uri="{FF2B5EF4-FFF2-40B4-BE49-F238E27FC236}">
                      <a16:creationId xmlns:a16="http://schemas.microsoft.com/office/drawing/2014/main" id="{8B228FFB-7A2C-4F63-AC9F-817AFD0FF3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4601" y="2086650"/>
                  <a:ext cx="66662" cy="438758"/>
                </a:xfrm>
                <a:custGeom>
                  <a:avLst/>
                  <a:gdLst>
                    <a:gd name="T0" fmla="*/ 0 w 55"/>
                    <a:gd name="T1" fmla="*/ 0 h 362"/>
                    <a:gd name="T2" fmla="*/ 55 w 55"/>
                    <a:gd name="T3" fmla="*/ 257 h 362"/>
                    <a:gd name="T4" fmla="*/ 55 w 55"/>
                    <a:gd name="T5" fmla="*/ 362 h 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5" h="362">
                      <a:moveTo>
                        <a:pt x="0" y="0"/>
                      </a:moveTo>
                      <a:lnTo>
                        <a:pt x="55" y="257"/>
                      </a:lnTo>
                      <a:lnTo>
                        <a:pt x="55" y="362"/>
                      </a:lnTo>
                    </a:path>
                  </a:pathLst>
                </a:custGeom>
                <a:noFill/>
                <a:ln w="12700" cap="rnd">
                  <a:solidFill>
                    <a:srgbClr val="6D6E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1D516C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Freeform 74">
                  <a:extLst>
                    <a:ext uri="{FF2B5EF4-FFF2-40B4-BE49-F238E27FC236}">
                      <a16:creationId xmlns:a16="http://schemas.microsoft.com/office/drawing/2014/main" id="{10E6DEDA-763D-470F-A1AA-D3089824F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9449" y="2039381"/>
                  <a:ext cx="304221" cy="49693"/>
                </a:xfrm>
                <a:custGeom>
                  <a:avLst/>
                  <a:gdLst>
                    <a:gd name="T0" fmla="*/ 0 w 117"/>
                    <a:gd name="T1" fmla="*/ 18 h 19"/>
                    <a:gd name="T2" fmla="*/ 17 w 117"/>
                    <a:gd name="T3" fmla="*/ 10 h 19"/>
                    <a:gd name="T4" fmla="*/ 16 w 117"/>
                    <a:gd name="T5" fmla="*/ 3 h 19"/>
                    <a:gd name="T6" fmla="*/ 9 w 117"/>
                    <a:gd name="T7" fmla="*/ 2 h 19"/>
                    <a:gd name="T8" fmla="*/ 6 w 117"/>
                    <a:gd name="T9" fmla="*/ 9 h 19"/>
                    <a:gd name="T10" fmla="*/ 9 w 117"/>
                    <a:gd name="T11" fmla="*/ 14 h 19"/>
                    <a:gd name="T12" fmla="*/ 12 w 117"/>
                    <a:gd name="T13" fmla="*/ 16 h 19"/>
                    <a:gd name="T14" fmla="*/ 27 w 117"/>
                    <a:gd name="T15" fmla="*/ 16 h 19"/>
                    <a:gd name="T16" fmla="*/ 32 w 117"/>
                    <a:gd name="T17" fmla="*/ 3 h 19"/>
                    <a:gd name="T18" fmla="*/ 30 w 117"/>
                    <a:gd name="T19" fmla="*/ 1 h 19"/>
                    <a:gd name="T20" fmla="*/ 24 w 117"/>
                    <a:gd name="T21" fmla="*/ 4 h 19"/>
                    <a:gd name="T22" fmla="*/ 25 w 117"/>
                    <a:gd name="T23" fmla="*/ 13 h 19"/>
                    <a:gd name="T24" fmla="*/ 33 w 117"/>
                    <a:gd name="T25" fmla="*/ 16 h 19"/>
                    <a:gd name="T26" fmla="*/ 39 w 117"/>
                    <a:gd name="T27" fmla="*/ 17 h 19"/>
                    <a:gd name="T28" fmla="*/ 48 w 117"/>
                    <a:gd name="T29" fmla="*/ 13 h 19"/>
                    <a:gd name="T30" fmla="*/ 50 w 117"/>
                    <a:gd name="T31" fmla="*/ 5 h 19"/>
                    <a:gd name="T32" fmla="*/ 46 w 117"/>
                    <a:gd name="T33" fmla="*/ 1 h 19"/>
                    <a:gd name="T34" fmla="*/ 40 w 117"/>
                    <a:gd name="T35" fmla="*/ 3 h 19"/>
                    <a:gd name="T36" fmla="*/ 41 w 117"/>
                    <a:gd name="T37" fmla="*/ 13 h 19"/>
                    <a:gd name="T38" fmla="*/ 46 w 117"/>
                    <a:gd name="T39" fmla="*/ 16 h 19"/>
                    <a:gd name="T40" fmla="*/ 58 w 117"/>
                    <a:gd name="T41" fmla="*/ 16 h 19"/>
                    <a:gd name="T42" fmla="*/ 63 w 117"/>
                    <a:gd name="T43" fmla="*/ 11 h 19"/>
                    <a:gd name="T44" fmla="*/ 64 w 117"/>
                    <a:gd name="T45" fmla="*/ 3 h 19"/>
                    <a:gd name="T46" fmla="*/ 56 w 117"/>
                    <a:gd name="T47" fmla="*/ 2 h 19"/>
                    <a:gd name="T48" fmla="*/ 54 w 117"/>
                    <a:gd name="T49" fmla="*/ 9 h 19"/>
                    <a:gd name="T50" fmla="*/ 57 w 117"/>
                    <a:gd name="T51" fmla="*/ 15 h 19"/>
                    <a:gd name="T52" fmla="*/ 60 w 117"/>
                    <a:gd name="T53" fmla="*/ 16 h 19"/>
                    <a:gd name="T54" fmla="*/ 65 w 117"/>
                    <a:gd name="T55" fmla="*/ 17 h 19"/>
                    <a:gd name="T56" fmla="*/ 73 w 117"/>
                    <a:gd name="T57" fmla="*/ 16 h 19"/>
                    <a:gd name="T58" fmla="*/ 78 w 117"/>
                    <a:gd name="T59" fmla="*/ 13 h 19"/>
                    <a:gd name="T60" fmla="*/ 78 w 117"/>
                    <a:gd name="T61" fmla="*/ 2 h 19"/>
                    <a:gd name="T62" fmla="*/ 69 w 117"/>
                    <a:gd name="T63" fmla="*/ 5 h 19"/>
                    <a:gd name="T64" fmla="*/ 73 w 117"/>
                    <a:gd name="T65" fmla="*/ 15 h 19"/>
                    <a:gd name="T66" fmla="*/ 83 w 117"/>
                    <a:gd name="T67" fmla="*/ 17 h 19"/>
                    <a:gd name="T68" fmla="*/ 89 w 117"/>
                    <a:gd name="T69" fmla="*/ 16 h 19"/>
                    <a:gd name="T70" fmla="*/ 93 w 117"/>
                    <a:gd name="T71" fmla="*/ 14 h 19"/>
                    <a:gd name="T72" fmla="*/ 95 w 117"/>
                    <a:gd name="T73" fmla="*/ 10 h 19"/>
                    <a:gd name="T74" fmla="*/ 93 w 117"/>
                    <a:gd name="T75" fmla="*/ 3 h 19"/>
                    <a:gd name="T76" fmla="*/ 86 w 117"/>
                    <a:gd name="T77" fmla="*/ 3 h 19"/>
                    <a:gd name="T78" fmla="*/ 84 w 117"/>
                    <a:gd name="T79" fmla="*/ 12 h 19"/>
                    <a:gd name="T80" fmla="*/ 93 w 117"/>
                    <a:gd name="T81" fmla="*/ 17 h 19"/>
                    <a:gd name="T82" fmla="*/ 99 w 117"/>
                    <a:gd name="T83" fmla="*/ 17 h 19"/>
                    <a:gd name="T84" fmla="*/ 111 w 117"/>
                    <a:gd name="T85" fmla="*/ 6 h 19"/>
                    <a:gd name="T86" fmla="*/ 110 w 117"/>
                    <a:gd name="T87" fmla="*/ 3 h 19"/>
                    <a:gd name="T88" fmla="*/ 102 w 117"/>
                    <a:gd name="T89" fmla="*/ 3 h 19"/>
                    <a:gd name="T90" fmla="*/ 100 w 117"/>
                    <a:gd name="T91" fmla="*/ 8 h 19"/>
                    <a:gd name="T92" fmla="*/ 101 w 117"/>
                    <a:gd name="T93" fmla="*/ 13 h 19"/>
                    <a:gd name="T94" fmla="*/ 108 w 117"/>
                    <a:gd name="T95" fmla="*/ 18 h 19"/>
                    <a:gd name="T96" fmla="*/ 117 w 117"/>
                    <a:gd name="T97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17" h="19">
                      <a:moveTo>
                        <a:pt x="0" y="18"/>
                      </a:moveTo>
                      <a:cubicBezTo>
                        <a:pt x="8" y="19"/>
                        <a:pt x="15" y="16"/>
                        <a:pt x="17" y="10"/>
                      </a:cubicBezTo>
                      <a:cubicBezTo>
                        <a:pt x="17" y="8"/>
                        <a:pt x="17" y="5"/>
                        <a:pt x="16" y="3"/>
                      </a:cubicBezTo>
                      <a:cubicBezTo>
                        <a:pt x="14" y="1"/>
                        <a:pt x="11" y="0"/>
                        <a:pt x="9" y="2"/>
                      </a:cubicBezTo>
                      <a:cubicBezTo>
                        <a:pt x="6" y="3"/>
                        <a:pt x="6" y="6"/>
                        <a:pt x="6" y="9"/>
                      </a:cubicBezTo>
                      <a:cubicBezTo>
                        <a:pt x="7" y="11"/>
                        <a:pt x="7" y="13"/>
                        <a:pt x="9" y="14"/>
                      </a:cubicBezTo>
                      <a:cubicBezTo>
                        <a:pt x="10" y="15"/>
                        <a:pt x="11" y="16"/>
                        <a:pt x="12" y="16"/>
                      </a:cubicBezTo>
                      <a:cubicBezTo>
                        <a:pt x="18" y="18"/>
                        <a:pt x="22" y="18"/>
                        <a:pt x="27" y="16"/>
                      </a:cubicBezTo>
                      <a:cubicBezTo>
                        <a:pt x="33" y="13"/>
                        <a:pt x="37" y="8"/>
                        <a:pt x="32" y="3"/>
                      </a:cubicBezTo>
                      <a:cubicBezTo>
                        <a:pt x="32" y="2"/>
                        <a:pt x="31" y="1"/>
                        <a:pt x="30" y="1"/>
                      </a:cubicBezTo>
                      <a:cubicBezTo>
                        <a:pt x="27" y="1"/>
                        <a:pt x="25" y="2"/>
                        <a:pt x="24" y="4"/>
                      </a:cubicBezTo>
                      <a:cubicBezTo>
                        <a:pt x="23" y="7"/>
                        <a:pt x="23" y="11"/>
                        <a:pt x="25" y="13"/>
                      </a:cubicBezTo>
                      <a:cubicBezTo>
                        <a:pt x="27" y="15"/>
                        <a:pt x="30" y="16"/>
                        <a:pt x="33" y="16"/>
                      </a:cubicBezTo>
                      <a:cubicBezTo>
                        <a:pt x="35" y="17"/>
                        <a:pt x="37" y="17"/>
                        <a:pt x="39" y="17"/>
                      </a:cubicBezTo>
                      <a:cubicBezTo>
                        <a:pt x="42" y="16"/>
                        <a:pt x="46" y="15"/>
                        <a:pt x="48" y="13"/>
                      </a:cubicBezTo>
                      <a:cubicBezTo>
                        <a:pt x="49" y="10"/>
                        <a:pt x="50" y="8"/>
                        <a:pt x="50" y="5"/>
                      </a:cubicBezTo>
                      <a:cubicBezTo>
                        <a:pt x="49" y="4"/>
                        <a:pt x="49" y="2"/>
                        <a:pt x="46" y="1"/>
                      </a:cubicBezTo>
                      <a:cubicBezTo>
                        <a:pt x="44" y="0"/>
                        <a:pt x="42" y="1"/>
                        <a:pt x="40" y="3"/>
                      </a:cubicBezTo>
                      <a:cubicBezTo>
                        <a:pt x="38" y="5"/>
                        <a:pt x="38" y="11"/>
                        <a:pt x="41" y="13"/>
                      </a:cubicBezTo>
                      <a:cubicBezTo>
                        <a:pt x="42" y="15"/>
                        <a:pt x="44" y="15"/>
                        <a:pt x="46" y="16"/>
                      </a:cubicBezTo>
                      <a:cubicBezTo>
                        <a:pt x="50" y="17"/>
                        <a:pt x="54" y="18"/>
                        <a:pt x="58" y="16"/>
                      </a:cubicBezTo>
                      <a:cubicBezTo>
                        <a:pt x="60" y="15"/>
                        <a:pt x="62" y="13"/>
                        <a:pt x="63" y="11"/>
                      </a:cubicBezTo>
                      <a:cubicBezTo>
                        <a:pt x="64" y="9"/>
                        <a:pt x="65" y="5"/>
                        <a:pt x="64" y="3"/>
                      </a:cubicBezTo>
                      <a:cubicBezTo>
                        <a:pt x="63" y="1"/>
                        <a:pt x="58" y="0"/>
                        <a:pt x="56" y="2"/>
                      </a:cubicBezTo>
                      <a:cubicBezTo>
                        <a:pt x="54" y="4"/>
                        <a:pt x="54" y="7"/>
                        <a:pt x="54" y="9"/>
                      </a:cubicBezTo>
                      <a:cubicBezTo>
                        <a:pt x="54" y="11"/>
                        <a:pt x="55" y="14"/>
                        <a:pt x="57" y="15"/>
                      </a:cubicBezTo>
                      <a:cubicBezTo>
                        <a:pt x="59" y="16"/>
                        <a:pt x="59" y="16"/>
                        <a:pt x="60" y="16"/>
                      </a:cubicBezTo>
                      <a:cubicBezTo>
                        <a:pt x="62" y="16"/>
                        <a:pt x="63" y="17"/>
                        <a:pt x="65" y="17"/>
                      </a:cubicBezTo>
                      <a:cubicBezTo>
                        <a:pt x="68" y="17"/>
                        <a:pt x="71" y="17"/>
                        <a:pt x="73" y="16"/>
                      </a:cubicBezTo>
                      <a:cubicBezTo>
                        <a:pt x="74" y="16"/>
                        <a:pt x="76" y="15"/>
                        <a:pt x="78" y="13"/>
                      </a:cubicBezTo>
                      <a:cubicBezTo>
                        <a:pt x="80" y="11"/>
                        <a:pt x="81" y="5"/>
                        <a:pt x="78" y="2"/>
                      </a:cubicBezTo>
                      <a:cubicBezTo>
                        <a:pt x="75" y="0"/>
                        <a:pt x="70" y="2"/>
                        <a:pt x="69" y="5"/>
                      </a:cubicBezTo>
                      <a:cubicBezTo>
                        <a:pt x="68" y="8"/>
                        <a:pt x="69" y="13"/>
                        <a:pt x="73" y="15"/>
                      </a:cubicBezTo>
                      <a:cubicBezTo>
                        <a:pt x="76" y="16"/>
                        <a:pt x="79" y="17"/>
                        <a:pt x="83" y="17"/>
                      </a:cubicBezTo>
                      <a:cubicBezTo>
                        <a:pt x="84" y="17"/>
                        <a:pt x="88" y="17"/>
                        <a:pt x="89" y="16"/>
                      </a:cubicBezTo>
                      <a:cubicBezTo>
                        <a:pt x="90" y="15"/>
                        <a:pt x="92" y="15"/>
                        <a:pt x="93" y="14"/>
                      </a:cubicBezTo>
                      <a:cubicBezTo>
                        <a:pt x="94" y="13"/>
                        <a:pt x="94" y="12"/>
                        <a:pt x="95" y="10"/>
                      </a:cubicBezTo>
                      <a:cubicBezTo>
                        <a:pt x="95" y="9"/>
                        <a:pt x="96" y="4"/>
                        <a:pt x="93" y="3"/>
                      </a:cubicBezTo>
                      <a:cubicBezTo>
                        <a:pt x="91" y="1"/>
                        <a:pt x="87" y="1"/>
                        <a:pt x="86" y="3"/>
                      </a:cubicBezTo>
                      <a:cubicBezTo>
                        <a:pt x="83" y="5"/>
                        <a:pt x="84" y="10"/>
                        <a:pt x="84" y="12"/>
                      </a:cubicBezTo>
                      <a:cubicBezTo>
                        <a:pt x="85" y="15"/>
                        <a:pt x="89" y="16"/>
                        <a:pt x="93" y="17"/>
                      </a:cubicBezTo>
                      <a:cubicBezTo>
                        <a:pt x="95" y="18"/>
                        <a:pt x="97" y="18"/>
                        <a:pt x="99" y="17"/>
                      </a:cubicBezTo>
                      <a:cubicBezTo>
                        <a:pt x="106" y="16"/>
                        <a:pt x="111" y="12"/>
                        <a:pt x="111" y="6"/>
                      </a:cubicBezTo>
                      <a:cubicBezTo>
                        <a:pt x="111" y="4"/>
                        <a:pt x="110" y="4"/>
                        <a:pt x="110" y="3"/>
                      </a:cubicBezTo>
                      <a:cubicBezTo>
                        <a:pt x="108" y="1"/>
                        <a:pt x="104" y="1"/>
                        <a:pt x="102" y="3"/>
                      </a:cubicBezTo>
                      <a:cubicBezTo>
                        <a:pt x="100" y="4"/>
                        <a:pt x="100" y="6"/>
                        <a:pt x="100" y="8"/>
                      </a:cubicBezTo>
                      <a:cubicBezTo>
                        <a:pt x="100" y="10"/>
                        <a:pt x="100" y="12"/>
                        <a:pt x="101" y="13"/>
                      </a:cubicBezTo>
                      <a:cubicBezTo>
                        <a:pt x="102" y="15"/>
                        <a:pt x="105" y="17"/>
                        <a:pt x="108" y="18"/>
                      </a:cubicBezTo>
                      <a:cubicBezTo>
                        <a:pt x="111" y="18"/>
                        <a:pt x="114" y="18"/>
                        <a:pt x="117" y="18"/>
                      </a:cubicBezTo>
                    </a:path>
                  </a:pathLst>
                </a:custGeom>
                <a:noFill/>
                <a:ln w="12700" cap="rnd">
                  <a:solidFill>
                    <a:srgbClr val="6D6E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1D516C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4" name="Line 78">
                <a:extLst>
                  <a:ext uri="{FF2B5EF4-FFF2-40B4-BE49-F238E27FC236}">
                    <a16:creationId xmlns:a16="http://schemas.microsoft.com/office/drawing/2014/main" id="{79D4EF0F-D77F-49B1-8A89-24A6FDF500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24893" y="1576382"/>
                <a:ext cx="0" cy="94539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5" name="Line 79">
                <a:extLst>
                  <a:ext uri="{FF2B5EF4-FFF2-40B4-BE49-F238E27FC236}">
                    <a16:creationId xmlns:a16="http://schemas.microsoft.com/office/drawing/2014/main" id="{64BEA005-086E-48B7-A313-F7D60707B6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86121" y="1636984"/>
                <a:ext cx="41209" cy="82419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6" name="Line 80">
                <a:extLst>
                  <a:ext uri="{FF2B5EF4-FFF2-40B4-BE49-F238E27FC236}">
                    <a16:creationId xmlns:a16="http://schemas.microsoft.com/office/drawing/2014/main" id="{33EE82EE-09FD-4FD2-B66A-8525DA4B3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22497" y="1789701"/>
                <a:ext cx="72722" cy="56965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7" name="Line 82">
                <a:extLst>
                  <a:ext uri="{FF2B5EF4-FFF2-40B4-BE49-F238E27FC236}">
                    <a16:creationId xmlns:a16="http://schemas.microsoft.com/office/drawing/2014/main" id="{DA223A1F-8D6F-4787-9BBA-0A5DB7C08D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6136" y="2175129"/>
                <a:ext cx="84843" cy="36361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8" name="Line 83">
                <a:extLst>
                  <a:ext uri="{FF2B5EF4-FFF2-40B4-BE49-F238E27FC236}">
                    <a16:creationId xmlns:a16="http://schemas.microsoft.com/office/drawing/2014/main" id="{E161CFB7-1CD0-4EE2-92F2-E95AA584D7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92795" y="2309665"/>
                <a:ext cx="61814" cy="67874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9" name="Line 84">
                <a:extLst>
                  <a:ext uri="{FF2B5EF4-FFF2-40B4-BE49-F238E27FC236}">
                    <a16:creationId xmlns:a16="http://schemas.microsoft.com/office/drawing/2014/main" id="{9A9EAE55-C780-40F8-9477-F4BF25CAE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0934" y="2312089"/>
                <a:ext cx="64238" cy="65450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0" name="Line 85">
                <a:extLst>
                  <a:ext uri="{FF2B5EF4-FFF2-40B4-BE49-F238E27FC236}">
                    <a16:creationId xmlns:a16="http://schemas.microsoft.com/office/drawing/2014/main" id="{8F0C637F-2A8F-457E-8E23-B1C4885AA3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5169" y="2135131"/>
                <a:ext cx="87267" cy="31513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1" name="Line 86">
                <a:extLst>
                  <a:ext uri="{FF2B5EF4-FFF2-40B4-BE49-F238E27FC236}">
                    <a16:creationId xmlns:a16="http://schemas.microsoft.com/office/drawing/2014/main" id="{34A340BA-6267-4D69-ACDE-CF48D1911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17594" y="1943629"/>
                <a:ext cx="90902" cy="9696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2" name="Line 87">
                <a:extLst>
                  <a:ext uri="{FF2B5EF4-FFF2-40B4-BE49-F238E27FC236}">
                    <a16:creationId xmlns:a16="http://schemas.microsoft.com/office/drawing/2014/main" id="{C4A1D28D-7568-4BB7-9E54-D878DCA8C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4871" y="1741219"/>
                <a:ext cx="66662" cy="64238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3" name="Line 88">
                <a:extLst>
                  <a:ext uri="{FF2B5EF4-FFF2-40B4-BE49-F238E27FC236}">
                    <a16:creationId xmlns:a16="http://schemas.microsoft.com/office/drawing/2014/main" id="{0CA2A69B-C0DD-44B1-9547-951EE71FF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4275" y="1618803"/>
                <a:ext cx="33937" cy="88478"/>
              </a:xfrm>
              <a:prstGeom prst="line">
                <a:avLst/>
              </a:prstGeom>
              <a:noFill/>
              <a:ln w="12700" cap="rnd">
                <a:solidFill>
                  <a:srgbClr val="6D6E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DBE32B2-BF6F-4CC6-B5FB-61CEA2A865DF}"/>
                </a:ext>
              </a:extLst>
            </p:cNvPr>
            <p:cNvSpPr txBox="1"/>
            <p:nvPr/>
          </p:nvSpPr>
          <p:spPr>
            <a:xfrm>
              <a:off x="5333349" y="2935537"/>
              <a:ext cx="1625307" cy="495198"/>
            </a:xfrm>
            <a:prstGeom prst="rect">
              <a:avLst/>
            </a:prstGeom>
            <a:noFill/>
          </p:spPr>
          <p:txBody>
            <a:bodyPr wrap="square" lIns="146304" tIns="91440" rIns="146304" bIns="9144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E36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Inference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60D02D8-FC3B-4959-9AFA-4FFD0DE2DD06}"/>
              </a:ext>
            </a:extLst>
          </p:cNvPr>
          <p:cNvGrpSpPr/>
          <p:nvPr/>
        </p:nvGrpSpPr>
        <p:grpSpPr>
          <a:xfrm>
            <a:off x="5116684" y="2689185"/>
            <a:ext cx="1163588" cy="936510"/>
            <a:chOff x="5317275" y="1950269"/>
            <a:chExt cx="1625307" cy="1308122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B738CDF-69C4-4E2B-917F-FBC1DCCEF902}"/>
                </a:ext>
              </a:extLst>
            </p:cNvPr>
            <p:cNvSpPr txBox="1"/>
            <p:nvPr/>
          </p:nvSpPr>
          <p:spPr>
            <a:xfrm>
              <a:off x="5317275" y="2768301"/>
              <a:ext cx="1625307" cy="490090"/>
            </a:xfrm>
            <a:prstGeom prst="rect">
              <a:avLst/>
            </a:prstGeom>
            <a:noFill/>
          </p:spPr>
          <p:txBody>
            <a:bodyPr wrap="square" lIns="146304" tIns="91440" rIns="146304" bIns="9144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E36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Training</a:t>
              </a:r>
            </a:p>
          </p:txBody>
        </p:sp>
        <p:pic>
          <p:nvPicPr>
            <p:cNvPr id="137" name="Graphic 136">
              <a:extLst>
                <a:ext uri="{FF2B5EF4-FFF2-40B4-BE49-F238E27FC236}">
                  <a16:creationId xmlns:a16="http://schemas.microsoft.com/office/drawing/2014/main" id="{57743B28-2222-4E4E-BDD4-37E112E77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15146" y="1950269"/>
              <a:ext cx="1229566" cy="599284"/>
            </a:xfrm>
            <a:prstGeom prst="rect">
              <a:avLst/>
            </a:prstGeom>
            <a:effectLst/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6FC0841-05D3-47EC-A6B2-BFE1530E0924}"/>
              </a:ext>
            </a:extLst>
          </p:cNvPr>
          <p:cNvSpPr txBox="1"/>
          <p:nvPr/>
        </p:nvSpPr>
        <p:spPr>
          <a:xfrm>
            <a:off x="763219" y="3178292"/>
            <a:ext cx="1625307" cy="517065"/>
          </a:xfrm>
          <a:prstGeom prst="rect">
            <a:avLst/>
          </a:prstGeom>
          <a:noFill/>
        </p:spPr>
        <p:txBody>
          <a:bodyPr wrap="square" lIns="146304" tIns="91440" rIns="146304" bIns="9144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E3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Local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E3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E3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actions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8FE4E57C-5E4E-418C-B520-258F6F27060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32845" y="2573407"/>
            <a:ext cx="469901" cy="592137"/>
            <a:chOff x="967" y="1205"/>
            <a:chExt cx="296" cy="373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980482D3-837D-4C9C-A11F-CA46A668A8A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68" y="1205"/>
              <a:ext cx="295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33422585-B6A4-465F-8BFE-B3411ADEF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" y="1454"/>
              <a:ext cx="295" cy="123"/>
            </a:xfrm>
            <a:custGeom>
              <a:avLst/>
              <a:gdLst>
                <a:gd name="T0" fmla="*/ 35 w 213"/>
                <a:gd name="T1" fmla="*/ 2 h 89"/>
                <a:gd name="T2" fmla="*/ 1 w 213"/>
                <a:gd name="T3" fmla="*/ 88 h 89"/>
                <a:gd name="T4" fmla="*/ 210 w 213"/>
                <a:gd name="T5" fmla="*/ 89 h 89"/>
                <a:gd name="T6" fmla="*/ 212 w 213"/>
                <a:gd name="T7" fmla="*/ 85 h 89"/>
                <a:gd name="T8" fmla="*/ 173 w 213"/>
                <a:gd name="T9" fmla="*/ 0 h 89"/>
                <a:gd name="T10" fmla="*/ 134 w 213"/>
                <a:gd name="T11" fmla="*/ 0 h 89"/>
                <a:gd name="T12" fmla="*/ 101 w 213"/>
                <a:gd name="T13" fmla="*/ 50 h 89"/>
                <a:gd name="T14" fmla="*/ 106 w 213"/>
                <a:gd name="T15" fmla="*/ 51 h 89"/>
                <a:gd name="T16" fmla="*/ 106 w 213"/>
                <a:gd name="T17" fmla="*/ 50 h 89"/>
                <a:gd name="T18" fmla="*/ 73 w 213"/>
                <a:gd name="T19" fmla="*/ 0 h 89"/>
                <a:gd name="T20" fmla="*/ 38 w 213"/>
                <a:gd name="T21" fmla="*/ 0 h 89"/>
                <a:gd name="T22" fmla="*/ 38 w 213"/>
                <a:gd name="T23" fmla="*/ 3 h 89"/>
                <a:gd name="T24" fmla="*/ 62 w 213"/>
                <a:gd name="T25" fmla="*/ 6 h 89"/>
                <a:gd name="T26" fmla="*/ 73 w 213"/>
                <a:gd name="T27" fmla="*/ 3 h 89"/>
                <a:gd name="T28" fmla="*/ 97 w 213"/>
                <a:gd name="T29" fmla="*/ 47 h 89"/>
                <a:gd name="T30" fmla="*/ 101 w 213"/>
                <a:gd name="T31" fmla="*/ 54 h 89"/>
                <a:gd name="T32" fmla="*/ 101 w 213"/>
                <a:gd name="T33" fmla="*/ 54 h 89"/>
                <a:gd name="T34" fmla="*/ 101 w 213"/>
                <a:gd name="T35" fmla="*/ 54 h 89"/>
                <a:gd name="T36" fmla="*/ 103 w 213"/>
                <a:gd name="T37" fmla="*/ 52 h 89"/>
                <a:gd name="T38" fmla="*/ 103 w 213"/>
                <a:gd name="T39" fmla="*/ 52 h 89"/>
                <a:gd name="T40" fmla="*/ 101 w 213"/>
                <a:gd name="T41" fmla="*/ 54 h 89"/>
                <a:gd name="T42" fmla="*/ 101 w 213"/>
                <a:gd name="T43" fmla="*/ 54 h 89"/>
                <a:gd name="T44" fmla="*/ 101 w 213"/>
                <a:gd name="T45" fmla="*/ 54 h 89"/>
                <a:gd name="T46" fmla="*/ 103 w 213"/>
                <a:gd name="T47" fmla="*/ 52 h 89"/>
                <a:gd name="T48" fmla="*/ 105 w 213"/>
                <a:gd name="T49" fmla="*/ 55 h 89"/>
                <a:gd name="T50" fmla="*/ 103 w 213"/>
                <a:gd name="T51" fmla="*/ 52 h 89"/>
                <a:gd name="T52" fmla="*/ 106 w 213"/>
                <a:gd name="T53" fmla="*/ 50 h 89"/>
                <a:gd name="T54" fmla="*/ 106 w 213"/>
                <a:gd name="T55" fmla="*/ 50 h 89"/>
                <a:gd name="T56" fmla="*/ 102 w 213"/>
                <a:gd name="T57" fmla="*/ 49 h 89"/>
                <a:gd name="T58" fmla="*/ 101 w 213"/>
                <a:gd name="T59" fmla="*/ 54 h 89"/>
                <a:gd name="T60" fmla="*/ 101 w 213"/>
                <a:gd name="T61" fmla="*/ 53 h 89"/>
                <a:gd name="T62" fmla="*/ 103 w 213"/>
                <a:gd name="T63" fmla="*/ 52 h 89"/>
                <a:gd name="T64" fmla="*/ 103 w 213"/>
                <a:gd name="T65" fmla="*/ 55 h 89"/>
                <a:gd name="T66" fmla="*/ 136 w 213"/>
                <a:gd name="T67" fmla="*/ 4 h 89"/>
                <a:gd name="T68" fmla="*/ 134 w 213"/>
                <a:gd name="T69" fmla="*/ 6 h 89"/>
                <a:gd name="T70" fmla="*/ 171 w 213"/>
                <a:gd name="T71" fmla="*/ 6 h 89"/>
                <a:gd name="T72" fmla="*/ 8 w 213"/>
                <a:gd name="T73" fmla="*/ 83 h 89"/>
                <a:gd name="T74" fmla="*/ 38 w 213"/>
                <a:gd name="T75" fmla="*/ 3 h 89"/>
                <a:gd name="T76" fmla="*/ 38 w 213"/>
                <a:gd name="T77" fmla="*/ 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3" h="89">
                  <a:moveTo>
                    <a:pt x="38" y="3"/>
                  </a:moveTo>
                  <a:cubicBezTo>
                    <a:pt x="35" y="2"/>
                    <a:pt x="35" y="2"/>
                    <a:pt x="35" y="2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0" y="86"/>
                    <a:pt x="0" y="87"/>
                    <a:pt x="1" y="88"/>
                  </a:cubicBezTo>
                  <a:cubicBezTo>
                    <a:pt x="1" y="88"/>
                    <a:pt x="2" y="89"/>
                    <a:pt x="3" y="89"/>
                  </a:cubicBezTo>
                  <a:cubicBezTo>
                    <a:pt x="210" y="89"/>
                    <a:pt x="210" y="89"/>
                    <a:pt x="210" y="89"/>
                  </a:cubicBezTo>
                  <a:cubicBezTo>
                    <a:pt x="211" y="89"/>
                    <a:pt x="212" y="88"/>
                    <a:pt x="212" y="88"/>
                  </a:cubicBezTo>
                  <a:cubicBezTo>
                    <a:pt x="213" y="87"/>
                    <a:pt x="213" y="86"/>
                    <a:pt x="212" y="85"/>
                  </a:cubicBezTo>
                  <a:cubicBezTo>
                    <a:pt x="175" y="2"/>
                    <a:pt x="175" y="2"/>
                    <a:pt x="175" y="2"/>
                  </a:cubicBezTo>
                  <a:cubicBezTo>
                    <a:pt x="175" y="0"/>
                    <a:pt x="174" y="0"/>
                    <a:pt x="173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3" y="0"/>
                    <a:pt x="132" y="0"/>
                    <a:pt x="131" y="1"/>
                  </a:cubicBezTo>
                  <a:cubicBezTo>
                    <a:pt x="123" y="15"/>
                    <a:pt x="113" y="31"/>
                    <a:pt x="101" y="50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76" y="1"/>
                  </a:cubicBezTo>
                  <a:cubicBezTo>
                    <a:pt x="75" y="0"/>
                    <a:pt x="74" y="0"/>
                    <a:pt x="7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0"/>
                    <a:pt x="36" y="1"/>
                    <a:pt x="35" y="2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86" y="29"/>
                    <a:pt x="93" y="41"/>
                    <a:pt x="97" y="47"/>
                  </a:cubicBezTo>
                  <a:cubicBezTo>
                    <a:pt x="99" y="51"/>
                    <a:pt x="100" y="52"/>
                    <a:pt x="100" y="53"/>
                  </a:cubicBezTo>
                  <a:cubicBezTo>
                    <a:pt x="101" y="53"/>
                    <a:pt x="101" y="53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2" y="55"/>
                    <a:pt x="104" y="56"/>
                    <a:pt x="105" y="55"/>
                  </a:cubicBezTo>
                  <a:cubicBezTo>
                    <a:pt x="107" y="54"/>
                    <a:pt x="107" y="52"/>
                    <a:pt x="106" y="50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5" y="49"/>
                    <a:pt x="104" y="49"/>
                  </a:cubicBezTo>
                  <a:cubicBezTo>
                    <a:pt x="103" y="49"/>
                    <a:pt x="103" y="49"/>
                    <a:pt x="102" y="49"/>
                  </a:cubicBezTo>
                  <a:cubicBezTo>
                    <a:pt x="101" y="50"/>
                    <a:pt x="101" y="50"/>
                    <a:pt x="100" y="51"/>
                  </a:cubicBezTo>
                  <a:cubicBezTo>
                    <a:pt x="100" y="52"/>
                    <a:pt x="100" y="53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1" y="54"/>
                    <a:pt x="102" y="55"/>
                    <a:pt x="103" y="55"/>
                  </a:cubicBezTo>
                  <a:cubicBezTo>
                    <a:pt x="104" y="55"/>
                    <a:pt x="106" y="55"/>
                    <a:pt x="106" y="54"/>
                  </a:cubicBezTo>
                  <a:cubicBezTo>
                    <a:pt x="118" y="34"/>
                    <a:pt x="128" y="18"/>
                    <a:pt x="136" y="4"/>
                  </a:cubicBezTo>
                  <a:cubicBezTo>
                    <a:pt x="134" y="3"/>
                    <a:pt x="134" y="3"/>
                    <a:pt x="134" y="3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46" y="6"/>
                    <a:pt x="146" y="6"/>
                    <a:pt x="146" y="6"/>
                  </a:cubicBezTo>
                  <a:cubicBezTo>
                    <a:pt x="171" y="6"/>
                    <a:pt x="171" y="6"/>
                    <a:pt x="171" y="6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3"/>
                    <a:pt x="38" y="3"/>
                    <a:pt x="38" y="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7EEC25BC-3A8C-4459-A2B0-458CE7AD11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1" y="1211"/>
              <a:ext cx="218" cy="306"/>
            </a:xfrm>
            <a:custGeom>
              <a:avLst/>
              <a:gdLst>
                <a:gd name="T0" fmla="*/ 77 w 157"/>
                <a:gd name="T1" fmla="*/ 142 h 222"/>
                <a:gd name="T2" fmla="*/ 12 w 157"/>
                <a:gd name="T3" fmla="*/ 76 h 222"/>
                <a:gd name="T4" fmla="*/ 77 w 157"/>
                <a:gd name="T5" fmla="*/ 10 h 222"/>
                <a:gd name="T6" fmla="*/ 145 w 157"/>
                <a:gd name="T7" fmla="*/ 76 h 222"/>
                <a:gd name="T8" fmla="*/ 77 w 157"/>
                <a:gd name="T9" fmla="*/ 142 h 222"/>
                <a:gd name="T10" fmla="*/ 78 w 157"/>
                <a:gd name="T11" fmla="*/ 0 h 222"/>
                <a:gd name="T12" fmla="*/ 0 w 157"/>
                <a:gd name="T13" fmla="*/ 79 h 222"/>
                <a:gd name="T14" fmla="*/ 6 w 157"/>
                <a:gd name="T15" fmla="*/ 110 h 222"/>
                <a:gd name="T16" fmla="*/ 46 w 157"/>
                <a:gd name="T17" fmla="*/ 176 h 222"/>
                <a:gd name="T18" fmla="*/ 48 w 157"/>
                <a:gd name="T19" fmla="*/ 176 h 222"/>
                <a:gd name="T20" fmla="*/ 51 w 157"/>
                <a:gd name="T21" fmla="*/ 177 h 222"/>
                <a:gd name="T22" fmla="*/ 78 w 157"/>
                <a:gd name="T23" fmla="*/ 222 h 222"/>
                <a:gd name="T24" fmla="*/ 106 w 157"/>
                <a:gd name="T25" fmla="*/ 177 h 222"/>
                <a:gd name="T26" fmla="*/ 109 w 157"/>
                <a:gd name="T27" fmla="*/ 176 h 222"/>
                <a:gd name="T28" fmla="*/ 111 w 157"/>
                <a:gd name="T29" fmla="*/ 176 h 222"/>
                <a:gd name="T30" fmla="*/ 150 w 157"/>
                <a:gd name="T31" fmla="*/ 110 h 222"/>
                <a:gd name="T32" fmla="*/ 157 w 157"/>
                <a:gd name="T33" fmla="*/ 79 h 222"/>
                <a:gd name="T34" fmla="*/ 78 w 157"/>
                <a:gd name="T3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7" h="222">
                  <a:moveTo>
                    <a:pt x="77" y="142"/>
                  </a:moveTo>
                  <a:cubicBezTo>
                    <a:pt x="40" y="142"/>
                    <a:pt x="12" y="113"/>
                    <a:pt x="12" y="76"/>
                  </a:cubicBezTo>
                  <a:cubicBezTo>
                    <a:pt x="12" y="40"/>
                    <a:pt x="40" y="10"/>
                    <a:pt x="77" y="10"/>
                  </a:cubicBezTo>
                  <a:cubicBezTo>
                    <a:pt x="115" y="10"/>
                    <a:pt x="145" y="40"/>
                    <a:pt x="145" y="76"/>
                  </a:cubicBezTo>
                  <a:cubicBezTo>
                    <a:pt x="145" y="113"/>
                    <a:pt x="115" y="142"/>
                    <a:pt x="77" y="142"/>
                  </a:cubicBezTo>
                  <a:moveTo>
                    <a:pt x="78" y="0"/>
                  </a:moveTo>
                  <a:cubicBezTo>
                    <a:pt x="35" y="0"/>
                    <a:pt x="0" y="36"/>
                    <a:pt x="0" y="79"/>
                  </a:cubicBezTo>
                  <a:cubicBezTo>
                    <a:pt x="0" y="89"/>
                    <a:pt x="3" y="102"/>
                    <a:pt x="6" y="110"/>
                  </a:cubicBezTo>
                  <a:cubicBezTo>
                    <a:pt x="24" y="138"/>
                    <a:pt x="37" y="160"/>
                    <a:pt x="46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49" y="176"/>
                    <a:pt x="50" y="176"/>
                    <a:pt x="51" y="177"/>
                  </a:cubicBezTo>
                  <a:cubicBezTo>
                    <a:pt x="68" y="205"/>
                    <a:pt x="75" y="217"/>
                    <a:pt x="78" y="222"/>
                  </a:cubicBezTo>
                  <a:cubicBezTo>
                    <a:pt x="89" y="205"/>
                    <a:pt x="98" y="190"/>
                    <a:pt x="106" y="177"/>
                  </a:cubicBezTo>
                  <a:cubicBezTo>
                    <a:pt x="107" y="176"/>
                    <a:pt x="108" y="176"/>
                    <a:pt x="109" y="176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50" y="111"/>
                    <a:pt x="150" y="110"/>
                    <a:pt x="150" y="110"/>
                  </a:cubicBezTo>
                  <a:cubicBezTo>
                    <a:pt x="154" y="102"/>
                    <a:pt x="157" y="89"/>
                    <a:pt x="157" y="79"/>
                  </a:cubicBezTo>
                  <a:cubicBezTo>
                    <a:pt x="157" y="36"/>
                    <a:pt x="122" y="0"/>
                    <a:pt x="7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7C43C460-C9EF-4034-AD70-8D4252AB7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" y="1454"/>
              <a:ext cx="90" cy="72"/>
            </a:xfrm>
            <a:custGeom>
              <a:avLst/>
              <a:gdLst>
                <a:gd name="T0" fmla="*/ 65 w 65"/>
                <a:gd name="T1" fmla="*/ 0 h 52"/>
                <a:gd name="T2" fmla="*/ 63 w 65"/>
                <a:gd name="T3" fmla="*/ 0 h 52"/>
                <a:gd name="T4" fmla="*/ 60 w 65"/>
                <a:gd name="T5" fmla="*/ 1 h 52"/>
                <a:gd name="T6" fmla="*/ 32 w 65"/>
                <a:gd name="T7" fmla="*/ 46 h 52"/>
                <a:gd name="T8" fmla="*/ 5 w 65"/>
                <a:gd name="T9" fmla="*/ 1 h 52"/>
                <a:gd name="T10" fmla="*/ 2 w 65"/>
                <a:gd name="T11" fmla="*/ 0 h 52"/>
                <a:gd name="T12" fmla="*/ 0 w 65"/>
                <a:gd name="T13" fmla="*/ 0 h 52"/>
                <a:gd name="T14" fmla="*/ 2 w 65"/>
                <a:gd name="T15" fmla="*/ 3 h 52"/>
                <a:gd name="T16" fmla="*/ 32 w 65"/>
                <a:gd name="T17" fmla="*/ 52 h 52"/>
                <a:gd name="T18" fmla="*/ 63 w 65"/>
                <a:gd name="T19" fmla="*/ 3 h 52"/>
                <a:gd name="T20" fmla="*/ 65 w 65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52">
                  <a:moveTo>
                    <a:pt x="65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2" y="0"/>
                    <a:pt x="61" y="0"/>
                    <a:pt x="60" y="1"/>
                  </a:cubicBezTo>
                  <a:cubicBezTo>
                    <a:pt x="52" y="14"/>
                    <a:pt x="43" y="29"/>
                    <a:pt x="32" y="46"/>
                  </a:cubicBezTo>
                  <a:cubicBezTo>
                    <a:pt x="29" y="41"/>
                    <a:pt x="22" y="29"/>
                    <a:pt x="5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44" y="33"/>
                    <a:pt x="54" y="16"/>
                    <a:pt x="63" y="3"/>
                  </a:cubicBezTo>
                  <a:cubicBezTo>
                    <a:pt x="63" y="2"/>
                    <a:pt x="64" y="1"/>
                    <a:pt x="65" y="0"/>
                  </a:cubicBezTo>
                </a:path>
              </a:pathLst>
            </a:custGeom>
            <a:solidFill>
              <a:srgbClr val="936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8491701F-4DCB-489F-80D9-43936278C3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7" y="1206"/>
              <a:ext cx="226" cy="325"/>
            </a:xfrm>
            <a:custGeom>
              <a:avLst/>
              <a:gdLst>
                <a:gd name="T0" fmla="*/ 80 w 163"/>
                <a:gd name="T1" fmla="*/ 142 h 235"/>
                <a:gd name="T2" fmla="*/ 18 w 163"/>
                <a:gd name="T3" fmla="*/ 79 h 235"/>
                <a:gd name="T4" fmla="*/ 80 w 163"/>
                <a:gd name="T5" fmla="*/ 16 h 235"/>
                <a:gd name="T6" fmla="*/ 145 w 163"/>
                <a:gd name="T7" fmla="*/ 79 h 235"/>
                <a:gd name="T8" fmla="*/ 80 w 163"/>
                <a:gd name="T9" fmla="*/ 142 h 235"/>
                <a:gd name="T10" fmla="*/ 80 w 163"/>
                <a:gd name="T11" fmla="*/ 148 h 235"/>
                <a:gd name="T12" fmla="*/ 151 w 163"/>
                <a:gd name="T13" fmla="*/ 79 h 235"/>
                <a:gd name="T14" fmla="*/ 80 w 163"/>
                <a:gd name="T15" fmla="*/ 10 h 235"/>
                <a:gd name="T16" fmla="*/ 12 w 163"/>
                <a:gd name="T17" fmla="*/ 79 h 235"/>
                <a:gd name="T18" fmla="*/ 80 w 163"/>
                <a:gd name="T19" fmla="*/ 148 h 235"/>
                <a:gd name="T20" fmla="*/ 160 w 163"/>
                <a:gd name="T21" fmla="*/ 82 h 235"/>
                <a:gd name="T22" fmla="*/ 151 w 163"/>
                <a:gd name="T23" fmla="*/ 112 h 235"/>
                <a:gd name="T24" fmla="*/ 151 w 163"/>
                <a:gd name="T25" fmla="*/ 112 h 235"/>
                <a:gd name="T26" fmla="*/ 79 w 163"/>
                <a:gd name="T27" fmla="*/ 229 h 235"/>
                <a:gd name="T28" fmla="*/ 84 w 163"/>
                <a:gd name="T29" fmla="*/ 230 h 235"/>
                <a:gd name="T30" fmla="*/ 84 w 163"/>
                <a:gd name="T31" fmla="*/ 229 h 235"/>
                <a:gd name="T32" fmla="*/ 12 w 163"/>
                <a:gd name="T33" fmla="*/ 112 h 235"/>
                <a:gd name="T34" fmla="*/ 12 w 163"/>
                <a:gd name="T35" fmla="*/ 112 h 235"/>
                <a:gd name="T36" fmla="*/ 28 w 163"/>
                <a:gd name="T37" fmla="*/ 29 h 235"/>
                <a:gd name="T38" fmla="*/ 135 w 163"/>
                <a:gd name="T39" fmla="*/ 29 h 235"/>
                <a:gd name="T40" fmla="*/ 160 w 163"/>
                <a:gd name="T41" fmla="*/ 82 h 235"/>
                <a:gd name="T42" fmla="*/ 81 w 163"/>
                <a:gd name="T43" fmla="*/ 0 h 235"/>
                <a:gd name="T44" fmla="*/ 7 w 163"/>
                <a:gd name="T45" fmla="*/ 115 h 235"/>
                <a:gd name="T46" fmla="*/ 49 w 163"/>
                <a:gd name="T47" fmla="*/ 183 h 235"/>
                <a:gd name="T48" fmla="*/ 78 w 163"/>
                <a:gd name="T49" fmla="*/ 232 h 235"/>
                <a:gd name="T50" fmla="*/ 79 w 163"/>
                <a:gd name="T51" fmla="*/ 233 h 235"/>
                <a:gd name="T52" fmla="*/ 79 w 163"/>
                <a:gd name="T53" fmla="*/ 233 h 235"/>
                <a:gd name="T54" fmla="*/ 79 w 163"/>
                <a:gd name="T55" fmla="*/ 233 h 235"/>
                <a:gd name="T56" fmla="*/ 81 w 163"/>
                <a:gd name="T57" fmla="*/ 231 h 235"/>
                <a:gd name="T58" fmla="*/ 81 w 163"/>
                <a:gd name="T59" fmla="*/ 231 h 235"/>
                <a:gd name="T60" fmla="*/ 79 w 163"/>
                <a:gd name="T61" fmla="*/ 233 h 235"/>
                <a:gd name="T62" fmla="*/ 79 w 163"/>
                <a:gd name="T63" fmla="*/ 233 h 235"/>
                <a:gd name="T64" fmla="*/ 79 w 163"/>
                <a:gd name="T65" fmla="*/ 233 h 235"/>
                <a:gd name="T66" fmla="*/ 81 w 163"/>
                <a:gd name="T67" fmla="*/ 231 h 235"/>
                <a:gd name="T68" fmla="*/ 83 w 163"/>
                <a:gd name="T69" fmla="*/ 234 h 235"/>
                <a:gd name="T70" fmla="*/ 81 w 163"/>
                <a:gd name="T71" fmla="*/ 231 h 235"/>
                <a:gd name="T72" fmla="*/ 84 w 163"/>
                <a:gd name="T73" fmla="*/ 229 h 235"/>
                <a:gd name="T74" fmla="*/ 84 w 163"/>
                <a:gd name="T75" fmla="*/ 229 h 235"/>
                <a:gd name="T76" fmla="*/ 80 w 163"/>
                <a:gd name="T77" fmla="*/ 228 h 235"/>
                <a:gd name="T78" fmla="*/ 79 w 163"/>
                <a:gd name="T79" fmla="*/ 233 h 235"/>
                <a:gd name="T80" fmla="*/ 79 w 163"/>
                <a:gd name="T81" fmla="*/ 232 h 235"/>
                <a:gd name="T82" fmla="*/ 81 w 163"/>
                <a:gd name="T83" fmla="*/ 231 h 235"/>
                <a:gd name="T84" fmla="*/ 81 w 163"/>
                <a:gd name="T85" fmla="*/ 234 h 235"/>
                <a:gd name="T86" fmla="*/ 114 w 163"/>
                <a:gd name="T87" fmla="*/ 183 h 235"/>
                <a:gd name="T88" fmla="*/ 155 w 163"/>
                <a:gd name="T89" fmla="*/ 116 h 235"/>
                <a:gd name="T90" fmla="*/ 156 w 163"/>
                <a:gd name="T91" fmla="*/ 115 h 235"/>
                <a:gd name="T92" fmla="*/ 156 w 163"/>
                <a:gd name="T93" fmla="*/ 115 h 235"/>
                <a:gd name="T94" fmla="*/ 155 w 163"/>
                <a:gd name="T95" fmla="*/ 115 h 235"/>
                <a:gd name="T96" fmla="*/ 156 w 163"/>
                <a:gd name="T97" fmla="*/ 115 h 235"/>
                <a:gd name="T98" fmla="*/ 160 w 163"/>
                <a:gd name="T99" fmla="*/ 82 h 235"/>
                <a:gd name="T100" fmla="*/ 151 w 163"/>
                <a:gd name="T101" fmla="*/ 79 h 235"/>
                <a:gd name="T102" fmla="*/ 80 w 163"/>
                <a:gd name="T103" fmla="*/ 10 h 235"/>
                <a:gd name="T104" fmla="*/ 12 w 163"/>
                <a:gd name="T105" fmla="*/ 79 h 235"/>
                <a:gd name="T106" fmla="*/ 80 w 163"/>
                <a:gd name="T107" fmla="*/ 148 h 235"/>
                <a:gd name="T108" fmla="*/ 151 w 163"/>
                <a:gd name="T109" fmla="*/ 79 h 235"/>
                <a:gd name="T110" fmla="*/ 145 w 163"/>
                <a:gd name="T111" fmla="*/ 79 h 235"/>
                <a:gd name="T112" fmla="*/ 80 w 163"/>
                <a:gd name="T113" fmla="*/ 142 h 235"/>
                <a:gd name="T114" fmla="*/ 18 w 163"/>
                <a:gd name="T115" fmla="*/ 79 h 235"/>
                <a:gd name="T116" fmla="*/ 80 w 163"/>
                <a:gd name="T117" fmla="*/ 16 h 235"/>
                <a:gd name="T118" fmla="*/ 145 w 163"/>
                <a:gd name="T119" fmla="*/ 79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3" h="235">
                  <a:moveTo>
                    <a:pt x="80" y="145"/>
                  </a:moveTo>
                  <a:cubicBezTo>
                    <a:pt x="80" y="142"/>
                    <a:pt x="80" y="142"/>
                    <a:pt x="80" y="142"/>
                  </a:cubicBezTo>
                  <a:cubicBezTo>
                    <a:pt x="63" y="142"/>
                    <a:pt x="47" y="135"/>
                    <a:pt x="36" y="124"/>
                  </a:cubicBezTo>
                  <a:cubicBezTo>
                    <a:pt x="25" y="112"/>
                    <a:pt x="18" y="97"/>
                    <a:pt x="18" y="79"/>
                  </a:cubicBezTo>
                  <a:cubicBezTo>
                    <a:pt x="18" y="62"/>
                    <a:pt x="25" y="46"/>
                    <a:pt x="36" y="35"/>
                  </a:cubicBezTo>
                  <a:cubicBezTo>
                    <a:pt x="47" y="23"/>
                    <a:pt x="63" y="16"/>
                    <a:pt x="80" y="16"/>
                  </a:cubicBezTo>
                  <a:cubicBezTo>
                    <a:pt x="98" y="16"/>
                    <a:pt x="114" y="24"/>
                    <a:pt x="126" y="35"/>
                  </a:cubicBezTo>
                  <a:cubicBezTo>
                    <a:pt x="137" y="46"/>
                    <a:pt x="145" y="62"/>
                    <a:pt x="145" y="79"/>
                  </a:cubicBezTo>
                  <a:cubicBezTo>
                    <a:pt x="145" y="97"/>
                    <a:pt x="137" y="112"/>
                    <a:pt x="126" y="124"/>
                  </a:cubicBezTo>
                  <a:cubicBezTo>
                    <a:pt x="114" y="135"/>
                    <a:pt x="98" y="142"/>
                    <a:pt x="80" y="142"/>
                  </a:cubicBezTo>
                  <a:cubicBezTo>
                    <a:pt x="80" y="145"/>
                    <a:pt x="80" y="145"/>
                    <a:pt x="80" y="145"/>
                  </a:cubicBezTo>
                  <a:cubicBezTo>
                    <a:pt x="80" y="148"/>
                    <a:pt x="80" y="148"/>
                    <a:pt x="80" y="148"/>
                  </a:cubicBezTo>
                  <a:cubicBezTo>
                    <a:pt x="100" y="148"/>
                    <a:pt x="117" y="140"/>
                    <a:pt x="130" y="128"/>
                  </a:cubicBezTo>
                  <a:cubicBezTo>
                    <a:pt x="143" y="116"/>
                    <a:pt x="151" y="98"/>
                    <a:pt x="151" y="79"/>
                  </a:cubicBezTo>
                  <a:cubicBezTo>
                    <a:pt x="151" y="60"/>
                    <a:pt x="143" y="43"/>
                    <a:pt x="130" y="31"/>
                  </a:cubicBezTo>
                  <a:cubicBezTo>
                    <a:pt x="117" y="18"/>
                    <a:pt x="100" y="10"/>
                    <a:pt x="80" y="10"/>
                  </a:cubicBezTo>
                  <a:cubicBezTo>
                    <a:pt x="61" y="10"/>
                    <a:pt x="44" y="18"/>
                    <a:pt x="32" y="31"/>
                  </a:cubicBezTo>
                  <a:cubicBezTo>
                    <a:pt x="20" y="43"/>
                    <a:pt x="12" y="60"/>
                    <a:pt x="12" y="79"/>
                  </a:cubicBezTo>
                  <a:cubicBezTo>
                    <a:pt x="12" y="98"/>
                    <a:pt x="20" y="116"/>
                    <a:pt x="32" y="128"/>
                  </a:cubicBezTo>
                  <a:cubicBezTo>
                    <a:pt x="44" y="140"/>
                    <a:pt x="61" y="148"/>
                    <a:pt x="80" y="148"/>
                  </a:cubicBezTo>
                  <a:lnTo>
                    <a:pt x="80" y="145"/>
                  </a:lnTo>
                  <a:close/>
                  <a:moveTo>
                    <a:pt x="160" y="82"/>
                  </a:moveTo>
                  <a:cubicBezTo>
                    <a:pt x="157" y="82"/>
                    <a:pt x="157" y="82"/>
                    <a:pt x="157" y="82"/>
                  </a:cubicBezTo>
                  <a:cubicBezTo>
                    <a:pt x="157" y="91"/>
                    <a:pt x="154" y="104"/>
                    <a:pt x="151" y="112"/>
                  </a:cubicBezTo>
                  <a:cubicBezTo>
                    <a:pt x="153" y="113"/>
                    <a:pt x="153" y="113"/>
                    <a:pt x="153" y="113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51" y="112"/>
                    <a:pt x="151" y="112"/>
                    <a:pt x="109" y="180"/>
                  </a:cubicBezTo>
                  <a:cubicBezTo>
                    <a:pt x="101" y="194"/>
                    <a:pt x="91" y="210"/>
                    <a:pt x="79" y="229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84" y="230"/>
                    <a:pt x="84" y="230"/>
                    <a:pt x="84" y="230"/>
                  </a:cubicBezTo>
                  <a:cubicBezTo>
                    <a:pt x="84" y="229"/>
                    <a:pt x="84" y="229"/>
                    <a:pt x="84" y="229"/>
                  </a:cubicBezTo>
                  <a:cubicBezTo>
                    <a:pt x="84" y="229"/>
                    <a:pt x="84" y="229"/>
                    <a:pt x="84" y="229"/>
                  </a:cubicBezTo>
                  <a:cubicBezTo>
                    <a:pt x="84" y="229"/>
                    <a:pt x="84" y="229"/>
                    <a:pt x="54" y="180"/>
                  </a:cubicBezTo>
                  <a:cubicBezTo>
                    <a:pt x="44" y="164"/>
                    <a:pt x="30" y="142"/>
                    <a:pt x="12" y="112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9" y="104"/>
                    <a:pt x="6" y="91"/>
                    <a:pt x="6" y="82"/>
                  </a:cubicBezTo>
                  <a:cubicBezTo>
                    <a:pt x="6" y="61"/>
                    <a:pt x="15" y="42"/>
                    <a:pt x="28" y="29"/>
                  </a:cubicBezTo>
                  <a:cubicBezTo>
                    <a:pt x="42" y="15"/>
                    <a:pt x="61" y="6"/>
                    <a:pt x="81" y="6"/>
                  </a:cubicBezTo>
                  <a:cubicBezTo>
                    <a:pt x="102" y="6"/>
                    <a:pt x="121" y="15"/>
                    <a:pt x="135" y="29"/>
                  </a:cubicBezTo>
                  <a:cubicBezTo>
                    <a:pt x="148" y="42"/>
                    <a:pt x="157" y="61"/>
                    <a:pt x="157" y="82"/>
                  </a:cubicBezTo>
                  <a:cubicBezTo>
                    <a:pt x="160" y="82"/>
                    <a:pt x="160" y="82"/>
                    <a:pt x="160" y="82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37"/>
                    <a:pt x="126" y="0"/>
                    <a:pt x="81" y="0"/>
                  </a:cubicBezTo>
                  <a:cubicBezTo>
                    <a:pt x="36" y="0"/>
                    <a:pt x="0" y="37"/>
                    <a:pt x="0" y="82"/>
                  </a:cubicBezTo>
                  <a:cubicBezTo>
                    <a:pt x="0" y="93"/>
                    <a:pt x="3" y="105"/>
                    <a:pt x="7" y="115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25" y="145"/>
                    <a:pt x="39" y="167"/>
                    <a:pt x="49" y="183"/>
                  </a:cubicBezTo>
                  <a:cubicBezTo>
                    <a:pt x="64" y="208"/>
                    <a:pt x="71" y="220"/>
                    <a:pt x="75" y="227"/>
                  </a:cubicBezTo>
                  <a:cubicBezTo>
                    <a:pt x="77" y="230"/>
                    <a:pt x="78" y="231"/>
                    <a:pt x="78" y="232"/>
                  </a:cubicBezTo>
                  <a:cubicBezTo>
                    <a:pt x="79" y="232"/>
                    <a:pt x="79" y="232"/>
                    <a:pt x="79" y="233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0" y="234"/>
                    <a:pt x="82" y="235"/>
                    <a:pt x="83" y="234"/>
                  </a:cubicBezTo>
                  <a:cubicBezTo>
                    <a:pt x="85" y="233"/>
                    <a:pt x="85" y="231"/>
                    <a:pt x="84" y="229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84" y="229"/>
                    <a:pt x="84" y="229"/>
                    <a:pt x="84" y="229"/>
                  </a:cubicBezTo>
                  <a:cubicBezTo>
                    <a:pt x="84" y="229"/>
                    <a:pt x="84" y="229"/>
                    <a:pt x="84" y="229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84" y="229"/>
                    <a:pt x="84" y="229"/>
                    <a:pt x="84" y="229"/>
                  </a:cubicBezTo>
                  <a:cubicBezTo>
                    <a:pt x="84" y="229"/>
                    <a:pt x="83" y="228"/>
                    <a:pt x="82" y="228"/>
                  </a:cubicBezTo>
                  <a:cubicBezTo>
                    <a:pt x="81" y="228"/>
                    <a:pt x="81" y="228"/>
                    <a:pt x="80" y="228"/>
                  </a:cubicBezTo>
                  <a:cubicBezTo>
                    <a:pt x="79" y="229"/>
                    <a:pt x="79" y="229"/>
                    <a:pt x="78" y="230"/>
                  </a:cubicBezTo>
                  <a:cubicBezTo>
                    <a:pt x="78" y="231"/>
                    <a:pt x="78" y="232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2"/>
                    <a:pt x="79" y="232"/>
                    <a:pt x="79" y="232"/>
                  </a:cubicBezTo>
                  <a:cubicBezTo>
                    <a:pt x="79" y="233"/>
                    <a:pt x="79" y="233"/>
                    <a:pt x="79" y="23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79" y="232"/>
                    <a:pt x="79" y="232"/>
                    <a:pt x="79" y="232"/>
                  </a:cubicBezTo>
                  <a:cubicBezTo>
                    <a:pt x="79" y="233"/>
                    <a:pt x="80" y="234"/>
                    <a:pt x="81" y="234"/>
                  </a:cubicBezTo>
                  <a:cubicBezTo>
                    <a:pt x="82" y="234"/>
                    <a:pt x="84" y="234"/>
                    <a:pt x="84" y="233"/>
                  </a:cubicBezTo>
                  <a:cubicBezTo>
                    <a:pt x="96" y="213"/>
                    <a:pt x="106" y="197"/>
                    <a:pt x="114" y="183"/>
                  </a:cubicBezTo>
                  <a:cubicBezTo>
                    <a:pt x="135" y="149"/>
                    <a:pt x="146" y="132"/>
                    <a:pt x="151" y="124"/>
                  </a:cubicBezTo>
                  <a:cubicBezTo>
                    <a:pt x="153" y="119"/>
                    <a:pt x="155" y="117"/>
                    <a:pt x="155" y="116"/>
                  </a:cubicBezTo>
                  <a:cubicBezTo>
                    <a:pt x="156" y="116"/>
                    <a:pt x="156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60" y="105"/>
                    <a:pt x="163" y="93"/>
                    <a:pt x="163" y="82"/>
                  </a:cubicBezTo>
                  <a:lnTo>
                    <a:pt x="160" y="82"/>
                  </a:lnTo>
                  <a:close/>
                  <a:moveTo>
                    <a:pt x="148" y="79"/>
                  </a:moveTo>
                  <a:cubicBezTo>
                    <a:pt x="151" y="79"/>
                    <a:pt x="151" y="79"/>
                    <a:pt x="151" y="79"/>
                  </a:cubicBezTo>
                  <a:cubicBezTo>
                    <a:pt x="151" y="60"/>
                    <a:pt x="143" y="43"/>
                    <a:pt x="130" y="31"/>
                  </a:cubicBezTo>
                  <a:cubicBezTo>
                    <a:pt x="117" y="18"/>
                    <a:pt x="100" y="10"/>
                    <a:pt x="80" y="10"/>
                  </a:cubicBezTo>
                  <a:cubicBezTo>
                    <a:pt x="61" y="10"/>
                    <a:pt x="44" y="18"/>
                    <a:pt x="32" y="31"/>
                  </a:cubicBezTo>
                  <a:cubicBezTo>
                    <a:pt x="20" y="43"/>
                    <a:pt x="12" y="60"/>
                    <a:pt x="12" y="79"/>
                  </a:cubicBezTo>
                  <a:cubicBezTo>
                    <a:pt x="12" y="98"/>
                    <a:pt x="20" y="116"/>
                    <a:pt x="32" y="128"/>
                  </a:cubicBezTo>
                  <a:cubicBezTo>
                    <a:pt x="44" y="140"/>
                    <a:pt x="61" y="148"/>
                    <a:pt x="80" y="148"/>
                  </a:cubicBezTo>
                  <a:cubicBezTo>
                    <a:pt x="100" y="148"/>
                    <a:pt x="117" y="140"/>
                    <a:pt x="130" y="128"/>
                  </a:cubicBezTo>
                  <a:cubicBezTo>
                    <a:pt x="143" y="116"/>
                    <a:pt x="151" y="98"/>
                    <a:pt x="151" y="79"/>
                  </a:cubicBezTo>
                  <a:cubicBezTo>
                    <a:pt x="148" y="79"/>
                    <a:pt x="148" y="79"/>
                    <a:pt x="148" y="79"/>
                  </a:cubicBezTo>
                  <a:cubicBezTo>
                    <a:pt x="145" y="79"/>
                    <a:pt x="145" y="79"/>
                    <a:pt x="145" y="79"/>
                  </a:cubicBezTo>
                  <a:cubicBezTo>
                    <a:pt x="145" y="97"/>
                    <a:pt x="137" y="112"/>
                    <a:pt x="126" y="124"/>
                  </a:cubicBezTo>
                  <a:cubicBezTo>
                    <a:pt x="114" y="135"/>
                    <a:pt x="98" y="142"/>
                    <a:pt x="80" y="142"/>
                  </a:cubicBezTo>
                  <a:cubicBezTo>
                    <a:pt x="63" y="142"/>
                    <a:pt x="47" y="135"/>
                    <a:pt x="36" y="124"/>
                  </a:cubicBezTo>
                  <a:cubicBezTo>
                    <a:pt x="25" y="112"/>
                    <a:pt x="18" y="97"/>
                    <a:pt x="18" y="79"/>
                  </a:cubicBezTo>
                  <a:cubicBezTo>
                    <a:pt x="18" y="62"/>
                    <a:pt x="25" y="46"/>
                    <a:pt x="36" y="35"/>
                  </a:cubicBezTo>
                  <a:cubicBezTo>
                    <a:pt x="47" y="23"/>
                    <a:pt x="63" y="16"/>
                    <a:pt x="80" y="16"/>
                  </a:cubicBezTo>
                  <a:cubicBezTo>
                    <a:pt x="98" y="16"/>
                    <a:pt x="114" y="24"/>
                    <a:pt x="126" y="35"/>
                  </a:cubicBezTo>
                  <a:cubicBezTo>
                    <a:pt x="137" y="46"/>
                    <a:pt x="145" y="62"/>
                    <a:pt x="145" y="79"/>
                  </a:cubicBezTo>
                  <a:lnTo>
                    <a:pt x="148" y="7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A4C0DF6-B8AD-4668-84B8-D4D951E0B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" y="1262"/>
              <a:ext cx="98" cy="102"/>
            </a:xfrm>
            <a:custGeom>
              <a:avLst/>
              <a:gdLst>
                <a:gd name="T0" fmla="*/ 57 w 71"/>
                <a:gd name="T1" fmla="*/ 58 h 74"/>
                <a:gd name="T2" fmla="*/ 57 w 71"/>
                <a:gd name="T3" fmla="*/ 58 h 74"/>
                <a:gd name="T4" fmla="*/ 64 w 71"/>
                <a:gd name="T5" fmla="*/ 56 h 74"/>
                <a:gd name="T6" fmla="*/ 66 w 71"/>
                <a:gd name="T7" fmla="*/ 55 h 74"/>
                <a:gd name="T8" fmla="*/ 67 w 71"/>
                <a:gd name="T9" fmla="*/ 56 h 74"/>
                <a:gd name="T10" fmla="*/ 71 w 71"/>
                <a:gd name="T11" fmla="*/ 66 h 74"/>
                <a:gd name="T12" fmla="*/ 71 w 71"/>
                <a:gd name="T13" fmla="*/ 67 h 74"/>
                <a:gd name="T14" fmla="*/ 50 w 71"/>
                <a:gd name="T15" fmla="*/ 74 h 74"/>
                <a:gd name="T16" fmla="*/ 35 w 71"/>
                <a:gd name="T17" fmla="*/ 36 h 74"/>
                <a:gd name="T18" fmla="*/ 34 w 71"/>
                <a:gd name="T19" fmla="*/ 37 h 74"/>
                <a:gd name="T20" fmla="*/ 14 w 71"/>
                <a:gd name="T21" fmla="*/ 72 h 74"/>
                <a:gd name="T22" fmla="*/ 13 w 71"/>
                <a:gd name="T23" fmla="*/ 72 h 74"/>
                <a:gd name="T24" fmla="*/ 1 w 71"/>
                <a:gd name="T25" fmla="*/ 72 h 74"/>
                <a:gd name="T26" fmla="*/ 0 w 71"/>
                <a:gd name="T27" fmla="*/ 72 h 74"/>
                <a:gd name="T28" fmla="*/ 1 w 71"/>
                <a:gd name="T29" fmla="*/ 71 h 74"/>
                <a:gd name="T30" fmla="*/ 28 w 71"/>
                <a:gd name="T31" fmla="*/ 23 h 74"/>
                <a:gd name="T32" fmla="*/ 29 w 71"/>
                <a:gd name="T33" fmla="*/ 21 h 74"/>
                <a:gd name="T34" fmla="*/ 26 w 71"/>
                <a:gd name="T35" fmla="*/ 13 h 74"/>
                <a:gd name="T36" fmla="*/ 25 w 71"/>
                <a:gd name="T37" fmla="*/ 12 h 74"/>
                <a:gd name="T38" fmla="*/ 16 w 71"/>
                <a:gd name="T39" fmla="*/ 12 h 74"/>
                <a:gd name="T40" fmla="*/ 15 w 71"/>
                <a:gd name="T41" fmla="*/ 12 h 74"/>
                <a:gd name="T42" fmla="*/ 15 w 71"/>
                <a:gd name="T43" fmla="*/ 1 h 74"/>
                <a:gd name="T44" fmla="*/ 16 w 71"/>
                <a:gd name="T45" fmla="*/ 1 h 74"/>
                <a:gd name="T46" fmla="*/ 33 w 71"/>
                <a:gd name="T47" fmla="*/ 0 h 74"/>
                <a:gd name="T48" fmla="*/ 34 w 71"/>
                <a:gd name="T49" fmla="*/ 1 h 74"/>
                <a:gd name="T50" fmla="*/ 57 w 71"/>
                <a:gd name="T51" fmla="*/ 58 h 74"/>
                <a:gd name="T52" fmla="*/ 57 w 71"/>
                <a:gd name="T53" fmla="*/ 5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" h="74">
                  <a:moveTo>
                    <a:pt x="57" y="58"/>
                  </a:moveTo>
                  <a:cubicBezTo>
                    <a:pt x="57" y="58"/>
                    <a:pt x="57" y="58"/>
                    <a:pt x="57" y="58"/>
                  </a:cubicBezTo>
                  <a:cubicBezTo>
                    <a:pt x="59" y="58"/>
                    <a:pt x="61" y="57"/>
                    <a:pt x="64" y="56"/>
                  </a:cubicBezTo>
                  <a:cubicBezTo>
                    <a:pt x="64" y="56"/>
                    <a:pt x="65" y="56"/>
                    <a:pt x="66" y="55"/>
                  </a:cubicBezTo>
                  <a:cubicBezTo>
                    <a:pt x="66" y="55"/>
                    <a:pt x="67" y="55"/>
                    <a:pt x="67" y="56"/>
                  </a:cubicBezTo>
                  <a:cubicBezTo>
                    <a:pt x="68" y="59"/>
                    <a:pt x="70" y="63"/>
                    <a:pt x="71" y="66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64" y="69"/>
                    <a:pt x="57" y="72"/>
                    <a:pt x="50" y="74"/>
                  </a:cubicBezTo>
                  <a:cubicBezTo>
                    <a:pt x="45" y="61"/>
                    <a:pt x="40" y="49"/>
                    <a:pt x="35" y="36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28" y="49"/>
                    <a:pt x="21" y="60"/>
                    <a:pt x="14" y="72"/>
                  </a:cubicBezTo>
                  <a:cubicBezTo>
                    <a:pt x="14" y="72"/>
                    <a:pt x="14" y="72"/>
                    <a:pt x="13" y="72"/>
                  </a:cubicBezTo>
                  <a:cubicBezTo>
                    <a:pt x="9" y="72"/>
                    <a:pt x="5" y="72"/>
                    <a:pt x="1" y="72"/>
                  </a:cubicBezTo>
                  <a:cubicBezTo>
                    <a:pt x="1" y="72"/>
                    <a:pt x="1" y="72"/>
                    <a:pt x="0" y="72"/>
                  </a:cubicBezTo>
                  <a:cubicBezTo>
                    <a:pt x="0" y="72"/>
                    <a:pt x="0" y="71"/>
                    <a:pt x="1" y="71"/>
                  </a:cubicBezTo>
                  <a:cubicBezTo>
                    <a:pt x="10" y="55"/>
                    <a:pt x="19" y="39"/>
                    <a:pt x="28" y="23"/>
                  </a:cubicBezTo>
                  <a:cubicBezTo>
                    <a:pt x="29" y="22"/>
                    <a:pt x="29" y="22"/>
                    <a:pt x="29" y="21"/>
                  </a:cubicBezTo>
                  <a:cubicBezTo>
                    <a:pt x="28" y="18"/>
                    <a:pt x="27" y="16"/>
                    <a:pt x="26" y="13"/>
                  </a:cubicBezTo>
                  <a:cubicBezTo>
                    <a:pt x="26" y="13"/>
                    <a:pt x="25" y="12"/>
                    <a:pt x="25" y="12"/>
                  </a:cubicBezTo>
                  <a:cubicBezTo>
                    <a:pt x="22" y="12"/>
                    <a:pt x="19" y="12"/>
                    <a:pt x="16" y="12"/>
                  </a:cubicBezTo>
                  <a:cubicBezTo>
                    <a:pt x="16" y="12"/>
                    <a:pt x="15" y="12"/>
                    <a:pt x="15" y="12"/>
                  </a:cubicBezTo>
                  <a:cubicBezTo>
                    <a:pt x="15" y="8"/>
                    <a:pt x="15" y="5"/>
                    <a:pt x="15" y="1"/>
                  </a:cubicBezTo>
                  <a:cubicBezTo>
                    <a:pt x="15" y="1"/>
                    <a:pt x="15" y="1"/>
                    <a:pt x="16" y="1"/>
                  </a:cubicBezTo>
                  <a:cubicBezTo>
                    <a:pt x="22" y="1"/>
                    <a:pt x="27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42" y="20"/>
                    <a:pt x="49" y="39"/>
                    <a:pt x="57" y="58"/>
                  </a:cubicBezTo>
                  <a:cubicBezTo>
                    <a:pt x="57" y="58"/>
                    <a:pt x="57" y="58"/>
                    <a:pt x="57" y="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D516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A1A4F25-9A05-4F0A-A79C-15FE9ADDEB86}"/>
              </a:ext>
            </a:extLst>
          </p:cNvPr>
          <p:cNvSpPr txBox="1"/>
          <p:nvPr/>
        </p:nvSpPr>
        <p:spPr>
          <a:xfrm>
            <a:off x="1656446" y="3273118"/>
            <a:ext cx="1625307" cy="350865"/>
          </a:xfrm>
          <a:prstGeom prst="rect">
            <a:avLst/>
          </a:prstGeom>
          <a:noFill/>
        </p:spPr>
        <p:txBody>
          <a:bodyPr wrap="square" lIns="146304" tIns="91440" rIns="146304" bIns="9144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E3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Edge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A65AC8-E570-4C35-B2C3-26D332A44E9D}"/>
              </a:ext>
            </a:extLst>
          </p:cNvPr>
          <p:cNvSpPr txBox="1"/>
          <p:nvPr/>
        </p:nvSpPr>
        <p:spPr>
          <a:xfrm>
            <a:off x="5944605" y="3276293"/>
            <a:ext cx="1625307" cy="350865"/>
          </a:xfrm>
          <a:prstGeom prst="rect">
            <a:avLst/>
          </a:prstGeom>
          <a:noFill/>
        </p:spPr>
        <p:txBody>
          <a:bodyPr wrap="square" lIns="146304" tIns="91440" rIns="146304" bIns="9144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E3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Cloud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DC78BA-1743-438A-95DE-669E48956819}"/>
              </a:ext>
            </a:extLst>
          </p:cNvPr>
          <p:cNvGrpSpPr/>
          <p:nvPr/>
        </p:nvGrpSpPr>
        <p:grpSpPr>
          <a:xfrm>
            <a:off x="6350058" y="2699903"/>
            <a:ext cx="906732" cy="340126"/>
            <a:chOff x="7575827" y="1399140"/>
            <a:chExt cx="1120343" cy="420254"/>
          </a:xfrm>
        </p:grpSpPr>
        <p:sp>
          <p:nvSpPr>
            <p:cNvPr id="44" name="Freeform 128">
              <a:extLst>
                <a:ext uri="{FF2B5EF4-FFF2-40B4-BE49-F238E27FC236}">
                  <a16:creationId xmlns:a16="http://schemas.microsoft.com/office/drawing/2014/main" id="{96A88215-A733-4A99-93D6-4E50D39B8815}"/>
                </a:ext>
              </a:extLst>
            </p:cNvPr>
            <p:cNvSpPr>
              <a:spLocks noChangeAspect="1"/>
            </p:cNvSpPr>
            <p:nvPr/>
          </p:nvSpPr>
          <p:spPr bwMode="white">
            <a:xfrm>
              <a:off x="8168319" y="1527802"/>
              <a:ext cx="527851" cy="291592"/>
            </a:xfrm>
            <a:custGeom>
              <a:avLst/>
              <a:gdLst>
                <a:gd name="T0" fmla="*/ 396 w 509"/>
                <a:gd name="T1" fmla="*/ 281 h 281"/>
                <a:gd name="T2" fmla="*/ 57 w 509"/>
                <a:gd name="T3" fmla="*/ 281 h 281"/>
                <a:gd name="T4" fmla="*/ 0 w 509"/>
                <a:gd name="T5" fmla="*/ 223 h 281"/>
                <a:gd name="T6" fmla="*/ 43 w 509"/>
                <a:gd name="T7" fmla="*/ 168 h 281"/>
                <a:gd name="T8" fmla="*/ 110 w 509"/>
                <a:gd name="T9" fmla="*/ 116 h 281"/>
                <a:gd name="T10" fmla="*/ 232 w 509"/>
                <a:gd name="T11" fmla="*/ 0 h 281"/>
                <a:gd name="T12" fmla="*/ 343 w 509"/>
                <a:gd name="T13" fmla="*/ 70 h 281"/>
                <a:gd name="T14" fmla="*/ 396 w 509"/>
                <a:gd name="T15" fmla="*/ 56 h 281"/>
                <a:gd name="T16" fmla="*/ 509 w 509"/>
                <a:gd name="T17" fmla="*/ 169 h 281"/>
                <a:gd name="T18" fmla="*/ 396 w 509"/>
                <a:gd name="T1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281">
                  <a:moveTo>
                    <a:pt x="396" y="281"/>
                  </a:moveTo>
                  <a:cubicBezTo>
                    <a:pt x="57" y="281"/>
                    <a:pt x="57" y="281"/>
                    <a:pt x="57" y="281"/>
                  </a:cubicBezTo>
                  <a:cubicBezTo>
                    <a:pt x="26" y="281"/>
                    <a:pt x="0" y="255"/>
                    <a:pt x="0" y="223"/>
                  </a:cubicBezTo>
                  <a:cubicBezTo>
                    <a:pt x="0" y="196"/>
                    <a:pt x="18" y="174"/>
                    <a:pt x="43" y="168"/>
                  </a:cubicBezTo>
                  <a:cubicBezTo>
                    <a:pt x="55" y="140"/>
                    <a:pt x="80" y="120"/>
                    <a:pt x="110" y="116"/>
                  </a:cubicBezTo>
                  <a:cubicBezTo>
                    <a:pt x="113" y="52"/>
                    <a:pt x="167" y="0"/>
                    <a:pt x="232" y="0"/>
                  </a:cubicBezTo>
                  <a:cubicBezTo>
                    <a:pt x="280" y="0"/>
                    <a:pt x="323" y="28"/>
                    <a:pt x="343" y="70"/>
                  </a:cubicBezTo>
                  <a:cubicBezTo>
                    <a:pt x="359" y="61"/>
                    <a:pt x="377" y="56"/>
                    <a:pt x="396" y="56"/>
                  </a:cubicBezTo>
                  <a:cubicBezTo>
                    <a:pt x="458" y="56"/>
                    <a:pt x="509" y="107"/>
                    <a:pt x="509" y="169"/>
                  </a:cubicBezTo>
                  <a:cubicBezTo>
                    <a:pt x="509" y="230"/>
                    <a:pt x="458" y="281"/>
                    <a:pt x="396" y="281"/>
                  </a:cubicBezTo>
                  <a:close/>
                </a:path>
              </a:pathLst>
            </a:custGeom>
            <a:solidFill>
              <a:srgbClr val="CFECF4"/>
            </a:solidFill>
            <a:ln w="22225"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" name="Freeform 128">
              <a:extLst>
                <a:ext uri="{FF2B5EF4-FFF2-40B4-BE49-F238E27FC236}">
                  <a16:creationId xmlns:a16="http://schemas.microsoft.com/office/drawing/2014/main" id="{39EC59BD-8434-4081-8297-345491F69E62}"/>
                </a:ext>
              </a:extLst>
            </p:cNvPr>
            <p:cNvSpPr>
              <a:spLocks noChangeAspect="1"/>
            </p:cNvSpPr>
            <p:nvPr/>
          </p:nvSpPr>
          <p:spPr bwMode="white">
            <a:xfrm>
              <a:off x="7575827" y="1413762"/>
              <a:ext cx="527851" cy="291592"/>
            </a:xfrm>
            <a:custGeom>
              <a:avLst/>
              <a:gdLst>
                <a:gd name="T0" fmla="*/ 396 w 509"/>
                <a:gd name="T1" fmla="*/ 281 h 281"/>
                <a:gd name="T2" fmla="*/ 57 w 509"/>
                <a:gd name="T3" fmla="*/ 281 h 281"/>
                <a:gd name="T4" fmla="*/ 0 w 509"/>
                <a:gd name="T5" fmla="*/ 223 h 281"/>
                <a:gd name="T6" fmla="*/ 43 w 509"/>
                <a:gd name="T7" fmla="*/ 168 h 281"/>
                <a:gd name="T8" fmla="*/ 110 w 509"/>
                <a:gd name="T9" fmla="*/ 116 h 281"/>
                <a:gd name="T10" fmla="*/ 232 w 509"/>
                <a:gd name="T11" fmla="*/ 0 h 281"/>
                <a:gd name="T12" fmla="*/ 343 w 509"/>
                <a:gd name="T13" fmla="*/ 70 h 281"/>
                <a:gd name="T14" fmla="*/ 396 w 509"/>
                <a:gd name="T15" fmla="*/ 56 h 281"/>
                <a:gd name="T16" fmla="*/ 509 w 509"/>
                <a:gd name="T17" fmla="*/ 169 h 281"/>
                <a:gd name="T18" fmla="*/ 396 w 509"/>
                <a:gd name="T1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281">
                  <a:moveTo>
                    <a:pt x="396" y="281"/>
                  </a:moveTo>
                  <a:cubicBezTo>
                    <a:pt x="57" y="281"/>
                    <a:pt x="57" y="281"/>
                    <a:pt x="57" y="281"/>
                  </a:cubicBezTo>
                  <a:cubicBezTo>
                    <a:pt x="26" y="281"/>
                    <a:pt x="0" y="255"/>
                    <a:pt x="0" y="223"/>
                  </a:cubicBezTo>
                  <a:cubicBezTo>
                    <a:pt x="0" y="196"/>
                    <a:pt x="18" y="174"/>
                    <a:pt x="43" y="168"/>
                  </a:cubicBezTo>
                  <a:cubicBezTo>
                    <a:pt x="55" y="140"/>
                    <a:pt x="80" y="120"/>
                    <a:pt x="110" y="116"/>
                  </a:cubicBezTo>
                  <a:cubicBezTo>
                    <a:pt x="113" y="52"/>
                    <a:pt x="167" y="0"/>
                    <a:pt x="232" y="0"/>
                  </a:cubicBezTo>
                  <a:cubicBezTo>
                    <a:pt x="280" y="0"/>
                    <a:pt x="323" y="28"/>
                    <a:pt x="343" y="70"/>
                  </a:cubicBezTo>
                  <a:cubicBezTo>
                    <a:pt x="359" y="61"/>
                    <a:pt x="377" y="56"/>
                    <a:pt x="396" y="56"/>
                  </a:cubicBezTo>
                  <a:cubicBezTo>
                    <a:pt x="458" y="56"/>
                    <a:pt x="509" y="107"/>
                    <a:pt x="509" y="169"/>
                  </a:cubicBezTo>
                  <a:cubicBezTo>
                    <a:pt x="509" y="230"/>
                    <a:pt x="458" y="281"/>
                    <a:pt x="396" y="281"/>
                  </a:cubicBezTo>
                  <a:close/>
                </a:path>
              </a:pathLst>
            </a:custGeom>
            <a:solidFill>
              <a:srgbClr val="CFECF4"/>
            </a:solidFill>
            <a:ln w="22225"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" name="Freeform 128">
              <a:extLst>
                <a:ext uri="{FF2B5EF4-FFF2-40B4-BE49-F238E27FC236}">
                  <a16:creationId xmlns:a16="http://schemas.microsoft.com/office/drawing/2014/main" id="{650E034F-C06C-4B5F-93DE-9F26F8202643}"/>
                </a:ext>
              </a:extLst>
            </p:cNvPr>
            <p:cNvSpPr>
              <a:spLocks noChangeAspect="1"/>
            </p:cNvSpPr>
            <p:nvPr/>
          </p:nvSpPr>
          <p:spPr bwMode="white">
            <a:xfrm>
              <a:off x="7698579" y="1399140"/>
              <a:ext cx="760759" cy="420254"/>
            </a:xfrm>
            <a:custGeom>
              <a:avLst/>
              <a:gdLst>
                <a:gd name="T0" fmla="*/ 396 w 509"/>
                <a:gd name="T1" fmla="*/ 281 h 281"/>
                <a:gd name="T2" fmla="*/ 57 w 509"/>
                <a:gd name="T3" fmla="*/ 281 h 281"/>
                <a:gd name="T4" fmla="*/ 0 w 509"/>
                <a:gd name="T5" fmla="*/ 223 h 281"/>
                <a:gd name="T6" fmla="*/ 43 w 509"/>
                <a:gd name="T7" fmla="*/ 168 h 281"/>
                <a:gd name="T8" fmla="*/ 110 w 509"/>
                <a:gd name="T9" fmla="*/ 116 h 281"/>
                <a:gd name="T10" fmla="*/ 232 w 509"/>
                <a:gd name="T11" fmla="*/ 0 h 281"/>
                <a:gd name="T12" fmla="*/ 343 w 509"/>
                <a:gd name="T13" fmla="*/ 70 h 281"/>
                <a:gd name="T14" fmla="*/ 396 w 509"/>
                <a:gd name="T15" fmla="*/ 56 h 281"/>
                <a:gd name="T16" fmla="*/ 509 w 509"/>
                <a:gd name="T17" fmla="*/ 169 h 281"/>
                <a:gd name="T18" fmla="*/ 396 w 509"/>
                <a:gd name="T1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281">
                  <a:moveTo>
                    <a:pt x="396" y="281"/>
                  </a:moveTo>
                  <a:cubicBezTo>
                    <a:pt x="57" y="281"/>
                    <a:pt x="57" y="281"/>
                    <a:pt x="57" y="281"/>
                  </a:cubicBezTo>
                  <a:cubicBezTo>
                    <a:pt x="26" y="281"/>
                    <a:pt x="0" y="255"/>
                    <a:pt x="0" y="223"/>
                  </a:cubicBezTo>
                  <a:cubicBezTo>
                    <a:pt x="0" y="196"/>
                    <a:pt x="18" y="174"/>
                    <a:pt x="43" y="168"/>
                  </a:cubicBezTo>
                  <a:cubicBezTo>
                    <a:pt x="55" y="140"/>
                    <a:pt x="80" y="120"/>
                    <a:pt x="110" y="116"/>
                  </a:cubicBezTo>
                  <a:cubicBezTo>
                    <a:pt x="113" y="52"/>
                    <a:pt x="167" y="0"/>
                    <a:pt x="232" y="0"/>
                  </a:cubicBezTo>
                  <a:cubicBezTo>
                    <a:pt x="280" y="0"/>
                    <a:pt x="323" y="28"/>
                    <a:pt x="343" y="70"/>
                  </a:cubicBezTo>
                  <a:cubicBezTo>
                    <a:pt x="359" y="61"/>
                    <a:pt x="377" y="56"/>
                    <a:pt x="396" y="56"/>
                  </a:cubicBezTo>
                  <a:cubicBezTo>
                    <a:pt x="458" y="56"/>
                    <a:pt x="509" y="107"/>
                    <a:pt x="509" y="169"/>
                  </a:cubicBezTo>
                  <a:cubicBezTo>
                    <a:pt x="509" y="230"/>
                    <a:pt x="458" y="281"/>
                    <a:pt x="396" y="281"/>
                  </a:cubicBez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chemeClr val="tx2"/>
              </a:solidFill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1FD1A005-70D8-4DA9-A6A8-437F10D11101}"/>
              </a:ext>
            </a:extLst>
          </p:cNvPr>
          <p:cNvGrpSpPr/>
          <p:nvPr/>
        </p:nvGrpSpPr>
        <p:grpSpPr>
          <a:xfrm>
            <a:off x="2189041" y="2449167"/>
            <a:ext cx="560116" cy="784553"/>
            <a:chOff x="906826" y="1655559"/>
            <a:chExt cx="1022806" cy="1432641"/>
          </a:xfrm>
        </p:grpSpPr>
        <p:grpSp>
          <p:nvGrpSpPr>
            <p:cNvPr id="188" name="Group 15">
              <a:extLst>
                <a:ext uri="{FF2B5EF4-FFF2-40B4-BE49-F238E27FC236}">
                  <a16:creationId xmlns:a16="http://schemas.microsoft.com/office/drawing/2014/main" id="{DECCA60B-DDC0-4E56-A2D1-E65FCDD6A3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62864" y="2464392"/>
              <a:ext cx="188319" cy="623808"/>
              <a:chOff x="1978" y="3125"/>
              <a:chExt cx="80" cy="265"/>
            </a:xfrm>
          </p:grpSpPr>
          <p:sp>
            <p:nvSpPr>
              <p:cNvPr id="189" name="Freeform 25">
                <a:extLst>
                  <a:ext uri="{FF2B5EF4-FFF2-40B4-BE49-F238E27FC236}">
                    <a16:creationId xmlns:a16="http://schemas.microsoft.com/office/drawing/2014/main" id="{B1B52D93-5332-4CD4-99AA-CCF93B53E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8" y="3232"/>
                <a:ext cx="80" cy="158"/>
              </a:xfrm>
              <a:custGeom>
                <a:avLst/>
                <a:gdLst>
                  <a:gd name="T0" fmla="*/ 43 w 56"/>
                  <a:gd name="T1" fmla="*/ 63 h 114"/>
                  <a:gd name="T2" fmla="*/ 43 w 56"/>
                  <a:gd name="T3" fmla="*/ 0 h 114"/>
                  <a:gd name="T4" fmla="*/ 14 w 56"/>
                  <a:gd name="T5" fmla="*/ 0 h 114"/>
                  <a:gd name="T6" fmla="*/ 14 w 56"/>
                  <a:gd name="T7" fmla="*/ 63 h 114"/>
                  <a:gd name="T8" fmla="*/ 0 w 56"/>
                  <a:gd name="T9" fmla="*/ 86 h 114"/>
                  <a:gd name="T10" fmla="*/ 28 w 56"/>
                  <a:gd name="T11" fmla="*/ 114 h 114"/>
                  <a:gd name="T12" fmla="*/ 56 w 56"/>
                  <a:gd name="T13" fmla="*/ 86 h 114"/>
                  <a:gd name="T14" fmla="*/ 43 w 56"/>
                  <a:gd name="T15" fmla="*/ 6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114">
                    <a:moveTo>
                      <a:pt x="43" y="63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6" y="68"/>
                      <a:pt x="0" y="76"/>
                      <a:pt x="0" y="86"/>
                    </a:cubicBezTo>
                    <a:cubicBezTo>
                      <a:pt x="0" y="101"/>
                      <a:pt x="13" y="114"/>
                      <a:pt x="28" y="114"/>
                    </a:cubicBezTo>
                    <a:cubicBezTo>
                      <a:pt x="43" y="114"/>
                      <a:pt x="56" y="101"/>
                      <a:pt x="56" y="86"/>
                    </a:cubicBezTo>
                    <a:cubicBezTo>
                      <a:pt x="56" y="76"/>
                      <a:pt x="50" y="68"/>
                      <a:pt x="43" y="6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0" name="Freeform 16">
                <a:extLst>
                  <a:ext uri="{FF2B5EF4-FFF2-40B4-BE49-F238E27FC236}">
                    <a16:creationId xmlns:a16="http://schemas.microsoft.com/office/drawing/2014/main" id="{A4C44879-B60F-448D-BC0B-31FF2E987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8" y="3125"/>
                <a:ext cx="80" cy="265"/>
              </a:xfrm>
              <a:custGeom>
                <a:avLst/>
                <a:gdLst>
                  <a:gd name="T0" fmla="*/ 43 w 56"/>
                  <a:gd name="T1" fmla="*/ 141 h 192"/>
                  <a:gd name="T2" fmla="*/ 43 w 56"/>
                  <a:gd name="T3" fmla="*/ 15 h 192"/>
                  <a:gd name="T4" fmla="*/ 28 w 56"/>
                  <a:gd name="T5" fmla="*/ 0 h 192"/>
                  <a:gd name="T6" fmla="*/ 14 w 56"/>
                  <a:gd name="T7" fmla="*/ 15 h 192"/>
                  <a:gd name="T8" fmla="*/ 14 w 56"/>
                  <a:gd name="T9" fmla="*/ 141 h 192"/>
                  <a:gd name="T10" fmla="*/ 0 w 56"/>
                  <a:gd name="T11" fmla="*/ 164 h 192"/>
                  <a:gd name="T12" fmla="*/ 28 w 56"/>
                  <a:gd name="T13" fmla="*/ 192 h 192"/>
                  <a:gd name="T14" fmla="*/ 56 w 56"/>
                  <a:gd name="T15" fmla="*/ 164 h 192"/>
                  <a:gd name="T16" fmla="*/ 43 w 56"/>
                  <a:gd name="T17" fmla="*/ 14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192">
                    <a:moveTo>
                      <a:pt x="43" y="141"/>
                    </a:moveTo>
                    <a:cubicBezTo>
                      <a:pt x="43" y="15"/>
                      <a:pt x="43" y="15"/>
                      <a:pt x="43" y="15"/>
                    </a:cubicBezTo>
                    <a:cubicBezTo>
                      <a:pt x="43" y="7"/>
                      <a:pt x="36" y="0"/>
                      <a:pt x="28" y="0"/>
                    </a:cubicBezTo>
                    <a:cubicBezTo>
                      <a:pt x="20" y="0"/>
                      <a:pt x="14" y="7"/>
                      <a:pt x="14" y="15"/>
                    </a:cubicBezTo>
                    <a:cubicBezTo>
                      <a:pt x="14" y="141"/>
                      <a:pt x="14" y="141"/>
                      <a:pt x="14" y="141"/>
                    </a:cubicBezTo>
                    <a:cubicBezTo>
                      <a:pt x="6" y="146"/>
                      <a:pt x="0" y="154"/>
                      <a:pt x="0" y="164"/>
                    </a:cubicBezTo>
                    <a:cubicBezTo>
                      <a:pt x="0" y="179"/>
                      <a:pt x="13" y="192"/>
                      <a:pt x="28" y="192"/>
                    </a:cubicBezTo>
                    <a:cubicBezTo>
                      <a:pt x="43" y="192"/>
                      <a:pt x="56" y="179"/>
                      <a:pt x="56" y="164"/>
                    </a:cubicBezTo>
                    <a:cubicBezTo>
                      <a:pt x="56" y="154"/>
                      <a:pt x="50" y="146"/>
                      <a:pt x="43" y="141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1" name="Line 17">
                <a:extLst>
                  <a:ext uri="{FF2B5EF4-FFF2-40B4-BE49-F238E27FC236}">
                    <a16:creationId xmlns:a16="http://schemas.microsoft.com/office/drawing/2014/main" id="{93F793ED-123B-4F7B-A5F4-536396F53B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3158"/>
                <a:ext cx="23" cy="0"/>
              </a:xfrm>
              <a:prstGeom prst="line">
                <a:avLst/>
              </a:prstGeom>
              <a:solidFill>
                <a:srgbClr val="0FA1C9"/>
              </a:solidFill>
              <a:ln w="12700">
                <a:solidFill>
                  <a:schemeClr val="tx2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2" name="Line 18">
                <a:extLst>
                  <a:ext uri="{FF2B5EF4-FFF2-40B4-BE49-F238E27FC236}">
                    <a16:creationId xmlns:a16="http://schemas.microsoft.com/office/drawing/2014/main" id="{17C3F404-0674-4C56-8FCF-F002E03093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3180"/>
                <a:ext cx="23" cy="0"/>
              </a:xfrm>
              <a:prstGeom prst="line">
                <a:avLst/>
              </a:prstGeom>
              <a:solidFill>
                <a:srgbClr val="0FA1C9"/>
              </a:solidFill>
              <a:ln w="12700">
                <a:solidFill>
                  <a:schemeClr val="tx2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3" name="Line 19">
                <a:extLst>
                  <a:ext uri="{FF2B5EF4-FFF2-40B4-BE49-F238E27FC236}">
                    <a16:creationId xmlns:a16="http://schemas.microsoft.com/office/drawing/2014/main" id="{53A89AA1-0E7F-4EF6-891C-B6617A5FD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3202"/>
                <a:ext cx="23" cy="0"/>
              </a:xfrm>
              <a:prstGeom prst="line">
                <a:avLst/>
              </a:prstGeom>
              <a:solidFill>
                <a:srgbClr val="0FA1C9"/>
              </a:solidFill>
              <a:ln w="12700">
                <a:solidFill>
                  <a:schemeClr val="tx2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4" name="Line 20">
                <a:extLst>
                  <a:ext uri="{FF2B5EF4-FFF2-40B4-BE49-F238E27FC236}">
                    <a16:creationId xmlns:a16="http://schemas.microsoft.com/office/drawing/2014/main" id="{70A27EF9-1D7C-4701-B0F4-FE0B07217A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3224"/>
                <a:ext cx="23" cy="0"/>
              </a:xfrm>
              <a:prstGeom prst="line">
                <a:avLst/>
              </a:prstGeom>
              <a:solidFill>
                <a:srgbClr val="0FA1C9"/>
              </a:solidFill>
              <a:ln w="12700">
                <a:solidFill>
                  <a:schemeClr val="tx2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5" name="Line 21">
                <a:extLst>
                  <a:ext uri="{FF2B5EF4-FFF2-40B4-BE49-F238E27FC236}">
                    <a16:creationId xmlns:a16="http://schemas.microsoft.com/office/drawing/2014/main" id="{C97879FE-0CEA-4608-9185-69283594D9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3246"/>
                <a:ext cx="23" cy="0"/>
              </a:xfrm>
              <a:prstGeom prst="line">
                <a:avLst/>
              </a:prstGeom>
              <a:solidFill>
                <a:srgbClr val="0FA1C9"/>
              </a:solidFill>
              <a:ln w="12700">
                <a:solidFill>
                  <a:schemeClr val="tx2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6" name="Line 22">
                <a:extLst>
                  <a:ext uri="{FF2B5EF4-FFF2-40B4-BE49-F238E27FC236}">
                    <a16:creationId xmlns:a16="http://schemas.microsoft.com/office/drawing/2014/main" id="{BD9AAFA4-3E08-448C-A96E-C7BDDBE9EB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3268"/>
                <a:ext cx="23" cy="0"/>
              </a:xfrm>
              <a:prstGeom prst="line">
                <a:avLst/>
              </a:prstGeom>
              <a:solidFill>
                <a:srgbClr val="0FA1C9"/>
              </a:solidFill>
              <a:ln w="12700">
                <a:solidFill>
                  <a:schemeClr val="tx2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7" name="Line 23">
                <a:extLst>
                  <a:ext uri="{FF2B5EF4-FFF2-40B4-BE49-F238E27FC236}">
                    <a16:creationId xmlns:a16="http://schemas.microsoft.com/office/drawing/2014/main" id="{92D7A900-D2F0-4282-810C-3CF15E7437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3290"/>
                <a:ext cx="23" cy="0"/>
              </a:xfrm>
              <a:prstGeom prst="line">
                <a:avLst/>
              </a:prstGeom>
              <a:solidFill>
                <a:srgbClr val="0FA1C9"/>
              </a:solidFill>
              <a:ln w="12700">
                <a:solidFill>
                  <a:schemeClr val="tx2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8" name="Freeform 24">
                <a:extLst>
                  <a:ext uri="{FF2B5EF4-FFF2-40B4-BE49-F238E27FC236}">
                    <a16:creationId xmlns:a16="http://schemas.microsoft.com/office/drawing/2014/main" id="{7272DC5A-9280-4C28-9D5C-D346323D7F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1" y="3329"/>
                <a:ext cx="31" cy="32"/>
              </a:xfrm>
              <a:custGeom>
                <a:avLst/>
                <a:gdLst>
                  <a:gd name="T0" fmla="*/ 0 w 22"/>
                  <a:gd name="T1" fmla="*/ 0 h 23"/>
                  <a:gd name="T2" fmla="*/ 11 w 22"/>
                  <a:gd name="T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2" h="23">
                    <a:moveTo>
                      <a:pt x="0" y="0"/>
                    </a:moveTo>
                    <a:cubicBezTo>
                      <a:pt x="0" y="0"/>
                      <a:pt x="22" y="1"/>
                      <a:pt x="11" y="23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A2D91B51-7303-4E79-A20D-E07440F65DED}"/>
                </a:ext>
              </a:extLst>
            </p:cNvPr>
            <p:cNvGrpSpPr/>
            <p:nvPr/>
          </p:nvGrpSpPr>
          <p:grpSpPr>
            <a:xfrm>
              <a:off x="906826" y="1655559"/>
              <a:ext cx="660465" cy="673228"/>
              <a:chOff x="3983579" y="1479332"/>
              <a:chExt cx="643068" cy="655494"/>
            </a:xfrm>
          </p:grpSpPr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8A0AB68E-1517-4E98-A566-FC4EEFABD0C2}"/>
                  </a:ext>
                </a:extLst>
              </p:cNvPr>
              <p:cNvSpPr/>
              <p:nvPr/>
            </p:nvSpPr>
            <p:spPr>
              <a:xfrm>
                <a:off x="4081501" y="1720871"/>
                <a:ext cx="545146" cy="411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201" name="Group 21">
                <a:extLst>
                  <a:ext uri="{FF2B5EF4-FFF2-40B4-BE49-F238E27FC236}">
                    <a16:creationId xmlns:a16="http://schemas.microsoft.com/office/drawing/2014/main" id="{0EF6627C-C1DC-4883-BC0B-52C99ADEE00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83579" y="1479332"/>
                <a:ext cx="643068" cy="655494"/>
                <a:chOff x="1522" y="1890"/>
                <a:chExt cx="828" cy="844"/>
              </a:xfrm>
            </p:grpSpPr>
            <p:sp>
              <p:nvSpPr>
                <p:cNvPr id="202" name="Freeform 22">
                  <a:extLst>
                    <a:ext uri="{FF2B5EF4-FFF2-40B4-BE49-F238E27FC236}">
                      <a16:creationId xmlns:a16="http://schemas.microsoft.com/office/drawing/2014/main" id="{2FFB1BFB-8B35-49D4-A256-AA6068B36C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22" y="2201"/>
                  <a:ext cx="828" cy="533"/>
                </a:xfrm>
                <a:custGeom>
                  <a:avLst/>
                  <a:gdLst>
                    <a:gd name="T0" fmla="*/ 365 w 379"/>
                    <a:gd name="T1" fmla="*/ 243 h 243"/>
                    <a:gd name="T2" fmla="*/ 14 w 379"/>
                    <a:gd name="T3" fmla="*/ 243 h 243"/>
                    <a:gd name="T4" fmla="*/ 0 w 379"/>
                    <a:gd name="T5" fmla="*/ 229 h 243"/>
                    <a:gd name="T6" fmla="*/ 0 w 379"/>
                    <a:gd name="T7" fmla="*/ 14 h 243"/>
                    <a:gd name="T8" fmla="*/ 14 w 379"/>
                    <a:gd name="T9" fmla="*/ 0 h 243"/>
                    <a:gd name="T10" fmla="*/ 365 w 379"/>
                    <a:gd name="T11" fmla="*/ 0 h 243"/>
                    <a:gd name="T12" fmla="*/ 379 w 379"/>
                    <a:gd name="T13" fmla="*/ 14 h 243"/>
                    <a:gd name="T14" fmla="*/ 379 w 379"/>
                    <a:gd name="T15" fmla="*/ 229 h 243"/>
                    <a:gd name="T16" fmla="*/ 365 w 379"/>
                    <a:gd name="T17" fmla="*/ 243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9" h="243">
                      <a:moveTo>
                        <a:pt x="365" y="243"/>
                      </a:moveTo>
                      <a:cubicBezTo>
                        <a:pt x="14" y="243"/>
                        <a:pt x="14" y="243"/>
                        <a:pt x="14" y="243"/>
                      </a:cubicBezTo>
                      <a:cubicBezTo>
                        <a:pt x="6" y="243"/>
                        <a:pt x="0" y="236"/>
                        <a:pt x="0" y="229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365" y="0"/>
                        <a:pt x="365" y="0"/>
                        <a:pt x="365" y="0"/>
                      </a:cubicBezTo>
                      <a:cubicBezTo>
                        <a:pt x="372" y="0"/>
                        <a:pt x="379" y="6"/>
                        <a:pt x="379" y="14"/>
                      </a:cubicBezTo>
                      <a:cubicBezTo>
                        <a:pt x="379" y="229"/>
                        <a:pt x="379" y="229"/>
                        <a:pt x="379" y="229"/>
                      </a:cubicBezTo>
                      <a:cubicBezTo>
                        <a:pt x="379" y="236"/>
                        <a:pt x="372" y="243"/>
                        <a:pt x="365" y="2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Freeform 24">
                  <a:extLst>
                    <a:ext uri="{FF2B5EF4-FFF2-40B4-BE49-F238E27FC236}">
                      <a16:creationId xmlns:a16="http://schemas.microsoft.com/office/drawing/2014/main" id="{9C10822C-F181-46ED-94AB-3EC1C0890D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2" y="2254"/>
                  <a:ext cx="89" cy="90"/>
                </a:xfrm>
                <a:custGeom>
                  <a:avLst/>
                  <a:gdLst>
                    <a:gd name="T0" fmla="*/ 37 w 41"/>
                    <a:gd name="T1" fmla="*/ 41 h 41"/>
                    <a:gd name="T2" fmla="*/ 3 w 41"/>
                    <a:gd name="T3" fmla="*/ 41 h 41"/>
                    <a:gd name="T4" fmla="*/ 0 w 41"/>
                    <a:gd name="T5" fmla="*/ 37 h 41"/>
                    <a:gd name="T6" fmla="*/ 0 w 41"/>
                    <a:gd name="T7" fmla="*/ 3 h 41"/>
                    <a:gd name="T8" fmla="*/ 3 w 41"/>
                    <a:gd name="T9" fmla="*/ 0 h 41"/>
                    <a:gd name="T10" fmla="*/ 37 w 41"/>
                    <a:gd name="T11" fmla="*/ 0 h 41"/>
                    <a:gd name="T12" fmla="*/ 41 w 41"/>
                    <a:gd name="T13" fmla="*/ 3 h 41"/>
                    <a:gd name="T14" fmla="*/ 41 w 41"/>
                    <a:gd name="T15" fmla="*/ 37 h 41"/>
                    <a:gd name="T16" fmla="*/ 37 w 41"/>
                    <a:gd name="T17" fmla="*/ 4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" h="41">
                      <a:moveTo>
                        <a:pt x="37" y="41"/>
                      </a:moveTo>
                      <a:cubicBezTo>
                        <a:pt x="3" y="41"/>
                        <a:pt x="3" y="41"/>
                        <a:pt x="3" y="41"/>
                      </a:cubicBezTo>
                      <a:cubicBezTo>
                        <a:pt x="1" y="41"/>
                        <a:pt x="0" y="39"/>
                        <a:pt x="0" y="37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9" y="0"/>
                        <a:pt x="41" y="1"/>
                        <a:pt x="41" y="3"/>
                      </a:cubicBezTo>
                      <a:cubicBezTo>
                        <a:pt x="41" y="37"/>
                        <a:pt x="41" y="37"/>
                        <a:pt x="41" y="37"/>
                      </a:cubicBezTo>
                      <a:cubicBezTo>
                        <a:pt x="41" y="39"/>
                        <a:pt x="39" y="41"/>
                        <a:pt x="37" y="4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Line 33">
                  <a:extLst>
                    <a:ext uri="{FF2B5EF4-FFF2-40B4-BE49-F238E27FC236}">
                      <a16:creationId xmlns:a16="http://schemas.microsoft.com/office/drawing/2014/main" id="{3D4B2DD5-C0D5-4F3A-9337-00BC670B95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62" y="2414"/>
                  <a:ext cx="166" cy="0"/>
                </a:xfrm>
                <a:prstGeom prst="line">
                  <a:avLst/>
                </a:pr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Line 34">
                  <a:extLst>
                    <a:ext uri="{FF2B5EF4-FFF2-40B4-BE49-F238E27FC236}">
                      <a16:creationId xmlns:a16="http://schemas.microsoft.com/office/drawing/2014/main" id="{AE12E71D-EB37-469E-9489-7FAFEC6697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32" y="2206"/>
                  <a:ext cx="0" cy="206"/>
                </a:xfrm>
                <a:prstGeom prst="line">
                  <a:avLst/>
                </a:pr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Line 35">
                  <a:extLst>
                    <a:ext uri="{FF2B5EF4-FFF2-40B4-BE49-F238E27FC236}">
                      <a16:creationId xmlns:a16="http://schemas.microsoft.com/office/drawing/2014/main" id="{E8944662-70B3-4F52-97F3-F40F1E5EEA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11" y="2206"/>
                  <a:ext cx="0" cy="103"/>
                </a:xfrm>
                <a:prstGeom prst="line">
                  <a:avLst/>
                </a:pr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Freeform 36">
                  <a:extLst>
                    <a:ext uri="{FF2B5EF4-FFF2-40B4-BE49-F238E27FC236}">
                      <a16:creationId xmlns:a16="http://schemas.microsoft.com/office/drawing/2014/main" id="{CE8C7BDE-FB3A-4CA1-8C7E-D0F7451F10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6" y="2206"/>
                  <a:ext cx="179" cy="414"/>
                </a:xfrm>
                <a:custGeom>
                  <a:avLst/>
                  <a:gdLst>
                    <a:gd name="T0" fmla="*/ 0 w 179"/>
                    <a:gd name="T1" fmla="*/ 0 h 414"/>
                    <a:gd name="T2" fmla="*/ 0 w 179"/>
                    <a:gd name="T3" fmla="*/ 232 h 414"/>
                    <a:gd name="T4" fmla="*/ 179 w 179"/>
                    <a:gd name="T5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9" h="414">
                      <a:moveTo>
                        <a:pt x="0" y="0"/>
                      </a:moveTo>
                      <a:lnTo>
                        <a:pt x="0" y="232"/>
                      </a:lnTo>
                      <a:lnTo>
                        <a:pt x="179" y="414"/>
                      </a:ln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Line 37">
                  <a:extLst>
                    <a:ext uri="{FF2B5EF4-FFF2-40B4-BE49-F238E27FC236}">
                      <a16:creationId xmlns:a16="http://schemas.microsoft.com/office/drawing/2014/main" id="{612F272E-FDC3-48EC-B5AA-690FCF7177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30" y="2510"/>
                  <a:ext cx="45" cy="44"/>
                </a:xfrm>
                <a:prstGeom prst="line">
                  <a:avLst/>
                </a:pr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Freeform 38">
                  <a:extLst>
                    <a:ext uri="{FF2B5EF4-FFF2-40B4-BE49-F238E27FC236}">
                      <a16:creationId xmlns:a16="http://schemas.microsoft.com/office/drawing/2014/main" id="{F37C35D7-BA8F-48CD-842A-B2DEBA9A59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40" y="2464"/>
                  <a:ext cx="166" cy="270"/>
                </a:xfrm>
                <a:custGeom>
                  <a:avLst/>
                  <a:gdLst>
                    <a:gd name="T0" fmla="*/ 0 w 166"/>
                    <a:gd name="T1" fmla="*/ 0 h 270"/>
                    <a:gd name="T2" fmla="*/ 166 w 166"/>
                    <a:gd name="T3" fmla="*/ 169 h 270"/>
                    <a:gd name="T4" fmla="*/ 166 w 166"/>
                    <a:gd name="T5" fmla="*/ 270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66" h="270">
                      <a:moveTo>
                        <a:pt x="0" y="0"/>
                      </a:moveTo>
                      <a:lnTo>
                        <a:pt x="166" y="169"/>
                      </a:lnTo>
                      <a:lnTo>
                        <a:pt x="166" y="270"/>
                      </a:ln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Freeform 39">
                  <a:extLst>
                    <a:ext uri="{FF2B5EF4-FFF2-40B4-BE49-F238E27FC236}">
                      <a16:creationId xmlns:a16="http://schemas.microsoft.com/office/drawing/2014/main" id="{A8F63D6F-6725-40E6-931B-C8E8E536C1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22" y="2576"/>
                  <a:ext cx="146" cy="63"/>
                </a:xfrm>
                <a:custGeom>
                  <a:avLst/>
                  <a:gdLst>
                    <a:gd name="T0" fmla="*/ 0 w 146"/>
                    <a:gd name="T1" fmla="*/ 0 h 63"/>
                    <a:gd name="T2" fmla="*/ 85 w 146"/>
                    <a:gd name="T3" fmla="*/ 0 h 63"/>
                    <a:gd name="T4" fmla="*/ 146 w 146"/>
                    <a:gd name="T5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6" h="63">
                      <a:moveTo>
                        <a:pt x="0" y="0"/>
                      </a:moveTo>
                      <a:lnTo>
                        <a:pt x="85" y="0"/>
                      </a:lnTo>
                      <a:lnTo>
                        <a:pt x="146" y="63"/>
                      </a:ln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Freeform 40">
                  <a:extLst>
                    <a:ext uri="{FF2B5EF4-FFF2-40B4-BE49-F238E27FC236}">
                      <a16:creationId xmlns:a16="http://schemas.microsoft.com/office/drawing/2014/main" id="{9D57AD26-5C09-466D-AEFF-ABF02B9858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5" y="2604"/>
                  <a:ext cx="240" cy="60"/>
                </a:xfrm>
                <a:custGeom>
                  <a:avLst/>
                  <a:gdLst>
                    <a:gd name="T0" fmla="*/ 0 w 240"/>
                    <a:gd name="T1" fmla="*/ 0 h 60"/>
                    <a:gd name="T2" fmla="*/ 0 w 240"/>
                    <a:gd name="T3" fmla="*/ 60 h 60"/>
                    <a:gd name="T4" fmla="*/ 240 w 240"/>
                    <a:gd name="T5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0" h="60">
                      <a:moveTo>
                        <a:pt x="0" y="0"/>
                      </a:moveTo>
                      <a:lnTo>
                        <a:pt x="0" y="60"/>
                      </a:lnTo>
                      <a:lnTo>
                        <a:pt x="240" y="60"/>
                      </a:ln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Freeform 41">
                  <a:extLst>
                    <a:ext uri="{FF2B5EF4-FFF2-40B4-BE49-F238E27FC236}">
                      <a16:creationId xmlns:a16="http://schemas.microsoft.com/office/drawing/2014/main" id="{2B68E1A9-E405-4D67-8EC3-7C21E16286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8" y="2532"/>
                  <a:ext cx="182" cy="68"/>
                </a:xfrm>
                <a:custGeom>
                  <a:avLst/>
                  <a:gdLst>
                    <a:gd name="T0" fmla="*/ 182 w 182"/>
                    <a:gd name="T1" fmla="*/ 68 h 68"/>
                    <a:gd name="T2" fmla="*/ 0 w 182"/>
                    <a:gd name="T3" fmla="*/ 66 h 68"/>
                    <a:gd name="T4" fmla="*/ 0 w 182"/>
                    <a:gd name="T5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2" h="68">
                      <a:moveTo>
                        <a:pt x="182" y="68"/>
                      </a:moveTo>
                      <a:lnTo>
                        <a:pt x="0" y="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Freeform 42">
                  <a:extLst>
                    <a:ext uri="{FF2B5EF4-FFF2-40B4-BE49-F238E27FC236}">
                      <a16:creationId xmlns:a16="http://schemas.microsoft.com/office/drawing/2014/main" id="{2E7D0629-04FF-493B-AE25-EBE951EDAA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3" y="2081"/>
                  <a:ext cx="129" cy="72"/>
                </a:xfrm>
                <a:custGeom>
                  <a:avLst/>
                  <a:gdLst>
                    <a:gd name="T0" fmla="*/ 59 w 59"/>
                    <a:gd name="T1" fmla="*/ 33 h 33"/>
                    <a:gd name="T2" fmla="*/ 59 w 59"/>
                    <a:gd name="T3" fmla="*/ 32 h 33"/>
                    <a:gd name="T4" fmla="*/ 30 w 59"/>
                    <a:gd name="T5" fmla="*/ 0 h 33"/>
                    <a:gd name="T6" fmla="*/ 0 w 59"/>
                    <a:gd name="T7" fmla="*/ 32 h 33"/>
                    <a:gd name="T8" fmla="*/ 0 w 59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33">
                      <a:moveTo>
                        <a:pt x="59" y="33"/>
                      </a:moveTo>
                      <a:cubicBezTo>
                        <a:pt x="59" y="33"/>
                        <a:pt x="59" y="32"/>
                        <a:pt x="59" y="32"/>
                      </a:cubicBezTo>
                      <a:cubicBezTo>
                        <a:pt x="59" y="14"/>
                        <a:pt x="46" y="0"/>
                        <a:pt x="30" y="0"/>
                      </a:cubicBezTo>
                      <a:cubicBezTo>
                        <a:pt x="13" y="0"/>
                        <a:pt x="0" y="14"/>
                        <a:pt x="0" y="32"/>
                      </a:cubicBezTo>
                      <a:cubicBezTo>
                        <a:pt x="0" y="32"/>
                        <a:pt x="0" y="33"/>
                        <a:pt x="0" y="33"/>
                      </a:cubicBez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Freeform 43">
                  <a:extLst>
                    <a:ext uri="{FF2B5EF4-FFF2-40B4-BE49-F238E27FC236}">
                      <a16:creationId xmlns:a16="http://schemas.microsoft.com/office/drawing/2014/main" id="{6D85BA80-39F8-4F6B-8F40-839C2598D1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2" y="1989"/>
                  <a:ext cx="251" cy="134"/>
                </a:xfrm>
                <a:custGeom>
                  <a:avLst/>
                  <a:gdLst>
                    <a:gd name="T0" fmla="*/ 115 w 115"/>
                    <a:gd name="T1" fmla="*/ 61 h 61"/>
                    <a:gd name="T2" fmla="*/ 115 w 115"/>
                    <a:gd name="T3" fmla="*/ 59 h 61"/>
                    <a:gd name="T4" fmla="*/ 58 w 115"/>
                    <a:gd name="T5" fmla="*/ 0 h 61"/>
                    <a:gd name="T6" fmla="*/ 0 w 115"/>
                    <a:gd name="T7" fmla="*/ 59 h 61"/>
                    <a:gd name="T8" fmla="*/ 0 w 115"/>
                    <a:gd name="T9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5" h="61">
                      <a:moveTo>
                        <a:pt x="115" y="61"/>
                      </a:moveTo>
                      <a:cubicBezTo>
                        <a:pt x="115" y="60"/>
                        <a:pt x="115" y="59"/>
                        <a:pt x="115" y="59"/>
                      </a:cubicBezTo>
                      <a:cubicBezTo>
                        <a:pt x="115" y="26"/>
                        <a:pt x="89" y="0"/>
                        <a:pt x="58" y="0"/>
                      </a:cubicBezTo>
                      <a:cubicBezTo>
                        <a:pt x="26" y="0"/>
                        <a:pt x="0" y="26"/>
                        <a:pt x="0" y="59"/>
                      </a:cubicBezTo>
                      <a:cubicBezTo>
                        <a:pt x="0" y="59"/>
                        <a:pt x="0" y="60"/>
                        <a:pt x="0" y="61"/>
                      </a:cubicBez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Freeform 44">
                  <a:extLst>
                    <a:ext uri="{FF2B5EF4-FFF2-40B4-BE49-F238E27FC236}">
                      <a16:creationId xmlns:a16="http://schemas.microsoft.com/office/drawing/2014/main" id="{4FE8F23C-EED6-4C3C-BC81-39C50BB434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1" y="1890"/>
                  <a:ext cx="373" cy="198"/>
                </a:xfrm>
                <a:custGeom>
                  <a:avLst/>
                  <a:gdLst>
                    <a:gd name="T0" fmla="*/ 171 w 171"/>
                    <a:gd name="T1" fmla="*/ 90 h 90"/>
                    <a:gd name="T2" fmla="*/ 171 w 171"/>
                    <a:gd name="T3" fmla="*/ 87 h 90"/>
                    <a:gd name="T4" fmla="*/ 86 w 171"/>
                    <a:gd name="T5" fmla="*/ 0 h 90"/>
                    <a:gd name="T6" fmla="*/ 0 w 171"/>
                    <a:gd name="T7" fmla="*/ 87 h 90"/>
                    <a:gd name="T8" fmla="*/ 0 w 171"/>
                    <a:gd name="T9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1" h="90">
                      <a:moveTo>
                        <a:pt x="171" y="90"/>
                      </a:moveTo>
                      <a:cubicBezTo>
                        <a:pt x="171" y="89"/>
                        <a:pt x="171" y="88"/>
                        <a:pt x="171" y="87"/>
                      </a:cubicBezTo>
                      <a:cubicBezTo>
                        <a:pt x="171" y="39"/>
                        <a:pt x="133" y="0"/>
                        <a:pt x="86" y="0"/>
                      </a:cubicBezTo>
                      <a:cubicBezTo>
                        <a:pt x="38" y="0"/>
                        <a:pt x="0" y="39"/>
                        <a:pt x="0" y="87"/>
                      </a:cubicBezTo>
                      <a:cubicBezTo>
                        <a:pt x="0" y="88"/>
                        <a:pt x="0" y="89"/>
                        <a:pt x="0" y="90"/>
                      </a:cubicBez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16" name="Freeform 23">
                  <a:extLst>
                    <a:ext uri="{FF2B5EF4-FFF2-40B4-BE49-F238E27FC236}">
                      <a16:creationId xmlns:a16="http://schemas.microsoft.com/office/drawing/2014/main" id="{13D0E15C-DA4C-495B-BD6C-416F88921F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7" y="2265"/>
                  <a:ext cx="267" cy="267"/>
                </a:xfrm>
                <a:custGeom>
                  <a:avLst/>
                  <a:gdLst>
                    <a:gd name="T0" fmla="*/ 116 w 122"/>
                    <a:gd name="T1" fmla="*/ 122 h 122"/>
                    <a:gd name="T2" fmla="*/ 7 w 122"/>
                    <a:gd name="T3" fmla="*/ 122 h 122"/>
                    <a:gd name="T4" fmla="*/ 0 w 122"/>
                    <a:gd name="T5" fmla="*/ 116 h 122"/>
                    <a:gd name="T6" fmla="*/ 0 w 122"/>
                    <a:gd name="T7" fmla="*/ 7 h 122"/>
                    <a:gd name="T8" fmla="*/ 7 w 122"/>
                    <a:gd name="T9" fmla="*/ 0 h 122"/>
                    <a:gd name="T10" fmla="*/ 116 w 122"/>
                    <a:gd name="T11" fmla="*/ 0 h 122"/>
                    <a:gd name="T12" fmla="*/ 122 w 122"/>
                    <a:gd name="T13" fmla="*/ 7 h 122"/>
                    <a:gd name="T14" fmla="*/ 122 w 122"/>
                    <a:gd name="T15" fmla="*/ 116 h 122"/>
                    <a:gd name="T16" fmla="*/ 116 w 122"/>
                    <a:gd name="T17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2" h="122">
                      <a:moveTo>
                        <a:pt x="116" y="122"/>
                      </a:moveTo>
                      <a:cubicBezTo>
                        <a:pt x="7" y="122"/>
                        <a:pt x="7" y="122"/>
                        <a:pt x="7" y="122"/>
                      </a:cubicBezTo>
                      <a:cubicBezTo>
                        <a:pt x="3" y="122"/>
                        <a:pt x="0" y="119"/>
                        <a:pt x="0" y="1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19" y="0"/>
                        <a:pt x="122" y="3"/>
                        <a:pt x="122" y="7"/>
                      </a:cubicBezTo>
                      <a:cubicBezTo>
                        <a:pt x="122" y="116"/>
                        <a:pt x="122" y="116"/>
                        <a:pt x="122" y="116"/>
                      </a:cubicBezTo>
                      <a:cubicBezTo>
                        <a:pt x="122" y="119"/>
                        <a:pt x="119" y="122"/>
                        <a:pt x="116" y="12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Freeform 25">
                  <a:extLst>
                    <a:ext uri="{FF2B5EF4-FFF2-40B4-BE49-F238E27FC236}">
                      <a16:creationId xmlns:a16="http://schemas.microsoft.com/office/drawing/2014/main" id="{8BCA7536-34AC-4D6F-BCF9-08DDD3061C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7" y="2600"/>
                  <a:ext cx="88" cy="88"/>
                </a:xfrm>
                <a:custGeom>
                  <a:avLst/>
                  <a:gdLst>
                    <a:gd name="T0" fmla="*/ 37 w 40"/>
                    <a:gd name="T1" fmla="*/ 40 h 40"/>
                    <a:gd name="T2" fmla="*/ 3 w 40"/>
                    <a:gd name="T3" fmla="*/ 40 h 40"/>
                    <a:gd name="T4" fmla="*/ 0 w 40"/>
                    <a:gd name="T5" fmla="*/ 37 h 40"/>
                    <a:gd name="T6" fmla="*/ 0 w 40"/>
                    <a:gd name="T7" fmla="*/ 3 h 40"/>
                    <a:gd name="T8" fmla="*/ 3 w 40"/>
                    <a:gd name="T9" fmla="*/ 0 h 40"/>
                    <a:gd name="T10" fmla="*/ 37 w 40"/>
                    <a:gd name="T11" fmla="*/ 0 h 40"/>
                    <a:gd name="T12" fmla="*/ 40 w 40"/>
                    <a:gd name="T13" fmla="*/ 3 h 40"/>
                    <a:gd name="T14" fmla="*/ 40 w 40"/>
                    <a:gd name="T15" fmla="*/ 37 h 40"/>
                    <a:gd name="T16" fmla="*/ 37 w 40"/>
                    <a:gd name="T17" fmla="*/ 4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" h="40">
                      <a:moveTo>
                        <a:pt x="37" y="40"/>
                      </a:moveTo>
                      <a:cubicBezTo>
                        <a:pt x="3" y="40"/>
                        <a:pt x="3" y="40"/>
                        <a:pt x="3" y="40"/>
                      </a:cubicBezTo>
                      <a:cubicBezTo>
                        <a:pt x="1" y="40"/>
                        <a:pt x="0" y="39"/>
                        <a:pt x="0" y="37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9" y="0"/>
                        <a:pt x="40" y="1"/>
                        <a:pt x="40" y="3"/>
                      </a:cubicBezTo>
                      <a:cubicBezTo>
                        <a:pt x="40" y="37"/>
                        <a:pt x="40" y="37"/>
                        <a:pt x="40" y="37"/>
                      </a:cubicBezTo>
                      <a:cubicBezTo>
                        <a:pt x="40" y="39"/>
                        <a:pt x="39" y="40"/>
                        <a:pt x="37" y="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Oval 26">
                  <a:extLst>
                    <a:ext uri="{FF2B5EF4-FFF2-40B4-BE49-F238E27FC236}">
                      <a16:creationId xmlns:a16="http://schemas.microsoft.com/office/drawing/2014/main" id="{2B118A71-A3F0-4DDD-8B67-5601AA3AE7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5" y="2302"/>
                  <a:ext cx="50" cy="5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Oval 27">
                  <a:extLst>
                    <a:ext uri="{FF2B5EF4-FFF2-40B4-BE49-F238E27FC236}">
                      <a16:creationId xmlns:a16="http://schemas.microsoft.com/office/drawing/2014/main" id="{6158EA35-60EF-46A4-B617-5537749E17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8" y="2425"/>
                  <a:ext cx="50" cy="5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Oval 28">
                  <a:extLst>
                    <a:ext uri="{FF2B5EF4-FFF2-40B4-BE49-F238E27FC236}">
                      <a16:creationId xmlns:a16="http://schemas.microsoft.com/office/drawing/2014/main" id="{E30643D6-418D-410B-8CF8-53CFBB5AE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8" y="2624"/>
                  <a:ext cx="51" cy="5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Oval 29">
                  <a:extLst>
                    <a:ext uri="{FF2B5EF4-FFF2-40B4-BE49-F238E27FC236}">
                      <a16:creationId xmlns:a16="http://schemas.microsoft.com/office/drawing/2014/main" id="{7171E983-591C-4EE0-86DE-ACC703ADD2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2" y="2473"/>
                  <a:ext cx="51" cy="5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Oval 30">
                  <a:extLst>
                    <a:ext uri="{FF2B5EF4-FFF2-40B4-BE49-F238E27FC236}">
                      <a16:creationId xmlns:a16="http://schemas.microsoft.com/office/drawing/2014/main" id="{7EF97861-53C5-41D2-9065-518E23734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2" y="2604"/>
                  <a:ext cx="50" cy="5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Oval 31">
                  <a:extLst>
                    <a:ext uri="{FF2B5EF4-FFF2-40B4-BE49-F238E27FC236}">
                      <a16:creationId xmlns:a16="http://schemas.microsoft.com/office/drawing/2014/main" id="{BE83B4B7-3083-4830-B8AB-C80DD53FDD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81" y="2569"/>
                  <a:ext cx="50" cy="5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Oval 32">
                  <a:extLst>
                    <a:ext uri="{FF2B5EF4-FFF2-40B4-BE49-F238E27FC236}">
                      <a16:creationId xmlns:a16="http://schemas.microsoft.com/office/drawing/2014/main" id="{DA464F0A-184D-405C-8620-F41846AD3E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1" y="2388"/>
                  <a:ext cx="50" cy="5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47474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8A23CCFD-5822-4416-9FDB-CB35A3584073}"/>
                </a:ext>
              </a:extLst>
            </p:cNvPr>
            <p:cNvGrpSpPr/>
            <p:nvPr/>
          </p:nvGrpSpPr>
          <p:grpSpPr>
            <a:xfrm>
              <a:off x="1370907" y="2292094"/>
              <a:ext cx="558725" cy="742542"/>
              <a:chOff x="9212772" y="4280410"/>
              <a:chExt cx="741161" cy="984997"/>
            </a:xfrm>
          </p:grpSpPr>
          <p:sp>
            <p:nvSpPr>
              <p:cNvPr id="226" name="Freeform 6">
                <a:extLst>
                  <a:ext uri="{FF2B5EF4-FFF2-40B4-BE49-F238E27FC236}">
                    <a16:creationId xmlns:a16="http://schemas.microsoft.com/office/drawing/2014/main" id="{DE1C2140-35B3-4341-9A4A-E9634B7EF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1234" y="4579928"/>
                <a:ext cx="53295" cy="53295"/>
              </a:xfrm>
              <a:custGeom>
                <a:avLst/>
                <a:gdLst>
                  <a:gd name="T0" fmla="*/ 11 w 22"/>
                  <a:gd name="T1" fmla="*/ 0 h 22"/>
                  <a:gd name="T2" fmla="*/ 0 w 22"/>
                  <a:gd name="T3" fmla="*/ 11 h 22"/>
                  <a:gd name="T4" fmla="*/ 11 w 22"/>
                  <a:gd name="T5" fmla="*/ 22 h 22"/>
                  <a:gd name="T6" fmla="*/ 22 w 22"/>
                  <a:gd name="T7" fmla="*/ 11 h 22"/>
                  <a:gd name="T8" fmla="*/ 11 w 22"/>
                  <a:gd name="T9" fmla="*/ 0 h 22"/>
                  <a:gd name="T10" fmla="*/ 11 w 22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22">
                    <a:moveTo>
                      <a:pt x="11" y="0"/>
                    </a:moveTo>
                    <a:cubicBezTo>
                      <a:pt x="4" y="0"/>
                      <a:pt x="0" y="4"/>
                      <a:pt x="0" y="11"/>
                    </a:cubicBezTo>
                    <a:cubicBezTo>
                      <a:pt x="0" y="16"/>
                      <a:pt x="4" y="22"/>
                      <a:pt x="11" y="22"/>
                    </a:cubicBezTo>
                    <a:cubicBezTo>
                      <a:pt x="16" y="22"/>
                      <a:pt x="22" y="16"/>
                      <a:pt x="22" y="11"/>
                    </a:cubicBezTo>
                    <a:cubicBezTo>
                      <a:pt x="22" y="4"/>
                      <a:pt x="16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accent6"/>
              </a:solidFill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7" name="Freeform 8">
                <a:extLst>
                  <a:ext uri="{FF2B5EF4-FFF2-40B4-BE49-F238E27FC236}">
                    <a16:creationId xmlns:a16="http://schemas.microsoft.com/office/drawing/2014/main" id="{16248334-6DD4-4090-8A6C-F64A782A69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8586" y="4397121"/>
                <a:ext cx="18377" cy="178262"/>
              </a:xfrm>
              <a:custGeom>
                <a:avLst/>
                <a:gdLst>
                  <a:gd name="T0" fmla="*/ 8 w 8"/>
                  <a:gd name="T1" fmla="*/ 0 h 73"/>
                  <a:gd name="T2" fmla="*/ 0 w 8"/>
                  <a:gd name="T3" fmla="*/ 51 h 73"/>
                  <a:gd name="T4" fmla="*/ 7 w 8"/>
                  <a:gd name="T5" fmla="*/ 73 h 73"/>
                  <a:gd name="T6" fmla="*/ 8 w 8"/>
                  <a:gd name="T7" fmla="*/ 73 h 73"/>
                  <a:gd name="T8" fmla="*/ 8 w 8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3">
                    <a:moveTo>
                      <a:pt x="8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4" y="58"/>
                      <a:pt x="7" y="65"/>
                      <a:pt x="7" y="73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chemeClr val="accent6"/>
              </a:solidFill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8" name="Freeform 10">
                <a:extLst>
                  <a:ext uri="{FF2B5EF4-FFF2-40B4-BE49-F238E27FC236}">
                    <a16:creationId xmlns:a16="http://schemas.microsoft.com/office/drawing/2014/main" id="{616DD32D-6758-42A1-8A1A-B461520EEA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99562" y="4609877"/>
                <a:ext cx="154371" cy="95563"/>
              </a:xfrm>
              <a:custGeom>
                <a:avLst/>
                <a:gdLst>
                  <a:gd name="T0" fmla="*/ 0 w 63"/>
                  <a:gd name="T1" fmla="*/ 0 h 39"/>
                  <a:gd name="T2" fmla="*/ 0 w 63"/>
                  <a:gd name="T3" fmla="*/ 3 h 39"/>
                  <a:gd name="T4" fmla="*/ 63 w 63"/>
                  <a:gd name="T5" fmla="*/ 39 h 39"/>
                  <a:gd name="T6" fmla="*/ 22 w 63"/>
                  <a:gd name="T7" fmla="*/ 6 h 39"/>
                  <a:gd name="T8" fmla="*/ 19 w 63"/>
                  <a:gd name="T9" fmla="*/ 6 h 39"/>
                  <a:gd name="T10" fmla="*/ 0 w 63"/>
                  <a:gd name="T1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9">
                    <a:moveTo>
                      <a:pt x="0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1" y="6"/>
                      <a:pt x="21" y="6"/>
                      <a:pt x="19" y="6"/>
                    </a:cubicBezTo>
                    <a:cubicBezTo>
                      <a:pt x="13" y="6"/>
                      <a:pt x="7" y="4"/>
                      <a:pt x="0" y="0"/>
                    </a:cubicBezTo>
                  </a:path>
                </a:pathLst>
              </a:custGeom>
              <a:solidFill>
                <a:schemeClr val="accent6"/>
              </a:solidFill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9" name="Freeform 12">
                <a:extLst>
                  <a:ext uri="{FF2B5EF4-FFF2-40B4-BE49-F238E27FC236}">
                    <a16:creationId xmlns:a16="http://schemas.microsoft.com/office/drawing/2014/main" id="{D7932996-8DEB-4B66-B346-D173B156FC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4479" y="4609877"/>
                <a:ext cx="161723" cy="91887"/>
              </a:xfrm>
              <a:custGeom>
                <a:avLst/>
                <a:gdLst>
                  <a:gd name="T0" fmla="*/ 64 w 66"/>
                  <a:gd name="T1" fmla="*/ 0 h 37"/>
                  <a:gd name="T2" fmla="*/ 0 w 66"/>
                  <a:gd name="T3" fmla="*/ 37 h 37"/>
                  <a:gd name="T4" fmla="*/ 51 w 66"/>
                  <a:gd name="T5" fmla="*/ 18 h 37"/>
                  <a:gd name="T6" fmla="*/ 66 w 66"/>
                  <a:gd name="T7" fmla="*/ 2 h 37"/>
                  <a:gd name="T8" fmla="*/ 64 w 66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37">
                    <a:moveTo>
                      <a:pt x="64" y="0"/>
                    </a:moveTo>
                    <a:cubicBezTo>
                      <a:pt x="0" y="37"/>
                      <a:pt x="0" y="37"/>
                      <a:pt x="0" y="37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3" y="13"/>
                      <a:pt x="59" y="6"/>
                      <a:pt x="66" y="2"/>
                    </a:cubicBezTo>
                    <a:cubicBezTo>
                      <a:pt x="64" y="0"/>
                      <a:pt x="64" y="0"/>
                      <a:pt x="64" y="0"/>
                    </a:cubicBezTo>
                  </a:path>
                </a:pathLst>
              </a:custGeom>
              <a:solidFill>
                <a:schemeClr val="accent6"/>
              </a:solidFill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0" name="Freeform 14">
                <a:extLst>
                  <a:ext uri="{FF2B5EF4-FFF2-40B4-BE49-F238E27FC236}">
                    <a16:creationId xmlns:a16="http://schemas.microsoft.com/office/drawing/2014/main" id="{F8DC0A4F-51F6-4F80-A622-400B4F3AA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60423" y="4662625"/>
                <a:ext cx="27567" cy="305066"/>
              </a:xfrm>
              <a:custGeom>
                <a:avLst/>
                <a:gdLst>
                  <a:gd name="T0" fmla="*/ 11 w 15"/>
                  <a:gd name="T1" fmla="*/ 0 h 166"/>
                  <a:gd name="T2" fmla="*/ 5 w 15"/>
                  <a:gd name="T3" fmla="*/ 0 h 166"/>
                  <a:gd name="T4" fmla="*/ 0 w 15"/>
                  <a:gd name="T5" fmla="*/ 166 h 166"/>
                  <a:gd name="T6" fmla="*/ 15 w 15"/>
                  <a:gd name="T7" fmla="*/ 166 h 166"/>
                  <a:gd name="T8" fmla="*/ 11 w 15"/>
                  <a:gd name="T9" fmla="*/ 0 h 166"/>
                  <a:gd name="T10" fmla="*/ 11 w 15"/>
                  <a:gd name="T11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66">
                    <a:moveTo>
                      <a:pt x="11" y="0"/>
                    </a:moveTo>
                    <a:lnTo>
                      <a:pt x="5" y="0"/>
                    </a:lnTo>
                    <a:lnTo>
                      <a:pt x="0" y="166"/>
                    </a:lnTo>
                    <a:lnTo>
                      <a:pt x="15" y="166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1" name="Freeform 15">
                <a:extLst>
                  <a:ext uri="{FF2B5EF4-FFF2-40B4-BE49-F238E27FC236}">
                    <a16:creationId xmlns:a16="http://schemas.microsoft.com/office/drawing/2014/main" id="{4CAC955F-3D66-40A6-BC14-F9DDC4A641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60423" y="4662625"/>
                <a:ext cx="27567" cy="305066"/>
              </a:xfrm>
              <a:custGeom>
                <a:avLst/>
                <a:gdLst>
                  <a:gd name="T0" fmla="*/ 11 w 15"/>
                  <a:gd name="T1" fmla="*/ 0 h 166"/>
                  <a:gd name="T2" fmla="*/ 5 w 15"/>
                  <a:gd name="T3" fmla="*/ 0 h 166"/>
                  <a:gd name="T4" fmla="*/ 0 w 15"/>
                  <a:gd name="T5" fmla="*/ 166 h 166"/>
                  <a:gd name="T6" fmla="*/ 15 w 15"/>
                  <a:gd name="T7" fmla="*/ 166 h 166"/>
                  <a:gd name="T8" fmla="*/ 11 w 15"/>
                  <a:gd name="T9" fmla="*/ 0 h 166"/>
                  <a:gd name="T10" fmla="*/ 11 w 15"/>
                  <a:gd name="T11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66">
                    <a:moveTo>
                      <a:pt x="11" y="0"/>
                    </a:moveTo>
                    <a:lnTo>
                      <a:pt x="5" y="0"/>
                    </a:lnTo>
                    <a:lnTo>
                      <a:pt x="0" y="166"/>
                    </a:lnTo>
                    <a:lnTo>
                      <a:pt x="15" y="166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588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2" name="Freeform 16">
                <a:extLst>
                  <a:ext uri="{FF2B5EF4-FFF2-40B4-BE49-F238E27FC236}">
                    <a16:creationId xmlns:a16="http://schemas.microsoft.com/office/drawing/2014/main" id="{95869841-E383-49A0-875C-5C8147B75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60423" y="4662625"/>
                <a:ext cx="27567" cy="305066"/>
              </a:xfrm>
              <a:custGeom>
                <a:avLst/>
                <a:gdLst>
                  <a:gd name="T0" fmla="*/ 11 w 15"/>
                  <a:gd name="T1" fmla="*/ 0 h 166"/>
                  <a:gd name="T2" fmla="*/ 5 w 15"/>
                  <a:gd name="T3" fmla="*/ 0 h 166"/>
                  <a:gd name="T4" fmla="*/ 0 w 15"/>
                  <a:gd name="T5" fmla="*/ 166 h 166"/>
                  <a:gd name="T6" fmla="*/ 15 w 15"/>
                  <a:gd name="T7" fmla="*/ 166 h 166"/>
                  <a:gd name="T8" fmla="*/ 11 w 15"/>
                  <a:gd name="T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6">
                    <a:moveTo>
                      <a:pt x="11" y="0"/>
                    </a:moveTo>
                    <a:lnTo>
                      <a:pt x="5" y="0"/>
                    </a:lnTo>
                    <a:lnTo>
                      <a:pt x="0" y="166"/>
                    </a:lnTo>
                    <a:lnTo>
                      <a:pt x="15" y="166"/>
                    </a:lnTo>
                    <a:lnTo>
                      <a:pt x="11" y="0"/>
                    </a:lnTo>
                  </a:path>
                </a:pathLst>
              </a:custGeom>
              <a:solidFill>
                <a:schemeClr val="accent6"/>
              </a:solidFill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3" name="Freeform 17">
                <a:extLst>
                  <a:ext uri="{FF2B5EF4-FFF2-40B4-BE49-F238E27FC236}">
                    <a16:creationId xmlns:a16="http://schemas.microsoft.com/office/drawing/2014/main" id="{9B5829E9-2BB6-441D-9B0C-B3F83C8DAB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51234" y="4653437"/>
                <a:ext cx="45944" cy="323444"/>
              </a:xfrm>
              <a:custGeom>
                <a:avLst/>
                <a:gdLst>
                  <a:gd name="T0" fmla="*/ 8 w 19"/>
                  <a:gd name="T1" fmla="*/ 4 h 132"/>
                  <a:gd name="T2" fmla="*/ 12 w 19"/>
                  <a:gd name="T3" fmla="*/ 4 h 132"/>
                  <a:gd name="T4" fmla="*/ 15 w 19"/>
                  <a:gd name="T5" fmla="*/ 128 h 132"/>
                  <a:gd name="T6" fmla="*/ 4 w 19"/>
                  <a:gd name="T7" fmla="*/ 128 h 132"/>
                  <a:gd name="T8" fmla="*/ 8 w 19"/>
                  <a:gd name="T9" fmla="*/ 4 h 132"/>
                  <a:gd name="T10" fmla="*/ 14 w 19"/>
                  <a:gd name="T11" fmla="*/ 0 h 132"/>
                  <a:gd name="T12" fmla="*/ 6 w 19"/>
                  <a:gd name="T13" fmla="*/ 0 h 132"/>
                  <a:gd name="T14" fmla="*/ 4 w 19"/>
                  <a:gd name="T15" fmla="*/ 1 h 132"/>
                  <a:gd name="T16" fmla="*/ 4 w 19"/>
                  <a:gd name="T17" fmla="*/ 1 h 132"/>
                  <a:gd name="T18" fmla="*/ 0 w 19"/>
                  <a:gd name="T19" fmla="*/ 129 h 132"/>
                  <a:gd name="T20" fmla="*/ 0 w 19"/>
                  <a:gd name="T21" fmla="*/ 131 h 132"/>
                  <a:gd name="T22" fmla="*/ 1 w 19"/>
                  <a:gd name="T23" fmla="*/ 132 h 132"/>
                  <a:gd name="T24" fmla="*/ 18 w 19"/>
                  <a:gd name="T25" fmla="*/ 132 h 132"/>
                  <a:gd name="T26" fmla="*/ 19 w 19"/>
                  <a:gd name="T27" fmla="*/ 131 h 132"/>
                  <a:gd name="T28" fmla="*/ 19 w 19"/>
                  <a:gd name="T29" fmla="*/ 129 h 132"/>
                  <a:gd name="T30" fmla="*/ 15 w 19"/>
                  <a:gd name="T31" fmla="*/ 1 h 132"/>
                  <a:gd name="T32" fmla="*/ 14 w 19"/>
                  <a:gd name="T3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132">
                    <a:moveTo>
                      <a:pt x="8" y="4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15" y="128"/>
                      <a:pt x="15" y="128"/>
                      <a:pt x="15" y="128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8" y="4"/>
                      <a:pt x="8" y="4"/>
                      <a:pt x="8" y="4"/>
                    </a:cubicBezTo>
                    <a:moveTo>
                      <a:pt x="1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4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1" y="131"/>
                      <a:pt x="1" y="132"/>
                      <a:pt x="1" y="132"/>
                    </a:cubicBezTo>
                    <a:cubicBezTo>
                      <a:pt x="18" y="132"/>
                      <a:pt x="18" y="132"/>
                      <a:pt x="18" y="132"/>
                    </a:cubicBezTo>
                    <a:cubicBezTo>
                      <a:pt x="19" y="131"/>
                      <a:pt x="19" y="131"/>
                      <a:pt x="19" y="131"/>
                    </a:cubicBezTo>
                    <a:cubicBezTo>
                      <a:pt x="19" y="129"/>
                      <a:pt x="19" y="129"/>
                      <a:pt x="19" y="129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4" y="0"/>
                    </a:cubicBezTo>
                  </a:path>
                </a:pathLst>
              </a:custGeom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4" name="Freeform 18">
                <a:extLst>
                  <a:ext uri="{FF2B5EF4-FFF2-40B4-BE49-F238E27FC236}">
                    <a16:creationId xmlns:a16="http://schemas.microsoft.com/office/drawing/2014/main" id="{3FD6E2DB-CF18-471F-8EB8-1DEA3F8F1C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5749" y="4647924"/>
                <a:ext cx="102356" cy="98089"/>
              </a:xfrm>
              <a:custGeom>
                <a:avLst/>
                <a:gdLst>
                  <a:gd name="T0" fmla="*/ 8 w 18"/>
                  <a:gd name="T1" fmla="*/ 0 h 17"/>
                  <a:gd name="T2" fmla="*/ 18 w 18"/>
                  <a:gd name="T3" fmla="*/ 9 h 17"/>
                  <a:gd name="T4" fmla="*/ 8 w 18"/>
                  <a:gd name="T5" fmla="*/ 17 h 17"/>
                  <a:gd name="T6" fmla="*/ 0 w 18"/>
                  <a:gd name="T7" fmla="*/ 9 h 17"/>
                  <a:gd name="T8" fmla="*/ 8 w 18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cubicBezTo>
                      <a:pt x="14" y="0"/>
                      <a:pt x="18" y="4"/>
                      <a:pt x="18" y="9"/>
                    </a:cubicBezTo>
                    <a:cubicBezTo>
                      <a:pt x="18" y="13"/>
                      <a:pt x="14" y="17"/>
                      <a:pt x="8" y="17"/>
                    </a:cubicBezTo>
                    <a:cubicBezTo>
                      <a:pt x="4" y="17"/>
                      <a:pt x="0" y="13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5" name="Oval 19">
                <a:extLst>
                  <a:ext uri="{FF2B5EF4-FFF2-40B4-BE49-F238E27FC236}">
                    <a16:creationId xmlns:a16="http://schemas.microsoft.com/office/drawing/2014/main" id="{4292E385-AA78-47C4-9921-5873F8FC2C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8866" y="4649761"/>
                <a:ext cx="99239" cy="97400"/>
              </a:xfrm>
              <a:prstGeom prst="chord">
                <a:avLst>
                  <a:gd name="adj1" fmla="val 7397068"/>
                  <a:gd name="adj2" fmla="val 4421114"/>
                </a:avLst>
              </a:prstGeom>
              <a:solidFill>
                <a:srgbClr val="F18606"/>
              </a:solidFill>
              <a:ln w="9525">
                <a:noFill/>
                <a:round/>
                <a:headEnd/>
                <a:tailEnd/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6" name="Freeform 20">
                <a:extLst>
                  <a:ext uri="{FF2B5EF4-FFF2-40B4-BE49-F238E27FC236}">
                    <a16:creationId xmlns:a16="http://schemas.microsoft.com/office/drawing/2014/main" id="{5817F912-CB74-4839-BBFE-1EA7A83DD8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17839" y="4640573"/>
                <a:ext cx="113940" cy="113940"/>
              </a:xfrm>
              <a:custGeom>
                <a:avLst/>
                <a:gdLst>
                  <a:gd name="T0" fmla="*/ 23 w 46"/>
                  <a:gd name="T1" fmla="*/ 4 h 46"/>
                  <a:gd name="T2" fmla="*/ 23 w 46"/>
                  <a:gd name="T3" fmla="*/ 6 h 46"/>
                  <a:gd name="T4" fmla="*/ 41 w 46"/>
                  <a:gd name="T5" fmla="*/ 23 h 46"/>
                  <a:gd name="T6" fmla="*/ 23 w 46"/>
                  <a:gd name="T7" fmla="*/ 40 h 46"/>
                  <a:gd name="T8" fmla="*/ 7 w 46"/>
                  <a:gd name="T9" fmla="*/ 23 h 46"/>
                  <a:gd name="T10" fmla="*/ 23 w 46"/>
                  <a:gd name="T11" fmla="*/ 6 h 46"/>
                  <a:gd name="T12" fmla="*/ 23 w 46"/>
                  <a:gd name="T13" fmla="*/ 4 h 46"/>
                  <a:gd name="T14" fmla="*/ 23 w 46"/>
                  <a:gd name="T15" fmla="*/ 0 h 46"/>
                  <a:gd name="T16" fmla="*/ 0 w 46"/>
                  <a:gd name="T17" fmla="*/ 23 h 46"/>
                  <a:gd name="T18" fmla="*/ 23 w 46"/>
                  <a:gd name="T19" fmla="*/ 46 h 46"/>
                  <a:gd name="T20" fmla="*/ 46 w 46"/>
                  <a:gd name="T21" fmla="*/ 23 h 46"/>
                  <a:gd name="T22" fmla="*/ 23 w 46"/>
                  <a:gd name="T23" fmla="*/ 0 h 46"/>
                  <a:gd name="T24" fmla="*/ 23 w 46"/>
                  <a:gd name="T25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46">
                    <a:moveTo>
                      <a:pt x="23" y="4"/>
                    </a:moveTo>
                    <a:cubicBezTo>
                      <a:pt x="23" y="6"/>
                      <a:pt x="23" y="6"/>
                      <a:pt x="23" y="6"/>
                    </a:cubicBezTo>
                    <a:cubicBezTo>
                      <a:pt x="33" y="6"/>
                      <a:pt x="41" y="13"/>
                      <a:pt x="41" y="23"/>
                    </a:cubicBezTo>
                    <a:cubicBezTo>
                      <a:pt x="41" y="32"/>
                      <a:pt x="33" y="40"/>
                      <a:pt x="23" y="40"/>
                    </a:cubicBezTo>
                    <a:cubicBezTo>
                      <a:pt x="14" y="40"/>
                      <a:pt x="7" y="32"/>
                      <a:pt x="7" y="23"/>
                    </a:cubicBezTo>
                    <a:cubicBezTo>
                      <a:pt x="7" y="13"/>
                      <a:pt x="14" y="6"/>
                      <a:pt x="23" y="6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36"/>
                      <a:pt x="11" y="46"/>
                      <a:pt x="23" y="46"/>
                    </a:cubicBezTo>
                    <a:cubicBezTo>
                      <a:pt x="37" y="46"/>
                      <a:pt x="46" y="36"/>
                      <a:pt x="46" y="23"/>
                    </a:cubicBezTo>
                    <a:cubicBezTo>
                      <a:pt x="46" y="10"/>
                      <a:pt x="37" y="0"/>
                      <a:pt x="23" y="0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D516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7" name="Freeform 21">
                <a:extLst>
                  <a:ext uri="{FF2B5EF4-FFF2-40B4-BE49-F238E27FC236}">
                    <a16:creationId xmlns:a16="http://schemas.microsoft.com/office/drawing/2014/main" id="{7683C8AB-683D-41B6-A6EE-F22EE78A68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37391" y="4280410"/>
                <a:ext cx="51457" cy="362037"/>
              </a:xfrm>
              <a:custGeom>
                <a:avLst/>
                <a:gdLst>
                  <a:gd name="T0" fmla="*/ 11 w 21"/>
                  <a:gd name="T1" fmla="*/ 147 h 147"/>
                  <a:gd name="T2" fmla="*/ 11 w 21"/>
                  <a:gd name="T3" fmla="*/ 147 h 147"/>
                  <a:gd name="T4" fmla="*/ 21 w 21"/>
                  <a:gd name="T5" fmla="*/ 147 h 147"/>
                  <a:gd name="T6" fmla="*/ 21 w 21"/>
                  <a:gd name="T7" fmla="*/ 0 h 147"/>
                  <a:gd name="T8" fmla="*/ 19 w 21"/>
                  <a:gd name="T9" fmla="*/ 0 h 147"/>
                  <a:gd name="T10" fmla="*/ 0 w 21"/>
                  <a:gd name="T11" fmla="*/ 113 h 147"/>
                  <a:gd name="T12" fmla="*/ 11 w 21"/>
                  <a:gd name="T13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47">
                    <a:moveTo>
                      <a:pt x="11" y="147"/>
                    </a:moveTo>
                    <a:cubicBezTo>
                      <a:pt x="11" y="147"/>
                      <a:pt x="11" y="147"/>
                      <a:pt x="11" y="147"/>
                    </a:cubicBezTo>
                    <a:cubicBezTo>
                      <a:pt x="21" y="147"/>
                      <a:pt x="21" y="147"/>
                      <a:pt x="21" y="147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7" y="123"/>
                      <a:pt x="11" y="135"/>
                      <a:pt x="11" y="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8" name="Freeform 23">
                <a:extLst>
                  <a:ext uri="{FF2B5EF4-FFF2-40B4-BE49-F238E27FC236}">
                    <a16:creationId xmlns:a16="http://schemas.microsoft.com/office/drawing/2014/main" id="{04939B87-5386-46D9-B7B7-6D585BC29C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17078" y="4714083"/>
                <a:ext cx="316094" cy="200315"/>
              </a:xfrm>
              <a:custGeom>
                <a:avLst/>
                <a:gdLst>
                  <a:gd name="T0" fmla="*/ 4 w 128"/>
                  <a:gd name="T1" fmla="*/ 0 h 81"/>
                  <a:gd name="T2" fmla="*/ 4 w 128"/>
                  <a:gd name="T3" fmla="*/ 0 h 81"/>
                  <a:gd name="T4" fmla="*/ 0 w 128"/>
                  <a:gd name="T5" fmla="*/ 8 h 81"/>
                  <a:gd name="T6" fmla="*/ 126 w 128"/>
                  <a:gd name="T7" fmla="*/ 81 h 81"/>
                  <a:gd name="T8" fmla="*/ 128 w 128"/>
                  <a:gd name="T9" fmla="*/ 80 h 81"/>
                  <a:gd name="T10" fmla="*/ 39 w 128"/>
                  <a:gd name="T11" fmla="*/ 8 h 81"/>
                  <a:gd name="T12" fmla="*/ 4 w 128"/>
                  <a:gd name="T13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81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26" y="81"/>
                      <a:pt x="126" y="81"/>
                      <a:pt x="126" y="81"/>
                    </a:cubicBezTo>
                    <a:cubicBezTo>
                      <a:pt x="128" y="80"/>
                      <a:pt x="128" y="80"/>
                      <a:pt x="128" y="80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27" y="9"/>
                      <a:pt x="15" y="6"/>
                      <a:pt x="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9" name="Freeform 25">
                <a:extLst>
                  <a:ext uri="{FF2B5EF4-FFF2-40B4-BE49-F238E27FC236}">
                    <a16:creationId xmlns:a16="http://schemas.microsoft.com/office/drawing/2014/main" id="{B6AF97B0-B483-4890-8CA1-8FDC895A8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2772" y="4714083"/>
                <a:ext cx="325283" cy="181938"/>
              </a:xfrm>
              <a:custGeom>
                <a:avLst/>
                <a:gdLst>
                  <a:gd name="T0" fmla="*/ 132 w 132"/>
                  <a:gd name="T1" fmla="*/ 6 h 74"/>
                  <a:gd name="T2" fmla="*/ 132 w 132"/>
                  <a:gd name="T3" fmla="*/ 6 h 74"/>
                  <a:gd name="T4" fmla="*/ 128 w 132"/>
                  <a:gd name="T5" fmla="*/ 0 h 74"/>
                  <a:gd name="T6" fmla="*/ 0 w 132"/>
                  <a:gd name="T7" fmla="*/ 73 h 74"/>
                  <a:gd name="T8" fmla="*/ 1 w 132"/>
                  <a:gd name="T9" fmla="*/ 74 h 74"/>
                  <a:gd name="T10" fmla="*/ 108 w 132"/>
                  <a:gd name="T11" fmla="*/ 34 h 74"/>
                  <a:gd name="T12" fmla="*/ 132 w 132"/>
                  <a:gd name="T13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74">
                    <a:moveTo>
                      <a:pt x="132" y="6"/>
                    </a:moveTo>
                    <a:cubicBezTo>
                      <a:pt x="132" y="6"/>
                      <a:pt x="132" y="6"/>
                      <a:pt x="132" y="6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1" y="74"/>
                      <a:pt x="1" y="74"/>
                      <a:pt x="1" y="74"/>
                    </a:cubicBezTo>
                    <a:cubicBezTo>
                      <a:pt x="108" y="34"/>
                      <a:pt x="108" y="34"/>
                      <a:pt x="108" y="34"/>
                    </a:cubicBezTo>
                    <a:cubicBezTo>
                      <a:pt x="112" y="23"/>
                      <a:pt x="121" y="13"/>
                      <a:pt x="132" y="6"/>
                    </a:cubicBezTo>
                    <a:close/>
                  </a:path>
                </a:pathLst>
              </a:custGeom>
              <a:solidFill>
                <a:srgbClr val="F18606"/>
              </a:solidFill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0" name="Freeform 27">
                <a:extLst>
                  <a:ext uri="{FF2B5EF4-FFF2-40B4-BE49-F238E27FC236}">
                    <a16:creationId xmlns:a16="http://schemas.microsoft.com/office/drawing/2014/main" id="{ACB5F6AA-15A4-477D-B199-3865E5909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5406" y="4771052"/>
                <a:ext cx="62484" cy="494355"/>
              </a:xfrm>
              <a:custGeom>
                <a:avLst/>
                <a:gdLst>
                  <a:gd name="T0" fmla="*/ 9 w 34"/>
                  <a:gd name="T1" fmla="*/ 0 h 269"/>
                  <a:gd name="T2" fmla="*/ 0 w 34"/>
                  <a:gd name="T3" fmla="*/ 269 h 269"/>
                  <a:gd name="T4" fmla="*/ 34 w 34"/>
                  <a:gd name="T5" fmla="*/ 269 h 269"/>
                  <a:gd name="T6" fmla="*/ 26 w 34"/>
                  <a:gd name="T7" fmla="*/ 0 h 269"/>
                  <a:gd name="T8" fmla="*/ 9 w 34"/>
                  <a:gd name="T9" fmla="*/ 0 h 269"/>
                  <a:gd name="T10" fmla="*/ 9 w 34"/>
                  <a:gd name="T11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269">
                    <a:moveTo>
                      <a:pt x="9" y="0"/>
                    </a:moveTo>
                    <a:lnTo>
                      <a:pt x="0" y="269"/>
                    </a:lnTo>
                    <a:lnTo>
                      <a:pt x="34" y="269"/>
                    </a:lnTo>
                    <a:lnTo>
                      <a:pt x="26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7E96794-7E78-4321-9D25-D20369211425}"/>
              </a:ext>
            </a:extLst>
          </p:cNvPr>
          <p:cNvSpPr/>
          <p:nvPr/>
        </p:nvSpPr>
        <p:spPr>
          <a:xfrm rot="5400000">
            <a:off x="4512864" y="2312451"/>
            <a:ext cx="0" cy="1463040"/>
          </a:xfrm>
          <a:custGeom>
            <a:avLst/>
            <a:gdLst>
              <a:gd name="connsiteX0" fmla="*/ 0 w 0"/>
              <a:gd name="connsiteY0" fmla="*/ 0 h 998161"/>
              <a:gd name="connsiteX1" fmla="*/ 0 w 0"/>
              <a:gd name="connsiteY1" fmla="*/ 998161 h 99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998161">
                <a:moveTo>
                  <a:pt x="0" y="0"/>
                </a:moveTo>
                <a:lnTo>
                  <a:pt x="0" y="998161"/>
                </a:lnTo>
              </a:path>
            </a:pathLst>
          </a:custGeom>
          <a:noFill/>
          <a:ln w="15875" cap="rnd">
            <a:solidFill>
              <a:schemeClr val="bg1">
                <a:lumMod val="85000"/>
              </a:schemeClr>
            </a:solidFill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8" name="Arc 107">
            <a:extLst>
              <a:ext uri="{FF2B5EF4-FFF2-40B4-BE49-F238E27FC236}">
                <a16:creationId xmlns:a16="http://schemas.microsoft.com/office/drawing/2014/main" id="{94949099-B8D8-4B7A-8B71-E444BDC9E3AD}"/>
              </a:ext>
            </a:extLst>
          </p:cNvPr>
          <p:cNvSpPr/>
          <p:nvPr/>
        </p:nvSpPr>
        <p:spPr>
          <a:xfrm rot="1709551">
            <a:off x="3722532" y="2313077"/>
            <a:ext cx="1524238" cy="1482772"/>
          </a:xfrm>
          <a:prstGeom prst="arc">
            <a:avLst>
              <a:gd name="adj1" fmla="val 20873480"/>
              <a:gd name="adj2" fmla="val 8117642"/>
            </a:avLst>
          </a:prstGeom>
          <a:noFill/>
          <a:ln w="15875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Arc 108">
            <a:extLst>
              <a:ext uri="{FF2B5EF4-FFF2-40B4-BE49-F238E27FC236}">
                <a16:creationId xmlns:a16="http://schemas.microsoft.com/office/drawing/2014/main" id="{9AB10957-8D48-40B8-A8AD-3C9480A89FB8}"/>
              </a:ext>
            </a:extLst>
          </p:cNvPr>
          <p:cNvSpPr/>
          <p:nvPr/>
        </p:nvSpPr>
        <p:spPr>
          <a:xfrm rot="19909613" flipV="1">
            <a:off x="3722466" y="2266550"/>
            <a:ext cx="1524238" cy="1482771"/>
          </a:xfrm>
          <a:prstGeom prst="arc">
            <a:avLst>
              <a:gd name="adj1" fmla="val 20873480"/>
              <a:gd name="adj2" fmla="val 8117642"/>
            </a:avLst>
          </a:prstGeom>
          <a:noFill/>
          <a:ln w="15875">
            <a:solidFill>
              <a:schemeClr val="accent1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47D0162-ACE0-4136-A772-282FF0B6A220}"/>
              </a:ext>
            </a:extLst>
          </p:cNvPr>
          <p:cNvSpPr txBox="1"/>
          <p:nvPr/>
        </p:nvSpPr>
        <p:spPr>
          <a:xfrm>
            <a:off x="3653312" y="2158520"/>
            <a:ext cx="1678668" cy="1230238"/>
          </a:xfrm>
          <a:prstGeom prst="rect">
            <a:avLst/>
          </a:prstGeom>
          <a:noFill/>
        </p:spPr>
        <p:txBody>
          <a:bodyPr wrap="square" lIns="146304" tIns="91440" rIns="146304" bIns="91440" rtlCol="0">
            <a:prstTxWarp prst="textArchUp">
              <a:avLst>
                <a:gd name="adj" fmla="val 14010961"/>
              </a:avLst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E3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Training data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5BBBB47-2AFC-4805-9D1B-DBA5462CD102}"/>
              </a:ext>
            </a:extLst>
          </p:cNvPr>
          <p:cNvSpPr txBox="1"/>
          <p:nvPr/>
        </p:nvSpPr>
        <p:spPr>
          <a:xfrm>
            <a:off x="3667272" y="2550091"/>
            <a:ext cx="1678668" cy="1412358"/>
          </a:xfrm>
          <a:prstGeom prst="rect">
            <a:avLst/>
          </a:prstGeom>
          <a:noFill/>
        </p:spPr>
        <p:txBody>
          <a:bodyPr wrap="square" lIns="146304" tIns="91440" rIns="146304" bIns="91440" rtlCol="0">
            <a:prstTxWarp prst="textArchDown">
              <a:avLst>
                <a:gd name="adj" fmla="val 3564875"/>
              </a:avLst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E3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Smarter models</a:t>
            </a:r>
          </a:p>
        </p:txBody>
      </p:sp>
      <p:sp>
        <p:nvSpPr>
          <p:cNvPr id="112" name="タイトル 1">
            <a:extLst>
              <a:ext uri="{FF2B5EF4-FFF2-40B4-BE49-F238E27FC236}">
                <a16:creationId xmlns:a16="http://schemas.microsoft.com/office/drawing/2014/main" id="{CE1B1278-6C95-6247-B3DE-CD01267A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kumimoji="1" lang="en-US" altLang="ja-JP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What is Edge + ML ?</a:t>
            </a:r>
            <a:endParaRPr kumimoji="1" lang="ja-JP" altLang="en-US" dirty="0">
              <a:latin typeface="Amazon Ember" panose="020B0603020204020204" pitchFamily="34" charset="0"/>
              <a:ea typeface="Meiryo" charset="-128"/>
              <a:cs typeface="Amazon Ember" panose="020B0603020204020204" pitchFamily="34" charset="0"/>
            </a:endParaRPr>
          </a:p>
        </p:txBody>
      </p:sp>
      <p:sp>
        <p:nvSpPr>
          <p:cNvPr id="114" name="Content Placeholder 2">
            <a:extLst>
              <a:ext uri="{FF2B5EF4-FFF2-40B4-BE49-F238E27FC236}">
                <a16:creationId xmlns:a16="http://schemas.microsoft.com/office/drawing/2014/main" id="{5E2F1529-305A-1C46-BDB6-C93B63531609}"/>
              </a:ext>
            </a:extLst>
          </p:cNvPr>
          <p:cNvSpPr txBox="1">
            <a:spLocks/>
          </p:cNvSpPr>
          <p:nvPr/>
        </p:nvSpPr>
        <p:spPr>
          <a:xfrm>
            <a:off x="783489" y="1767729"/>
            <a:ext cx="2541345" cy="42287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Inference on Edge</a:t>
            </a:r>
            <a:endParaRPr kumimoji="0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 panose="020B0603020204020204" pitchFamily="34" charset="0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sp>
        <p:nvSpPr>
          <p:cNvPr id="113" name="Content Placeholder 2">
            <a:extLst>
              <a:ext uri="{FF2B5EF4-FFF2-40B4-BE49-F238E27FC236}">
                <a16:creationId xmlns:a16="http://schemas.microsoft.com/office/drawing/2014/main" id="{5E2F1529-305A-1C46-BDB6-C93B63531609}"/>
              </a:ext>
            </a:extLst>
          </p:cNvPr>
          <p:cNvSpPr txBox="1">
            <a:spLocks/>
          </p:cNvSpPr>
          <p:nvPr/>
        </p:nvSpPr>
        <p:spPr>
          <a:xfrm>
            <a:off x="5493021" y="1826214"/>
            <a:ext cx="2432218" cy="42618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Training on Cloud</a:t>
            </a:r>
            <a:endParaRPr kumimoji="0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 panose="020B0603020204020204" pitchFamily="34" charset="0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52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8" grpId="0" animBg="1"/>
      <p:bldP spid="109" grpId="0" animBg="1"/>
      <p:bldP spid="110" grpId="0"/>
      <p:bldP spid="1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タイトル 1">
            <a:extLst>
              <a:ext uri="{FF2B5EF4-FFF2-40B4-BE49-F238E27FC236}">
                <a16:creationId xmlns:a16="http://schemas.microsoft.com/office/drawing/2014/main" id="{CE1B1278-6C95-6247-B3DE-CD01267A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kumimoji="1" lang="en-US" altLang="ja-JP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Benefits of Edge + ML</a:t>
            </a:r>
            <a:endParaRPr kumimoji="1" lang="ja-JP" altLang="en-US" dirty="0">
              <a:latin typeface="Amazon Ember" panose="020B0603020204020204" pitchFamily="34" charset="0"/>
              <a:ea typeface="Meiryo" charset="-128"/>
              <a:cs typeface="Amazon Ember" panose="020B0603020204020204" pitchFamily="34" charset="0"/>
            </a:endParaRPr>
          </a:p>
        </p:txBody>
      </p:sp>
      <p:sp>
        <p:nvSpPr>
          <p:cNvPr id="4" name="Hexagon 106">
            <a:extLst>
              <a:ext uri="{FF2B5EF4-FFF2-40B4-BE49-F238E27FC236}">
                <a16:creationId xmlns:a16="http://schemas.microsoft.com/office/drawing/2014/main" id="{96AB1F06-771F-644D-AD52-E9EE6190CEE9}"/>
              </a:ext>
            </a:extLst>
          </p:cNvPr>
          <p:cNvSpPr/>
          <p:nvPr/>
        </p:nvSpPr>
        <p:spPr>
          <a:xfrm>
            <a:off x="4452932" y="1422377"/>
            <a:ext cx="2116359" cy="1912089"/>
          </a:xfrm>
          <a:prstGeom prst="hexagon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Hexagon 111">
            <a:extLst>
              <a:ext uri="{FF2B5EF4-FFF2-40B4-BE49-F238E27FC236}">
                <a16:creationId xmlns:a16="http://schemas.microsoft.com/office/drawing/2014/main" id="{23B6B9E0-EA2F-6945-960B-E33D9F18C848}"/>
              </a:ext>
            </a:extLst>
          </p:cNvPr>
          <p:cNvSpPr/>
          <p:nvPr/>
        </p:nvSpPr>
        <p:spPr>
          <a:xfrm>
            <a:off x="684010" y="1422377"/>
            <a:ext cx="2116359" cy="1912089"/>
          </a:xfrm>
          <a:prstGeom prst="hexagon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6" name="Hexagon 112">
            <a:extLst>
              <a:ext uri="{FF2B5EF4-FFF2-40B4-BE49-F238E27FC236}">
                <a16:creationId xmlns:a16="http://schemas.microsoft.com/office/drawing/2014/main" id="{EB5F93AF-A9DC-3845-AC18-57F5A016EB6B}"/>
              </a:ext>
            </a:extLst>
          </p:cNvPr>
          <p:cNvSpPr/>
          <p:nvPr/>
        </p:nvSpPr>
        <p:spPr>
          <a:xfrm>
            <a:off x="2570551" y="1422377"/>
            <a:ext cx="2116359" cy="1912089"/>
          </a:xfrm>
          <a:prstGeom prst="hexagon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7" name="Hexagon 113">
            <a:extLst>
              <a:ext uri="{FF2B5EF4-FFF2-40B4-BE49-F238E27FC236}">
                <a16:creationId xmlns:a16="http://schemas.microsoft.com/office/drawing/2014/main" id="{90A2257F-D0D5-DC47-9E55-0A9E9897C8CA}"/>
              </a:ext>
            </a:extLst>
          </p:cNvPr>
          <p:cNvSpPr/>
          <p:nvPr/>
        </p:nvSpPr>
        <p:spPr>
          <a:xfrm>
            <a:off x="6343632" y="1422377"/>
            <a:ext cx="2116359" cy="1912089"/>
          </a:xfrm>
          <a:prstGeom prst="hexagon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7E911A3-213A-E449-9F69-CC062994F7EA}"/>
              </a:ext>
            </a:extLst>
          </p:cNvPr>
          <p:cNvSpPr txBox="1">
            <a:spLocks/>
          </p:cNvSpPr>
          <p:nvPr/>
        </p:nvSpPr>
        <p:spPr>
          <a:xfrm>
            <a:off x="732578" y="3528692"/>
            <a:ext cx="2019222" cy="493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/>
            <a:r>
              <a:rPr lang="en-US" sz="1600" dirty="0">
                <a:solidFill>
                  <a:schemeClr val="tx1"/>
                </a:solidFill>
                <a:latin typeface="Amazon Ember" panose="020B0603020204020204" pitchFamily="34" charset="0"/>
              </a:rPr>
              <a:t>Latency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9A14ECC-519A-F542-A641-CB6DC021CAFF}"/>
              </a:ext>
            </a:extLst>
          </p:cNvPr>
          <p:cNvSpPr txBox="1">
            <a:spLocks/>
          </p:cNvSpPr>
          <p:nvPr/>
        </p:nvSpPr>
        <p:spPr>
          <a:xfrm>
            <a:off x="2838843" y="3528692"/>
            <a:ext cx="1579774" cy="4487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/>
            <a:r>
              <a:rPr lang="en-US" sz="1600" dirty="0">
                <a:solidFill>
                  <a:schemeClr val="tx1"/>
                </a:solidFill>
                <a:latin typeface="Amazon Ember" panose="020B0603020204020204" pitchFamily="34" charset="0"/>
              </a:rPr>
              <a:t>Bandwidth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F342AE-4E3D-4641-9897-1D50DA6DD0C3}"/>
              </a:ext>
            </a:extLst>
          </p:cNvPr>
          <p:cNvSpPr txBox="1">
            <a:spLocks/>
          </p:cNvSpPr>
          <p:nvPr/>
        </p:nvSpPr>
        <p:spPr>
          <a:xfrm>
            <a:off x="4370327" y="3528692"/>
            <a:ext cx="2281568" cy="492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/>
            <a:r>
              <a:rPr lang="en-US" sz="1600" dirty="0">
                <a:solidFill>
                  <a:schemeClr val="tx1"/>
                </a:solidFill>
                <a:latin typeface="Amazon Ember" panose="020B0603020204020204" pitchFamily="34" charset="0"/>
              </a:rPr>
              <a:t>Availability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6FC46E0-CA6D-054F-AA53-4AE4148A8A20}"/>
              </a:ext>
            </a:extLst>
          </p:cNvPr>
          <p:cNvSpPr txBox="1">
            <a:spLocks/>
          </p:cNvSpPr>
          <p:nvPr/>
        </p:nvSpPr>
        <p:spPr>
          <a:xfrm>
            <a:off x="6323061" y="3528692"/>
            <a:ext cx="2136930" cy="4627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/>
            <a:r>
              <a:rPr lang="en-US" sz="1600" dirty="0">
                <a:solidFill>
                  <a:schemeClr val="tx1"/>
                </a:solidFill>
                <a:latin typeface="Amazon Ember" panose="020B0603020204020204" pitchFamily="34" charset="0"/>
              </a:rPr>
              <a:t>Privacy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2E450C10-8B00-6C48-A144-D78A4E7E876C}"/>
              </a:ext>
            </a:extLst>
          </p:cNvPr>
          <p:cNvSpPr>
            <a:spLocks noEditPoints="1"/>
          </p:cNvSpPr>
          <p:nvPr/>
        </p:nvSpPr>
        <p:spPr bwMode="auto">
          <a:xfrm>
            <a:off x="7126818" y="1971715"/>
            <a:ext cx="549986" cy="813413"/>
          </a:xfrm>
          <a:custGeom>
            <a:avLst/>
            <a:gdLst>
              <a:gd name="T0" fmla="*/ 1398 w 1398"/>
              <a:gd name="T1" fmla="*/ 1344 h 2068"/>
              <a:gd name="T2" fmla="*/ 1398 w 1398"/>
              <a:gd name="T3" fmla="*/ 859 h 2068"/>
              <a:gd name="T4" fmla="*/ 1248 w 1398"/>
              <a:gd name="T5" fmla="*/ 848 h 2068"/>
              <a:gd name="T6" fmla="*/ 1248 w 1398"/>
              <a:gd name="T7" fmla="*/ 548 h 2068"/>
              <a:gd name="T8" fmla="*/ 699 w 1398"/>
              <a:gd name="T9" fmla="*/ 0 h 2068"/>
              <a:gd name="T10" fmla="*/ 151 w 1398"/>
              <a:gd name="T11" fmla="*/ 548 h 2068"/>
              <a:gd name="T12" fmla="*/ 151 w 1398"/>
              <a:gd name="T13" fmla="*/ 848 h 2068"/>
              <a:gd name="T14" fmla="*/ 0 w 1398"/>
              <a:gd name="T15" fmla="*/ 859 h 2068"/>
              <a:gd name="T16" fmla="*/ 0 w 1398"/>
              <a:gd name="T17" fmla="*/ 1344 h 2068"/>
              <a:gd name="T18" fmla="*/ 0 w 1398"/>
              <a:gd name="T19" fmla="*/ 1536 h 2068"/>
              <a:gd name="T20" fmla="*/ 0 w 1398"/>
              <a:gd name="T21" fmla="*/ 2022 h 2068"/>
              <a:gd name="T22" fmla="*/ 699 w 1398"/>
              <a:gd name="T23" fmla="*/ 2068 h 2068"/>
              <a:gd name="T24" fmla="*/ 1398 w 1398"/>
              <a:gd name="T25" fmla="*/ 2022 h 2068"/>
              <a:gd name="T26" fmla="*/ 1398 w 1398"/>
              <a:gd name="T27" fmla="*/ 1536 h 2068"/>
              <a:gd name="T28" fmla="*/ 1398 w 1398"/>
              <a:gd name="T29" fmla="*/ 1536 h 2068"/>
              <a:gd name="T30" fmla="*/ 1398 w 1398"/>
              <a:gd name="T31" fmla="*/ 1344 h 2068"/>
              <a:gd name="T32" fmla="*/ 1398 w 1398"/>
              <a:gd name="T33" fmla="*/ 1344 h 2068"/>
              <a:gd name="T34" fmla="*/ 782 w 1398"/>
              <a:gd name="T35" fmla="*/ 1624 h 2068"/>
              <a:gd name="T36" fmla="*/ 710 w 1398"/>
              <a:gd name="T37" fmla="*/ 1624 h 2068"/>
              <a:gd name="T38" fmla="*/ 689 w 1398"/>
              <a:gd name="T39" fmla="*/ 1624 h 2068"/>
              <a:gd name="T40" fmla="*/ 616 w 1398"/>
              <a:gd name="T41" fmla="*/ 1624 h 2068"/>
              <a:gd name="T42" fmla="*/ 668 w 1398"/>
              <a:gd name="T43" fmla="*/ 1432 h 2068"/>
              <a:gd name="T44" fmla="*/ 616 w 1398"/>
              <a:gd name="T45" fmla="*/ 1355 h 2068"/>
              <a:gd name="T46" fmla="*/ 699 w 1398"/>
              <a:gd name="T47" fmla="*/ 1272 h 2068"/>
              <a:gd name="T48" fmla="*/ 782 w 1398"/>
              <a:gd name="T49" fmla="*/ 1355 h 2068"/>
              <a:gd name="T50" fmla="*/ 730 w 1398"/>
              <a:gd name="T51" fmla="*/ 1432 h 2068"/>
              <a:gd name="T52" fmla="*/ 782 w 1398"/>
              <a:gd name="T53" fmla="*/ 1624 h 2068"/>
              <a:gd name="T54" fmla="*/ 782 w 1398"/>
              <a:gd name="T55" fmla="*/ 1624 h 2068"/>
              <a:gd name="T56" fmla="*/ 1082 w 1398"/>
              <a:gd name="T57" fmla="*/ 838 h 2068"/>
              <a:gd name="T58" fmla="*/ 699 w 1398"/>
              <a:gd name="T59" fmla="*/ 812 h 2068"/>
              <a:gd name="T60" fmla="*/ 316 w 1398"/>
              <a:gd name="T61" fmla="*/ 838 h 2068"/>
              <a:gd name="T62" fmla="*/ 316 w 1398"/>
              <a:gd name="T63" fmla="*/ 548 h 2068"/>
              <a:gd name="T64" fmla="*/ 699 w 1398"/>
              <a:gd name="T65" fmla="*/ 166 h 2068"/>
              <a:gd name="T66" fmla="*/ 1082 w 1398"/>
              <a:gd name="T67" fmla="*/ 548 h 2068"/>
              <a:gd name="T68" fmla="*/ 1082 w 1398"/>
              <a:gd name="T69" fmla="*/ 838 h 2068"/>
              <a:gd name="T70" fmla="*/ 1082 w 1398"/>
              <a:gd name="T71" fmla="*/ 838 h 2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98" h="2068">
                <a:moveTo>
                  <a:pt x="1398" y="1344"/>
                </a:moveTo>
                <a:cubicBezTo>
                  <a:pt x="1398" y="859"/>
                  <a:pt x="1398" y="859"/>
                  <a:pt x="1398" y="859"/>
                </a:cubicBezTo>
                <a:cubicBezTo>
                  <a:pt x="1248" y="848"/>
                  <a:pt x="1248" y="848"/>
                  <a:pt x="1248" y="848"/>
                </a:cubicBezTo>
                <a:cubicBezTo>
                  <a:pt x="1248" y="548"/>
                  <a:pt x="1248" y="548"/>
                  <a:pt x="1248" y="548"/>
                </a:cubicBezTo>
                <a:cubicBezTo>
                  <a:pt x="1248" y="243"/>
                  <a:pt x="1000" y="0"/>
                  <a:pt x="699" y="0"/>
                </a:cubicBezTo>
                <a:cubicBezTo>
                  <a:pt x="399" y="0"/>
                  <a:pt x="151" y="243"/>
                  <a:pt x="151" y="548"/>
                </a:cubicBezTo>
                <a:cubicBezTo>
                  <a:pt x="151" y="848"/>
                  <a:pt x="151" y="848"/>
                  <a:pt x="151" y="848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0" y="1536"/>
                  <a:pt x="0" y="1536"/>
                  <a:pt x="0" y="1536"/>
                </a:cubicBezTo>
                <a:cubicBezTo>
                  <a:pt x="0" y="2022"/>
                  <a:pt x="0" y="2022"/>
                  <a:pt x="0" y="2022"/>
                </a:cubicBezTo>
                <a:cubicBezTo>
                  <a:pt x="699" y="2068"/>
                  <a:pt x="699" y="2068"/>
                  <a:pt x="699" y="2068"/>
                </a:cubicBezTo>
                <a:cubicBezTo>
                  <a:pt x="1398" y="2022"/>
                  <a:pt x="1398" y="2022"/>
                  <a:pt x="1398" y="2022"/>
                </a:cubicBezTo>
                <a:cubicBezTo>
                  <a:pt x="1398" y="1536"/>
                  <a:pt x="1398" y="1536"/>
                  <a:pt x="1398" y="1536"/>
                </a:cubicBezTo>
                <a:cubicBezTo>
                  <a:pt x="1398" y="1536"/>
                  <a:pt x="1398" y="1536"/>
                  <a:pt x="1398" y="1536"/>
                </a:cubicBezTo>
                <a:cubicBezTo>
                  <a:pt x="1398" y="1344"/>
                  <a:pt x="1398" y="1344"/>
                  <a:pt x="1398" y="1344"/>
                </a:cubicBezTo>
                <a:cubicBezTo>
                  <a:pt x="1398" y="1344"/>
                  <a:pt x="1398" y="1344"/>
                  <a:pt x="1398" y="1344"/>
                </a:cubicBezTo>
                <a:close/>
                <a:moveTo>
                  <a:pt x="782" y="1624"/>
                </a:moveTo>
                <a:cubicBezTo>
                  <a:pt x="710" y="1624"/>
                  <a:pt x="710" y="1624"/>
                  <a:pt x="710" y="1624"/>
                </a:cubicBezTo>
                <a:cubicBezTo>
                  <a:pt x="689" y="1624"/>
                  <a:pt x="689" y="1624"/>
                  <a:pt x="689" y="1624"/>
                </a:cubicBezTo>
                <a:cubicBezTo>
                  <a:pt x="616" y="1624"/>
                  <a:pt x="616" y="1624"/>
                  <a:pt x="616" y="1624"/>
                </a:cubicBezTo>
                <a:cubicBezTo>
                  <a:pt x="668" y="1432"/>
                  <a:pt x="668" y="1432"/>
                  <a:pt x="668" y="1432"/>
                </a:cubicBezTo>
                <a:cubicBezTo>
                  <a:pt x="637" y="1422"/>
                  <a:pt x="616" y="1391"/>
                  <a:pt x="616" y="1355"/>
                </a:cubicBezTo>
                <a:cubicBezTo>
                  <a:pt x="616" y="1308"/>
                  <a:pt x="653" y="1272"/>
                  <a:pt x="699" y="1272"/>
                </a:cubicBezTo>
                <a:cubicBezTo>
                  <a:pt x="746" y="1272"/>
                  <a:pt x="782" y="1308"/>
                  <a:pt x="782" y="1355"/>
                </a:cubicBezTo>
                <a:cubicBezTo>
                  <a:pt x="782" y="1391"/>
                  <a:pt x="761" y="1422"/>
                  <a:pt x="730" y="1432"/>
                </a:cubicBezTo>
                <a:cubicBezTo>
                  <a:pt x="782" y="1624"/>
                  <a:pt x="782" y="1624"/>
                  <a:pt x="782" y="1624"/>
                </a:cubicBezTo>
                <a:cubicBezTo>
                  <a:pt x="782" y="1624"/>
                  <a:pt x="782" y="1624"/>
                  <a:pt x="782" y="1624"/>
                </a:cubicBezTo>
                <a:close/>
                <a:moveTo>
                  <a:pt x="1082" y="838"/>
                </a:moveTo>
                <a:cubicBezTo>
                  <a:pt x="699" y="812"/>
                  <a:pt x="699" y="812"/>
                  <a:pt x="699" y="812"/>
                </a:cubicBezTo>
                <a:cubicBezTo>
                  <a:pt x="316" y="838"/>
                  <a:pt x="316" y="838"/>
                  <a:pt x="316" y="838"/>
                </a:cubicBezTo>
                <a:cubicBezTo>
                  <a:pt x="316" y="548"/>
                  <a:pt x="316" y="548"/>
                  <a:pt x="316" y="548"/>
                </a:cubicBezTo>
                <a:cubicBezTo>
                  <a:pt x="316" y="336"/>
                  <a:pt x="487" y="166"/>
                  <a:pt x="699" y="166"/>
                </a:cubicBezTo>
                <a:cubicBezTo>
                  <a:pt x="912" y="166"/>
                  <a:pt x="1082" y="336"/>
                  <a:pt x="1082" y="548"/>
                </a:cubicBezTo>
                <a:cubicBezTo>
                  <a:pt x="1082" y="838"/>
                  <a:pt x="1082" y="838"/>
                  <a:pt x="1082" y="838"/>
                </a:cubicBezTo>
                <a:cubicBezTo>
                  <a:pt x="1082" y="838"/>
                  <a:pt x="1082" y="838"/>
                  <a:pt x="1082" y="838"/>
                </a:cubicBezTo>
                <a:close/>
              </a:path>
            </a:pathLst>
          </a:custGeom>
          <a:solidFill>
            <a:schemeClr val="accent1"/>
          </a:solidFill>
          <a:ln w="12700" cap="rnd">
            <a:solidFill>
              <a:schemeClr val="tx2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srgbClr val="474746"/>
              </a:solidFill>
              <a:latin typeface="Arial"/>
            </a:endParaRPr>
          </a:p>
        </p:txBody>
      </p:sp>
      <p:grpSp>
        <p:nvGrpSpPr>
          <p:cNvPr id="13" name="Group 119">
            <a:extLst>
              <a:ext uri="{FF2B5EF4-FFF2-40B4-BE49-F238E27FC236}">
                <a16:creationId xmlns:a16="http://schemas.microsoft.com/office/drawing/2014/main" id="{9A3B9EF3-299A-C141-A62C-07892B7B18E2}"/>
              </a:ext>
            </a:extLst>
          </p:cNvPr>
          <p:cNvGrpSpPr/>
          <p:nvPr/>
        </p:nvGrpSpPr>
        <p:grpSpPr>
          <a:xfrm>
            <a:off x="3169212" y="1985237"/>
            <a:ext cx="919036" cy="786369"/>
            <a:chOff x="2952751" y="1268413"/>
            <a:chExt cx="1363663" cy="1166812"/>
          </a:xfrm>
        </p:grpSpPr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5D9DA0A3-FBBF-D449-8092-E9FD5A2D6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826" y="1635125"/>
              <a:ext cx="681038" cy="330200"/>
            </a:xfrm>
            <a:custGeom>
              <a:avLst/>
              <a:gdLst>
                <a:gd name="T0" fmla="*/ 0 w 205"/>
                <a:gd name="T1" fmla="*/ 71 h 99"/>
                <a:gd name="T2" fmla="*/ 27 w 205"/>
                <a:gd name="T3" fmla="*/ 99 h 99"/>
                <a:gd name="T4" fmla="*/ 29 w 205"/>
                <a:gd name="T5" fmla="*/ 97 h 99"/>
                <a:gd name="T6" fmla="*/ 181 w 205"/>
                <a:gd name="T7" fmla="*/ 56 h 99"/>
                <a:gd name="T8" fmla="*/ 205 w 205"/>
                <a:gd name="T9" fmla="*/ 24 h 99"/>
                <a:gd name="T10" fmla="*/ 0 w 205"/>
                <a:gd name="T11" fmla="*/ 7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99">
                  <a:moveTo>
                    <a:pt x="0" y="71"/>
                  </a:moveTo>
                  <a:cubicBezTo>
                    <a:pt x="27" y="99"/>
                    <a:pt x="27" y="99"/>
                    <a:pt x="27" y="99"/>
                  </a:cubicBezTo>
                  <a:cubicBezTo>
                    <a:pt x="28" y="98"/>
                    <a:pt x="28" y="97"/>
                    <a:pt x="29" y="97"/>
                  </a:cubicBezTo>
                  <a:cubicBezTo>
                    <a:pt x="70" y="55"/>
                    <a:pt x="128" y="42"/>
                    <a:pt x="181" y="56"/>
                  </a:cubicBezTo>
                  <a:cubicBezTo>
                    <a:pt x="205" y="24"/>
                    <a:pt x="205" y="24"/>
                    <a:pt x="205" y="24"/>
                  </a:cubicBezTo>
                  <a:cubicBezTo>
                    <a:pt x="135" y="0"/>
                    <a:pt x="55" y="15"/>
                    <a:pt x="0" y="7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A00E153E-1DCF-1243-9D86-221137AFC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751" y="1289050"/>
              <a:ext cx="1095375" cy="476250"/>
            </a:xfrm>
            <a:custGeom>
              <a:avLst/>
              <a:gdLst>
                <a:gd name="T0" fmla="*/ 35 w 330"/>
                <a:gd name="T1" fmla="*/ 141 h 143"/>
                <a:gd name="T2" fmla="*/ 300 w 330"/>
                <a:gd name="T3" fmla="*/ 90 h 143"/>
                <a:gd name="T4" fmla="*/ 330 w 330"/>
                <a:gd name="T5" fmla="*/ 51 h 143"/>
                <a:gd name="T6" fmla="*/ 2 w 330"/>
                <a:gd name="T7" fmla="*/ 108 h 143"/>
                <a:gd name="T8" fmla="*/ 0 w 330"/>
                <a:gd name="T9" fmla="*/ 111 h 143"/>
                <a:gd name="T10" fmla="*/ 32 w 330"/>
                <a:gd name="T11" fmla="*/ 143 h 143"/>
                <a:gd name="T12" fmla="*/ 35 w 330"/>
                <a:gd name="T13" fmla="*/ 14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0" h="143">
                  <a:moveTo>
                    <a:pt x="35" y="141"/>
                  </a:moveTo>
                  <a:cubicBezTo>
                    <a:pt x="106" y="69"/>
                    <a:pt x="212" y="52"/>
                    <a:pt x="300" y="90"/>
                  </a:cubicBezTo>
                  <a:cubicBezTo>
                    <a:pt x="330" y="51"/>
                    <a:pt x="330" y="51"/>
                    <a:pt x="330" y="51"/>
                  </a:cubicBezTo>
                  <a:cubicBezTo>
                    <a:pt x="223" y="0"/>
                    <a:pt x="91" y="19"/>
                    <a:pt x="2" y="108"/>
                  </a:cubicBezTo>
                  <a:cubicBezTo>
                    <a:pt x="1" y="109"/>
                    <a:pt x="1" y="110"/>
                    <a:pt x="0" y="111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33" y="143"/>
                    <a:pt x="34" y="142"/>
                    <a:pt x="35" y="14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005E1DBD-B6A9-124F-A0A6-94D51008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64" y="1941513"/>
              <a:ext cx="312738" cy="233362"/>
            </a:xfrm>
            <a:custGeom>
              <a:avLst/>
              <a:gdLst>
                <a:gd name="T0" fmla="*/ 2 w 94"/>
                <a:gd name="T1" fmla="*/ 36 h 70"/>
                <a:gd name="T2" fmla="*/ 0 w 94"/>
                <a:gd name="T3" fmla="*/ 38 h 70"/>
                <a:gd name="T4" fmla="*/ 31 w 94"/>
                <a:gd name="T5" fmla="*/ 70 h 70"/>
                <a:gd name="T6" fmla="*/ 33 w 94"/>
                <a:gd name="T7" fmla="*/ 67 h 70"/>
                <a:gd name="T8" fmla="*/ 58 w 94"/>
                <a:gd name="T9" fmla="*/ 51 h 70"/>
                <a:gd name="T10" fmla="*/ 94 w 94"/>
                <a:gd name="T11" fmla="*/ 3 h 70"/>
                <a:gd name="T12" fmla="*/ 2 w 94"/>
                <a:gd name="T13" fmla="*/ 3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70">
                  <a:moveTo>
                    <a:pt x="2" y="36"/>
                  </a:moveTo>
                  <a:cubicBezTo>
                    <a:pt x="1" y="36"/>
                    <a:pt x="0" y="37"/>
                    <a:pt x="0" y="38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2" y="69"/>
                    <a:pt x="32" y="68"/>
                    <a:pt x="33" y="67"/>
                  </a:cubicBezTo>
                  <a:cubicBezTo>
                    <a:pt x="40" y="60"/>
                    <a:pt x="49" y="55"/>
                    <a:pt x="58" y="51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61" y="0"/>
                    <a:pt x="27" y="11"/>
                    <a:pt x="2" y="3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F7920E30-AFDC-C343-BE7F-5F8D9326AF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1" y="1268413"/>
              <a:ext cx="1363663" cy="1166812"/>
            </a:xfrm>
            <a:custGeom>
              <a:avLst/>
              <a:gdLst>
                <a:gd name="T0" fmla="*/ 2 w 411"/>
                <a:gd name="T1" fmla="*/ 114 h 350"/>
                <a:gd name="T2" fmla="*/ 410 w 411"/>
                <a:gd name="T3" fmla="*/ 114 h 350"/>
                <a:gd name="T4" fmla="*/ 411 w 411"/>
                <a:gd name="T5" fmla="*/ 115 h 350"/>
                <a:gd name="T6" fmla="*/ 378 w 411"/>
                <a:gd name="T7" fmla="*/ 150 h 350"/>
                <a:gd name="T8" fmla="*/ 375 w 411"/>
                <a:gd name="T9" fmla="*/ 147 h 350"/>
                <a:gd name="T10" fmla="*/ 35 w 411"/>
                <a:gd name="T11" fmla="*/ 147 h 350"/>
                <a:gd name="T12" fmla="*/ 32 w 411"/>
                <a:gd name="T13" fmla="*/ 149 h 350"/>
                <a:gd name="T14" fmla="*/ 0 w 411"/>
                <a:gd name="T15" fmla="*/ 117 h 350"/>
                <a:gd name="T16" fmla="*/ 2 w 411"/>
                <a:gd name="T17" fmla="*/ 114 h 350"/>
                <a:gd name="T18" fmla="*/ 66 w 411"/>
                <a:gd name="T19" fmla="*/ 181 h 350"/>
                <a:gd name="T20" fmla="*/ 93 w 411"/>
                <a:gd name="T21" fmla="*/ 209 h 350"/>
                <a:gd name="T22" fmla="*/ 95 w 411"/>
                <a:gd name="T23" fmla="*/ 207 h 350"/>
                <a:gd name="T24" fmla="*/ 316 w 411"/>
                <a:gd name="T25" fmla="*/ 207 h 350"/>
                <a:gd name="T26" fmla="*/ 318 w 411"/>
                <a:gd name="T27" fmla="*/ 209 h 350"/>
                <a:gd name="T28" fmla="*/ 346 w 411"/>
                <a:gd name="T29" fmla="*/ 181 h 350"/>
                <a:gd name="T30" fmla="*/ 345 w 411"/>
                <a:gd name="T31" fmla="*/ 181 h 350"/>
                <a:gd name="T32" fmla="*/ 66 w 411"/>
                <a:gd name="T33" fmla="*/ 181 h 350"/>
                <a:gd name="T34" fmla="*/ 124 w 411"/>
                <a:gd name="T35" fmla="*/ 238 h 350"/>
                <a:gd name="T36" fmla="*/ 122 w 411"/>
                <a:gd name="T37" fmla="*/ 240 h 350"/>
                <a:gd name="T38" fmla="*/ 153 w 411"/>
                <a:gd name="T39" fmla="*/ 272 h 350"/>
                <a:gd name="T40" fmla="*/ 155 w 411"/>
                <a:gd name="T41" fmla="*/ 269 h 350"/>
                <a:gd name="T42" fmla="*/ 256 w 411"/>
                <a:gd name="T43" fmla="*/ 269 h 350"/>
                <a:gd name="T44" fmla="*/ 257 w 411"/>
                <a:gd name="T45" fmla="*/ 270 h 350"/>
                <a:gd name="T46" fmla="*/ 287 w 411"/>
                <a:gd name="T47" fmla="*/ 240 h 350"/>
                <a:gd name="T48" fmla="*/ 285 w 411"/>
                <a:gd name="T49" fmla="*/ 238 h 350"/>
                <a:gd name="T50" fmla="*/ 124 w 411"/>
                <a:gd name="T51" fmla="*/ 238 h 350"/>
                <a:gd name="T52" fmla="*/ 178 w 411"/>
                <a:gd name="T53" fmla="*/ 322 h 350"/>
                <a:gd name="T54" fmla="*/ 206 w 411"/>
                <a:gd name="T55" fmla="*/ 350 h 350"/>
                <a:gd name="T56" fmla="*/ 234 w 411"/>
                <a:gd name="T57" fmla="*/ 322 h 350"/>
                <a:gd name="T58" fmla="*/ 206 w 411"/>
                <a:gd name="T59" fmla="*/ 294 h 350"/>
                <a:gd name="T60" fmla="*/ 178 w 411"/>
                <a:gd name="T61" fmla="*/ 32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1" h="350">
                  <a:moveTo>
                    <a:pt x="2" y="114"/>
                  </a:moveTo>
                  <a:cubicBezTo>
                    <a:pt x="115" y="0"/>
                    <a:pt x="297" y="0"/>
                    <a:pt x="410" y="114"/>
                  </a:cubicBezTo>
                  <a:cubicBezTo>
                    <a:pt x="410" y="115"/>
                    <a:pt x="411" y="115"/>
                    <a:pt x="411" y="115"/>
                  </a:cubicBezTo>
                  <a:cubicBezTo>
                    <a:pt x="411" y="115"/>
                    <a:pt x="411" y="115"/>
                    <a:pt x="378" y="150"/>
                  </a:cubicBezTo>
                  <a:cubicBezTo>
                    <a:pt x="377" y="149"/>
                    <a:pt x="376" y="148"/>
                    <a:pt x="375" y="147"/>
                  </a:cubicBezTo>
                  <a:cubicBezTo>
                    <a:pt x="281" y="53"/>
                    <a:pt x="128" y="53"/>
                    <a:pt x="35" y="147"/>
                  </a:cubicBezTo>
                  <a:cubicBezTo>
                    <a:pt x="34" y="148"/>
                    <a:pt x="33" y="149"/>
                    <a:pt x="32" y="149"/>
                  </a:cubicBezTo>
                  <a:cubicBezTo>
                    <a:pt x="32" y="149"/>
                    <a:pt x="32" y="149"/>
                    <a:pt x="0" y="117"/>
                  </a:cubicBezTo>
                  <a:cubicBezTo>
                    <a:pt x="1" y="116"/>
                    <a:pt x="1" y="115"/>
                    <a:pt x="2" y="114"/>
                  </a:cubicBezTo>
                  <a:close/>
                  <a:moveTo>
                    <a:pt x="66" y="181"/>
                  </a:moveTo>
                  <a:cubicBezTo>
                    <a:pt x="93" y="209"/>
                    <a:pt x="93" y="209"/>
                    <a:pt x="93" y="209"/>
                  </a:cubicBezTo>
                  <a:cubicBezTo>
                    <a:pt x="94" y="208"/>
                    <a:pt x="94" y="207"/>
                    <a:pt x="95" y="207"/>
                  </a:cubicBezTo>
                  <a:cubicBezTo>
                    <a:pt x="156" y="145"/>
                    <a:pt x="255" y="145"/>
                    <a:pt x="316" y="207"/>
                  </a:cubicBezTo>
                  <a:cubicBezTo>
                    <a:pt x="317" y="207"/>
                    <a:pt x="317" y="208"/>
                    <a:pt x="318" y="209"/>
                  </a:cubicBezTo>
                  <a:cubicBezTo>
                    <a:pt x="346" y="181"/>
                    <a:pt x="346" y="181"/>
                    <a:pt x="346" y="181"/>
                  </a:cubicBezTo>
                  <a:cubicBezTo>
                    <a:pt x="345" y="181"/>
                    <a:pt x="345" y="181"/>
                    <a:pt x="345" y="181"/>
                  </a:cubicBezTo>
                  <a:cubicBezTo>
                    <a:pt x="268" y="103"/>
                    <a:pt x="143" y="103"/>
                    <a:pt x="66" y="181"/>
                  </a:cubicBezTo>
                  <a:close/>
                  <a:moveTo>
                    <a:pt x="124" y="238"/>
                  </a:moveTo>
                  <a:cubicBezTo>
                    <a:pt x="123" y="238"/>
                    <a:pt x="122" y="239"/>
                    <a:pt x="122" y="240"/>
                  </a:cubicBezTo>
                  <a:cubicBezTo>
                    <a:pt x="153" y="272"/>
                    <a:pt x="153" y="272"/>
                    <a:pt x="153" y="272"/>
                  </a:cubicBezTo>
                  <a:cubicBezTo>
                    <a:pt x="154" y="271"/>
                    <a:pt x="154" y="270"/>
                    <a:pt x="155" y="269"/>
                  </a:cubicBezTo>
                  <a:cubicBezTo>
                    <a:pt x="183" y="241"/>
                    <a:pt x="228" y="241"/>
                    <a:pt x="256" y="269"/>
                  </a:cubicBezTo>
                  <a:cubicBezTo>
                    <a:pt x="256" y="270"/>
                    <a:pt x="257" y="270"/>
                    <a:pt x="257" y="270"/>
                  </a:cubicBezTo>
                  <a:cubicBezTo>
                    <a:pt x="287" y="240"/>
                    <a:pt x="287" y="240"/>
                    <a:pt x="287" y="240"/>
                  </a:cubicBezTo>
                  <a:cubicBezTo>
                    <a:pt x="287" y="239"/>
                    <a:pt x="286" y="238"/>
                    <a:pt x="285" y="238"/>
                  </a:cubicBezTo>
                  <a:cubicBezTo>
                    <a:pt x="241" y="194"/>
                    <a:pt x="168" y="194"/>
                    <a:pt x="124" y="238"/>
                  </a:cubicBezTo>
                  <a:close/>
                  <a:moveTo>
                    <a:pt x="178" y="322"/>
                  </a:moveTo>
                  <a:cubicBezTo>
                    <a:pt x="178" y="337"/>
                    <a:pt x="190" y="350"/>
                    <a:pt x="206" y="350"/>
                  </a:cubicBezTo>
                  <a:cubicBezTo>
                    <a:pt x="221" y="350"/>
                    <a:pt x="234" y="337"/>
                    <a:pt x="234" y="322"/>
                  </a:cubicBezTo>
                  <a:cubicBezTo>
                    <a:pt x="234" y="306"/>
                    <a:pt x="221" y="294"/>
                    <a:pt x="206" y="294"/>
                  </a:cubicBezTo>
                  <a:cubicBezTo>
                    <a:pt x="190" y="294"/>
                    <a:pt x="178" y="306"/>
                    <a:pt x="178" y="322"/>
                  </a:cubicBezTo>
                  <a:close/>
                </a:path>
              </a:pathLst>
            </a:custGeom>
            <a:noFill/>
            <a:ln w="12700" cap="rnd">
              <a:solidFill>
                <a:srgbClr val="474746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A45808D5-1D81-B845-BBAF-057870365E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1" y="1268413"/>
              <a:ext cx="1363663" cy="1166812"/>
            </a:xfrm>
            <a:custGeom>
              <a:avLst/>
              <a:gdLst>
                <a:gd name="T0" fmla="*/ 2 w 411"/>
                <a:gd name="T1" fmla="*/ 114 h 350"/>
                <a:gd name="T2" fmla="*/ 410 w 411"/>
                <a:gd name="T3" fmla="*/ 114 h 350"/>
                <a:gd name="T4" fmla="*/ 411 w 411"/>
                <a:gd name="T5" fmla="*/ 115 h 350"/>
                <a:gd name="T6" fmla="*/ 378 w 411"/>
                <a:gd name="T7" fmla="*/ 150 h 350"/>
                <a:gd name="T8" fmla="*/ 375 w 411"/>
                <a:gd name="T9" fmla="*/ 147 h 350"/>
                <a:gd name="T10" fmla="*/ 35 w 411"/>
                <a:gd name="T11" fmla="*/ 147 h 350"/>
                <a:gd name="T12" fmla="*/ 32 w 411"/>
                <a:gd name="T13" fmla="*/ 149 h 350"/>
                <a:gd name="T14" fmla="*/ 0 w 411"/>
                <a:gd name="T15" fmla="*/ 117 h 350"/>
                <a:gd name="T16" fmla="*/ 2 w 411"/>
                <a:gd name="T17" fmla="*/ 114 h 350"/>
                <a:gd name="T18" fmla="*/ 66 w 411"/>
                <a:gd name="T19" fmla="*/ 181 h 350"/>
                <a:gd name="T20" fmla="*/ 93 w 411"/>
                <a:gd name="T21" fmla="*/ 209 h 350"/>
                <a:gd name="T22" fmla="*/ 95 w 411"/>
                <a:gd name="T23" fmla="*/ 207 h 350"/>
                <a:gd name="T24" fmla="*/ 316 w 411"/>
                <a:gd name="T25" fmla="*/ 207 h 350"/>
                <a:gd name="T26" fmla="*/ 318 w 411"/>
                <a:gd name="T27" fmla="*/ 209 h 350"/>
                <a:gd name="T28" fmla="*/ 346 w 411"/>
                <a:gd name="T29" fmla="*/ 181 h 350"/>
                <a:gd name="T30" fmla="*/ 345 w 411"/>
                <a:gd name="T31" fmla="*/ 181 h 350"/>
                <a:gd name="T32" fmla="*/ 66 w 411"/>
                <a:gd name="T33" fmla="*/ 181 h 350"/>
                <a:gd name="T34" fmla="*/ 124 w 411"/>
                <a:gd name="T35" fmla="*/ 238 h 350"/>
                <a:gd name="T36" fmla="*/ 122 w 411"/>
                <a:gd name="T37" fmla="*/ 240 h 350"/>
                <a:gd name="T38" fmla="*/ 153 w 411"/>
                <a:gd name="T39" fmla="*/ 272 h 350"/>
                <a:gd name="T40" fmla="*/ 155 w 411"/>
                <a:gd name="T41" fmla="*/ 269 h 350"/>
                <a:gd name="T42" fmla="*/ 256 w 411"/>
                <a:gd name="T43" fmla="*/ 269 h 350"/>
                <a:gd name="T44" fmla="*/ 257 w 411"/>
                <a:gd name="T45" fmla="*/ 270 h 350"/>
                <a:gd name="T46" fmla="*/ 287 w 411"/>
                <a:gd name="T47" fmla="*/ 240 h 350"/>
                <a:gd name="T48" fmla="*/ 285 w 411"/>
                <a:gd name="T49" fmla="*/ 238 h 350"/>
                <a:gd name="T50" fmla="*/ 124 w 411"/>
                <a:gd name="T51" fmla="*/ 238 h 350"/>
                <a:gd name="T52" fmla="*/ 178 w 411"/>
                <a:gd name="T53" fmla="*/ 322 h 350"/>
                <a:gd name="T54" fmla="*/ 206 w 411"/>
                <a:gd name="T55" fmla="*/ 350 h 350"/>
                <a:gd name="T56" fmla="*/ 234 w 411"/>
                <a:gd name="T57" fmla="*/ 322 h 350"/>
                <a:gd name="T58" fmla="*/ 206 w 411"/>
                <a:gd name="T59" fmla="*/ 294 h 350"/>
                <a:gd name="T60" fmla="*/ 178 w 411"/>
                <a:gd name="T61" fmla="*/ 32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1" h="350">
                  <a:moveTo>
                    <a:pt x="2" y="114"/>
                  </a:moveTo>
                  <a:cubicBezTo>
                    <a:pt x="115" y="0"/>
                    <a:pt x="297" y="0"/>
                    <a:pt x="410" y="114"/>
                  </a:cubicBezTo>
                  <a:cubicBezTo>
                    <a:pt x="410" y="115"/>
                    <a:pt x="411" y="115"/>
                    <a:pt x="411" y="115"/>
                  </a:cubicBezTo>
                  <a:cubicBezTo>
                    <a:pt x="411" y="115"/>
                    <a:pt x="411" y="115"/>
                    <a:pt x="378" y="150"/>
                  </a:cubicBezTo>
                  <a:cubicBezTo>
                    <a:pt x="377" y="149"/>
                    <a:pt x="376" y="148"/>
                    <a:pt x="375" y="147"/>
                  </a:cubicBezTo>
                  <a:cubicBezTo>
                    <a:pt x="281" y="53"/>
                    <a:pt x="128" y="53"/>
                    <a:pt x="35" y="147"/>
                  </a:cubicBezTo>
                  <a:cubicBezTo>
                    <a:pt x="34" y="148"/>
                    <a:pt x="33" y="149"/>
                    <a:pt x="32" y="149"/>
                  </a:cubicBezTo>
                  <a:cubicBezTo>
                    <a:pt x="32" y="149"/>
                    <a:pt x="32" y="149"/>
                    <a:pt x="0" y="117"/>
                  </a:cubicBezTo>
                  <a:cubicBezTo>
                    <a:pt x="1" y="116"/>
                    <a:pt x="1" y="115"/>
                    <a:pt x="2" y="114"/>
                  </a:cubicBezTo>
                  <a:close/>
                  <a:moveTo>
                    <a:pt x="66" y="181"/>
                  </a:moveTo>
                  <a:cubicBezTo>
                    <a:pt x="93" y="209"/>
                    <a:pt x="93" y="209"/>
                    <a:pt x="93" y="209"/>
                  </a:cubicBezTo>
                  <a:cubicBezTo>
                    <a:pt x="94" y="208"/>
                    <a:pt x="94" y="207"/>
                    <a:pt x="95" y="207"/>
                  </a:cubicBezTo>
                  <a:cubicBezTo>
                    <a:pt x="156" y="145"/>
                    <a:pt x="255" y="145"/>
                    <a:pt x="316" y="207"/>
                  </a:cubicBezTo>
                  <a:cubicBezTo>
                    <a:pt x="317" y="207"/>
                    <a:pt x="317" y="208"/>
                    <a:pt x="318" y="209"/>
                  </a:cubicBezTo>
                  <a:cubicBezTo>
                    <a:pt x="346" y="181"/>
                    <a:pt x="346" y="181"/>
                    <a:pt x="346" y="181"/>
                  </a:cubicBezTo>
                  <a:cubicBezTo>
                    <a:pt x="345" y="181"/>
                    <a:pt x="345" y="181"/>
                    <a:pt x="345" y="181"/>
                  </a:cubicBezTo>
                  <a:cubicBezTo>
                    <a:pt x="268" y="103"/>
                    <a:pt x="143" y="103"/>
                    <a:pt x="66" y="181"/>
                  </a:cubicBezTo>
                  <a:close/>
                  <a:moveTo>
                    <a:pt x="124" y="238"/>
                  </a:moveTo>
                  <a:cubicBezTo>
                    <a:pt x="123" y="238"/>
                    <a:pt x="122" y="239"/>
                    <a:pt x="122" y="240"/>
                  </a:cubicBezTo>
                  <a:cubicBezTo>
                    <a:pt x="153" y="272"/>
                    <a:pt x="153" y="272"/>
                    <a:pt x="153" y="272"/>
                  </a:cubicBezTo>
                  <a:cubicBezTo>
                    <a:pt x="154" y="271"/>
                    <a:pt x="154" y="270"/>
                    <a:pt x="155" y="269"/>
                  </a:cubicBezTo>
                  <a:cubicBezTo>
                    <a:pt x="183" y="241"/>
                    <a:pt x="228" y="241"/>
                    <a:pt x="256" y="269"/>
                  </a:cubicBezTo>
                  <a:cubicBezTo>
                    <a:pt x="256" y="270"/>
                    <a:pt x="257" y="270"/>
                    <a:pt x="257" y="270"/>
                  </a:cubicBezTo>
                  <a:cubicBezTo>
                    <a:pt x="287" y="240"/>
                    <a:pt x="287" y="240"/>
                    <a:pt x="287" y="240"/>
                  </a:cubicBezTo>
                  <a:cubicBezTo>
                    <a:pt x="287" y="239"/>
                    <a:pt x="286" y="238"/>
                    <a:pt x="285" y="238"/>
                  </a:cubicBezTo>
                  <a:cubicBezTo>
                    <a:pt x="241" y="194"/>
                    <a:pt x="168" y="194"/>
                    <a:pt x="124" y="238"/>
                  </a:cubicBezTo>
                  <a:close/>
                  <a:moveTo>
                    <a:pt x="178" y="322"/>
                  </a:moveTo>
                  <a:cubicBezTo>
                    <a:pt x="178" y="337"/>
                    <a:pt x="190" y="350"/>
                    <a:pt x="206" y="350"/>
                  </a:cubicBezTo>
                  <a:cubicBezTo>
                    <a:pt x="221" y="350"/>
                    <a:pt x="234" y="337"/>
                    <a:pt x="234" y="322"/>
                  </a:cubicBezTo>
                  <a:cubicBezTo>
                    <a:pt x="234" y="306"/>
                    <a:pt x="221" y="294"/>
                    <a:pt x="206" y="294"/>
                  </a:cubicBezTo>
                  <a:cubicBezTo>
                    <a:pt x="190" y="294"/>
                    <a:pt x="178" y="306"/>
                    <a:pt x="178" y="322"/>
                  </a:cubicBezTo>
                  <a:close/>
                </a:path>
              </a:pathLst>
            </a:custGeom>
            <a:noFill/>
            <a:ln w="22225" cap="rnd">
              <a:solidFill>
                <a:schemeClr val="tx2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19" name="Group 125">
            <a:extLst>
              <a:ext uri="{FF2B5EF4-FFF2-40B4-BE49-F238E27FC236}">
                <a16:creationId xmlns:a16="http://schemas.microsoft.com/office/drawing/2014/main" id="{9BDE32B5-F237-EB45-9C18-691B40CA8E2E}"/>
              </a:ext>
            </a:extLst>
          </p:cNvPr>
          <p:cNvGrpSpPr/>
          <p:nvPr/>
        </p:nvGrpSpPr>
        <p:grpSpPr>
          <a:xfrm>
            <a:off x="5160815" y="2055274"/>
            <a:ext cx="700593" cy="646294"/>
            <a:chOff x="4221704" y="1791782"/>
            <a:chExt cx="700593" cy="646294"/>
          </a:xfrm>
        </p:grpSpPr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DDBD504-6809-B549-BFFF-11DBDC5A8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704" y="1791782"/>
              <a:ext cx="495872" cy="433818"/>
            </a:xfrm>
            <a:custGeom>
              <a:avLst/>
              <a:gdLst>
                <a:gd name="T0" fmla="*/ 1250 w 1790"/>
                <a:gd name="T1" fmla="*/ 762 h 1566"/>
                <a:gd name="T2" fmla="*/ 1790 w 1790"/>
                <a:gd name="T3" fmla="*/ 54 h 1566"/>
                <a:gd name="T4" fmla="*/ 1708 w 1790"/>
                <a:gd name="T5" fmla="*/ 0 h 1566"/>
                <a:gd name="T6" fmla="*/ 1258 w 1790"/>
                <a:gd name="T7" fmla="*/ 300 h 1566"/>
                <a:gd name="T8" fmla="*/ 811 w 1790"/>
                <a:gd name="T9" fmla="*/ 0 h 1566"/>
                <a:gd name="T10" fmla="*/ 0 w 1790"/>
                <a:gd name="T11" fmla="*/ 551 h 1566"/>
                <a:gd name="T12" fmla="*/ 437 w 1790"/>
                <a:gd name="T13" fmla="*/ 844 h 1566"/>
                <a:gd name="T14" fmla="*/ 0 w 1790"/>
                <a:gd name="T15" fmla="*/ 1134 h 1566"/>
                <a:gd name="T16" fmla="*/ 631 w 1790"/>
                <a:gd name="T17" fmla="*/ 1566 h 1566"/>
                <a:gd name="T18" fmla="*/ 931 w 1790"/>
                <a:gd name="T19" fmla="*/ 1175 h 1566"/>
                <a:gd name="T20" fmla="*/ 1250 w 1790"/>
                <a:gd name="T21" fmla="*/ 762 h 1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0" h="1566">
                  <a:moveTo>
                    <a:pt x="1250" y="762"/>
                  </a:moveTo>
                  <a:lnTo>
                    <a:pt x="1790" y="54"/>
                  </a:lnTo>
                  <a:lnTo>
                    <a:pt x="1708" y="0"/>
                  </a:lnTo>
                  <a:lnTo>
                    <a:pt x="1258" y="300"/>
                  </a:lnTo>
                  <a:lnTo>
                    <a:pt x="811" y="0"/>
                  </a:lnTo>
                  <a:lnTo>
                    <a:pt x="0" y="551"/>
                  </a:lnTo>
                  <a:lnTo>
                    <a:pt x="437" y="844"/>
                  </a:lnTo>
                  <a:lnTo>
                    <a:pt x="0" y="1134"/>
                  </a:lnTo>
                  <a:lnTo>
                    <a:pt x="631" y="1566"/>
                  </a:lnTo>
                  <a:lnTo>
                    <a:pt x="931" y="1175"/>
                  </a:lnTo>
                  <a:lnTo>
                    <a:pt x="1250" y="762"/>
                  </a:lnTo>
                  <a:close/>
                </a:path>
              </a:pathLst>
            </a:custGeom>
            <a:solidFill>
              <a:schemeClr val="accent1"/>
            </a:solidFill>
            <a:ln w="158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5669E0C0-FF34-5D49-A5DE-DFB33A051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6088" y="2191249"/>
              <a:ext cx="450441" cy="246827"/>
            </a:xfrm>
            <a:custGeom>
              <a:avLst/>
              <a:gdLst>
                <a:gd name="T0" fmla="*/ 0 w 1626"/>
                <a:gd name="T1" fmla="*/ 38 h 891"/>
                <a:gd name="T2" fmla="*/ 0 w 1626"/>
                <a:gd name="T3" fmla="*/ 351 h 891"/>
                <a:gd name="T4" fmla="*/ 810 w 1626"/>
                <a:gd name="T5" fmla="*/ 891 h 891"/>
                <a:gd name="T6" fmla="*/ 1626 w 1626"/>
                <a:gd name="T7" fmla="*/ 351 h 891"/>
                <a:gd name="T8" fmla="*/ 1626 w 1626"/>
                <a:gd name="T9" fmla="*/ 0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6" h="891">
                  <a:moveTo>
                    <a:pt x="0" y="38"/>
                  </a:moveTo>
                  <a:lnTo>
                    <a:pt x="0" y="351"/>
                  </a:lnTo>
                  <a:lnTo>
                    <a:pt x="810" y="891"/>
                  </a:lnTo>
                  <a:lnTo>
                    <a:pt x="1626" y="351"/>
                  </a:lnTo>
                  <a:lnTo>
                    <a:pt x="1626" y="0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6">
              <a:extLst>
                <a:ext uri="{FF2B5EF4-FFF2-40B4-BE49-F238E27FC236}">
                  <a16:creationId xmlns:a16="http://schemas.microsoft.com/office/drawing/2014/main" id="{092A42CC-EC77-094B-8961-AABC43FB46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68815" y="2176289"/>
              <a:ext cx="1662" cy="261787"/>
            </a:xfrm>
            <a:prstGeom prst="line">
              <a:avLst/>
            </a:prstGeom>
            <a:noFill/>
            <a:ln w="15875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226FC4E2-D988-F649-80A6-93CF7F1CA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704" y="1791782"/>
              <a:ext cx="700593" cy="466784"/>
            </a:xfrm>
            <a:custGeom>
              <a:avLst/>
              <a:gdLst>
                <a:gd name="T0" fmla="*/ 1708 w 2529"/>
                <a:gd name="T1" fmla="*/ 0 h 1685"/>
                <a:gd name="T2" fmla="*/ 0 w 2529"/>
                <a:gd name="T3" fmla="*/ 1134 h 1685"/>
                <a:gd name="T4" fmla="*/ 805 w 2529"/>
                <a:gd name="T5" fmla="*/ 1685 h 1685"/>
                <a:gd name="T6" fmla="*/ 1253 w 2529"/>
                <a:gd name="T7" fmla="*/ 1388 h 1685"/>
                <a:gd name="T8" fmla="*/ 2529 w 2529"/>
                <a:gd name="T9" fmla="*/ 540 h 1685"/>
                <a:gd name="T10" fmla="*/ 1708 w 2529"/>
                <a:gd name="T11" fmla="*/ 0 h 1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29" h="1685">
                  <a:moveTo>
                    <a:pt x="1708" y="0"/>
                  </a:moveTo>
                  <a:lnTo>
                    <a:pt x="0" y="1134"/>
                  </a:lnTo>
                  <a:lnTo>
                    <a:pt x="805" y="1685"/>
                  </a:lnTo>
                  <a:lnTo>
                    <a:pt x="1253" y="1388"/>
                  </a:lnTo>
                  <a:lnTo>
                    <a:pt x="2529" y="540"/>
                  </a:lnTo>
                  <a:lnTo>
                    <a:pt x="1708" y="0"/>
                  </a:lnTo>
                  <a:close/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6619D0F1-4F16-934F-B5AD-19DA66A91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704" y="1791782"/>
              <a:ext cx="700593" cy="466784"/>
            </a:xfrm>
            <a:custGeom>
              <a:avLst/>
              <a:gdLst>
                <a:gd name="T0" fmla="*/ 0 w 2529"/>
                <a:gd name="T1" fmla="*/ 551 h 1685"/>
                <a:gd name="T2" fmla="*/ 1692 w 2529"/>
                <a:gd name="T3" fmla="*/ 1685 h 1685"/>
                <a:gd name="T4" fmla="*/ 2529 w 2529"/>
                <a:gd name="T5" fmla="*/ 1151 h 1685"/>
                <a:gd name="T6" fmla="*/ 811 w 2529"/>
                <a:gd name="T7" fmla="*/ 0 h 1685"/>
                <a:gd name="T8" fmla="*/ 0 w 2529"/>
                <a:gd name="T9" fmla="*/ 551 h 1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9" h="1685">
                  <a:moveTo>
                    <a:pt x="0" y="551"/>
                  </a:moveTo>
                  <a:lnTo>
                    <a:pt x="1692" y="1685"/>
                  </a:lnTo>
                  <a:lnTo>
                    <a:pt x="2529" y="1151"/>
                  </a:lnTo>
                  <a:lnTo>
                    <a:pt x="811" y="0"/>
                  </a:lnTo>
                  <a:lnTo>
                    <a:pt x="0" y="551"/>
                  </a:lnTo>
                  <a:close/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131">
            <a:extLst>
              <a:ext uri="{FF2B5EF4-FFF2-40B4-BE49-F238E27FC236}">
                <a16:creationId xmlns:a16="http://schemas.microsoft.com/office/drawing/2014/main" id="{2EE76C19-80B5-4047-B941-1746B337942A}"/>
              </a:ext>
            </a:extLst>
          </p:cNvPr>
          <p:cNvGrpSpPr/>
          <p:nvPr/>
        </p:nvGrpSpPr>
        <p:grpSpPr>
          <a:xfrm>
            <a:off x="1400819" y="1990275"/>
            <a:ext cx="682740" cy="776293"/>
            <a:chOff x="4908550" y="2834640"/>
            <a:chExt cx="2808288" cy="3193098"/>
          </a:xfrm>
        </p:grpSpPr>
        <p:sp>
          <p:nvSpPr>
            <p:cNvPr id="26" name="Freeform 675">
              <a:extLst>
                <a:ext uri="{FF2B5EF4-FFF2-40B4-BE49-F238E27FC236}">
                  <a16:creationId xmlns:a16="http://schemas.microsoft.com/office/drawing/2014/main" id="{0CD63CF1-A82B-BE4A-BF03-18B13F29D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7600" y="3240088"/>
              <a:ext cx="2230438" cy="2492375"/>
            </a:xfrm>
            <a:custGeom>
              <a:avLst/>
              <a:gdLst>
                <a:gd name="T0" fmla="*/ 645 w 1032"/>
                <a:gd name="T1" fmla="*/ 0 h 1154"/>
                <a:gd name="T2" fmla="*/ 0 w 1032"/>
                <a:gd name="T3" fmla="*/ 646 h 1154"/>
                <a:gd name="T4" fmla="*/ 247 w 1032"/>
                <a:gd name="T5" fmla="*/ 1154 h 1154"/>
                <a:gd name="T6" fmla="*/ 1032 w 1032"/>
                <a:gd name="T7" fmla="*/ 129 h 1154"/>
                <a:gd name="T8" fmla="*/ 645 w 1032"/>
                <a:gd name="T9" fmla="*/ 0 h 1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1154">
                  <a:moveTo>
                    <a:pt x="645" y="0"/>
                  </a:moveTo>
                  <a:cubicBezTo>
                    <a:pt x="289" y="0"/>
                    <a:pt x="0" y="289"/>
                    <a:pt x="0" y="646"/>
                  </a:cubicBezTo>
                  <a:cubicBezTo>
                    <a:pt x="0" y="852"/>
                    <a:pt x="96" y="1036"/>
                    <a:pt x="247" y="1154"/>
                  </a:cubicBezTo>
                  <a:cubicBezTo>
                    <a:pt x="1032" y="129"/>
                    <a:pt x="1032" y="129"/>
                    <a:pt x="1032" y="129"/>
                  </a:cubicBezTo>
                  <a:cubicBezTo>
                    <a:pt x="924" y="48"/>
                    <a:pt x="790" y="0"/>
                    <a:pt x="645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Line 676">
              <a:extLst>
                <a:ext uri="{FF2B5EF4-FFF2-40B4-BE49-F238E27FC236}">
                  <a16:creationId xmlns:a16="http://schemas.microsoft.com/office/drawing/2014/main" id="{26C8B252-0D91-0441-A53C-A048B87ED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3013" y="5694363"/>
              <a:ext cx="0" cy="333375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677">
              <a:extLst>
                <a:ext uri="{FF2B5EF4-FFF2-40B4-BE49-F238E27FC236}">
                  <a16:creationId xmlns:a16="http://schemas.microsoft.com/office/drawing/2014/main" id="{125E060A-934F-8442-AB50-658B574FD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3013" y="3240088"/>
              <a:ext cx="0" cy="334963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678">
              <a:extLst>
                <a:ext uri="{FF2B5EF4-FFF2-40B4-BE49-F238E27FC236}">
                  <a16:creationId xmlns:a16="http://schemas.microsoft.com/office/drawing/2014/main" id="{C2996A23-E275-7748-8709-DD521178F5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27600" y="4635500"/>
              <a:ext cx="333375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679">
              <a:extLst>
                <a:ext uri="{FF2B5EF4-FFF2-40B4-BE49-F238E27FC236}">
                  <a16:creationId xmlns:a16="http://schemas.microsoft.com/office/drawing/2014/main" id="{E5BD4AB3-24BC-2B4E-B707-9728826868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83463" y="4635500"/>
              <a:ext cx="333375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680">
              <a:extLst>
                <a:ext uri="{FF2B5EF4-FFF2-40B4-BE49-F238E27FC236}">
                  <a16:creationId xmlns:a16="http://schemas.microsoft.com/office/drawing/2014/main" id="{EF8C6FEC-FA02-7A4E-8450-ACF40F5417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30863" y="5554663"/>
              <a:ext cx="166688" cy="290513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681">
              <a:extLst>
                <a:ext uri="{FF2B5EF4-FFF2-40B4-BE49-F238E27FC236}">
                  <a16:creationId xmlns:a16="http://schemas.microsoft.com/office/drawing/2014/main" id="{43CA6CCF-A26C-F945-B9FE-10E3193832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46888" y="3424238"/>
              <a:ext cx="166688" cy="290513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682">
              <a:extLst>
                <a:ext uri="{FF2B5EF4-FFF2-40B4-BE49-F238E27FC236}">
                  <a16:creationId xmlns:a16="http://schemas.microsoft.com/office/drawing/2014/main" id="{6E288B3D-125B-1D4B-804A-C837C464BE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11750" y="3943350"/>
              <a:ext cx="290513" cy="16510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683">
              <a:extLst>
                <a:ext uri="{FF2B5EF4-FFF2-40B4-BE49-F238E27FC236}">
                  <a16:creationId xmlns:a16="http://schemas.microsoft.com/office/drawing/2014/main" id="{82C02F96-5111-E047-BEB8-5CDBB19BA7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43763" y="5159375"/>
              <a:ext cx="288925" cy="166688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684">
              <a:extLst>
                <a:ext uri="{FF2B5EF4-FFF2-40B4-BE49-F238E27FC236}">
                  <a16:creationId xmlns:a16="http://schemas.microsoft.com/office/drawing/2014/main" id="{1A9141E7-2592-3545-8DEA-46F97D67FF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10163" y="5157788"/>
              <a:ext cx="288925" cy="16510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685">
              <a:extLst>
                <a:ext uri="{FF2B5EF4-FFF2-40B4-BE49-F238E27FC236}">
                  <a16:creationId xmlns:a16="http://schemas.microsoft.com/office/drawing/2014/main" id="{CF111936-C22C-254A-BA99-E4E3CEE6A4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45350" y="3948113"/>
              <a:ext cx="288925" cy="16510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686">
              <a:extLst>
                <a:ext uri="{FF2B5EF4-FFF2-40B4-BE49-F238E27FC236}">
                  <a16:creationId xmlns:a16="http://schemas.microsoft.com/office/drawing/2014/main" id="{94E74D04-DC4D-834F-80EE-6C0ED9625F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35625" y="3421063"/>
              <a:ext cx="163513" cy="29210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687">
              <a:extLst>
                <a:ext uri="{FF2B5EF4-FFF2-40B4-BE49-F238E27FC236}">
                  <a16:creationId xmlns:a16="http://schemas.microsoft.com/office/drawing/2014/main" id="{E35E86EE-4A31-CF4B-9800-7262A373AB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45300" y="5557838"/>
              <a:ext cx="165100" cy="288925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688">
              <a:extLst>
                <a:ext uri="{FF2B5EF4-FFF2-40B4-BE49-F238E27FC236}">
                  <a16:creationId xmlns:a16="http://schemas.microsoft.com/office/drawing/2014/main" id="{965A95DD-009F-E442-B551-83822AA95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550" y="3240088"/>
              <a:ext cx="2790825" cy="2787650"/>
            </a:xfrm>
            <a:prstGeom prst="ellipse">
              <a:avLst/>
            </a:prstGeom>
            <a:noFill/>
            <a:ln w="254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688">
              <a:extLst>
                <a:ext uri="{FF2B5EF4-FFF2-40B4-BE49-F238E27FC236}">
                  <a16:creationId xmlns:a16="http://schemas.microsoft.com/office/drawing/2014/main" id="{2F5C8718-7D91-274F-918F-4A603E421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1758" y="4322064"/>
              <a:ext cx="624408" cy="623698"/>
            </a:xfrm>
            <a:prstGeom prst="ellipse">
              <a:avLst/>
            </a:prstGeom>
            <a:solidFill>
              <a:srgbClr val="FFFFFF"/>
            </a:solidFill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: Shape 56">
              <a:extLst>
                <a:ext uri="{FF2B5EF4-FFF2-40B4-BE49-F238E27FC236}">
                  <a16:creationId xmlns:a16="http://schemas.microsoft.com/office/drawing/2014/main" id="{7B2139E7-F1ED-244A-AE65-00835170AEFE}"/>
                </a:ext>
              </a:extLst>
            </p:cNvPr>
            <p:cNvSpPr/>
            <p:nvPr/>
          </p:nvSpPr>
          <p:spPr>
            <a:xfrm rot="5400000">
              <a:off x="6466856" y="4171468"/>
              <a:ext cx="299552" cy="924891"/>
            </a:xfrm>
            <a:custGeom>
              <a:avLst/>
              <a:gdLst>
                <a:gd name="connsiteX0" fmla="*/ 0 w 299552"/>
                <a:gd name="connsiteY0" fmla="*/ 775115 h 924891"/>
                <a:gd name="connsiteX1" fmla="*/ 2323 w 299552"/>
                <a:gd name="connsiteY1" fmla="*/ 763610 h 924891"/>
                <a:gd name="connsiteX2" fmla="*/ 2004 w 299552"/>
                <a:gd name="connsiteY2" fmla="*/ 763610 h 924891"/>
                <a:gd name="connsiteX3" fmla="*/ 149775 w 299552"/>
                <a:gd name="connsiteY3" fmla="*/ 0 h 924891"/>
                <a:gd name="connsiteX4" fmla="*/ 297546 w 299552"/>
                <a:gd name="connsiteY4" fmla="*/ 763610 h 924891"/>
                <a:gd name="connsiteX5" fmla="*/ 297229 w 299552"/>
                <a:gd name="connsiteY5" fmla="*/ 763610 h 924891"/>
                <a:gd name="connsiteX6" fmla="*/ 299552 w 299552"/>
                <a:gd name="connsiteY6" fmla="*/ 775115 h 924891"/>
                <a:gd name="connsiteX7" fmla="*/ 149776 w 299552"/>
                <a:gd name="connsiteY7" fmla="*/ 924891 h 924891"/>
                <a:gd name="connsiteX8" fmla="*/ 0 w 299552"/>
                <a:gd name="connsiteY8" fmla="*/ 775115 h 92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9552" h="924891">
                  <a:moveTo>
                    <a:pt x="0" y="775115"/>
                  </a:moveTo>
                  <a:lnTo>
                    <a:pt x="2323" y="763610"/>
                  </a:lnTo>
                  <a:lnTo>
                    <a:pt x="2004" y="763610"/>
                  </a:lnTo>
                  <a:lnTo>
                    <a:pt x="149775" y="0"/>
                  </a:lnTo>
                  <a:lnTo>
                    <a:pt x="297546" y="763610"/>
                  </a:lnTo>
                  <a:lnTo>
                    <a:pt x="297229" y="763610"/>
                  </a:lnTo>
                  <a:lnTo>
                    <a:pt x="299552" y="775115"/>
                  </a:lnTo>
                  <a:cubicBezTo>
                    <a:pt x="299552" y="857834"/>
                    <a:pt x="232495" y="924891"/>
                    <a:pt x="149776" y="924891"/>
                  </a:cubicBezTo>
                  <a:cubicBezTo>
                    <a:pt x="67057" y="924891"/>
                    <a:pt x="0" y="857834"/>
                    <a:pt x="0" y="775115"/>
                  </a:cubicBezTo>
                  <a:close/>
                </a:path>
              </a:pathLst>
            </a:custGeom>
            <a:solidFill>
              <a:srgbClr val="FCE7CD"/>
            </a:solidFill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151">
              <a:extLst>
                <a:ext uri="{FF2B5EF4-FFF2-40B4-BE49-F238E27FC236}">
                  <a16:creationId xmlns:a16="http://schemas.microsoft.com/office/drawing/2014/main" id="{CFE06BDD-D1D6-824C-86B4-544AB5EC6BBC}"/>
                </a:ext>
              </a:extLst>
            </p:cNvPr>
            <p:cNvSpPr/>
            <p:nvPr/>
          </p:nvSpPr>
          <p:spPr>
            <a:xfrm>
              <a:off x="6243320" y="3027680"/>
              <a:ext cx="152400" cy="212408"/>
            </a:xfrm>
            <a:prstGeom prst="rect">
              <a:avLst/>
            </a:prstGeom>
            <a:solidFill>
              <a:schemeClr val="tx2"/>
            </a:solidFill>
            <a:ln w="12700">
              <a:noFill/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152">
              <a:extLst>
                <a:ext uri="{FF2B5EF4-FFF2-40B4-BE49-F238E27FC236}">
                  <a16:creationId xmlns:a16="http://schemas.microsoft.com/office/drawing/2014/main" id="{830CEE3D-6816-6A43-813D-430E02CB30D8}"/>
                </a:ext>
              </a:extLst>
            </p:cNvPr>
            <p:cNvSpPr/>
            <p:nvPr/>
          </p:nvSpPr>
          <p:spPr>
            <a:xfrm>
              <a:off x="6060440" y="2834640"/>
              <a:ext cx="518160" cy="212408"/>
            </a:xfrm>
            <a:prstGeom prst="rect">
              <a:avLst/>
            </a:prstGeom>
            <a:solidFill>
              <a:schemeClr val="tx2"/>
            </a:solidFill>
            <a:ln w="12700">
              <a:noFill/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153">
              <a:extLst>
                <a:ext uri="{FF2B5EF4-FFF2-40B4-BE49-F238E27FC236}">
                  <a16:creationId xmlns:a16="http://schemas.microsoft.com/office/drawing/2014/main" id="{0B1182F5-2298-F44A-91F2-BE84BDA8B052}"/>
                </a:ext>
              </a:extLst>
            </p:cNvPr>
            <p:cNvSpPr/>
            <p:nvPr/>
          </p:nvSpPr>
          <p:spPr>
            <a:xfrm rot="2206752">
              <a:off x="6971033" y="3369365"/>
              <a:ext cx="413753" cy="157367"/>
            </a:xfrm>
            <a:prstGeom prst="rect">
              <a:avLst/>
            </a:prstGeom>
            <a:solidFill>
              <a:schemeClr val="tx2"/>
            </a:solidFill>
            <a:ln w="12700">
              <a:noFill/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8932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タイトル 1">
            <a:extLst>
              <a:ext uri="{FF2B5EF4-FFF2-40B4-BE49-F238E27FC236}">
                <a16:creationId xmlns:a16="http://schemas.microsoft.com/office/drawing/2014/main" id="{CE1B1278-6C95-6247-B3DE-CD01267A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kumimoji="1" lang="en-US" altLang="ja-JP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Edge + ML Developing Cycle</a:t>
            </a:r>
            <a:endParaRPr kumimoji="1" lang="ja-JP" altLang="en-US" dirty="0">
              <a:latin typeface="Amazon Ember" panose="020B0603020204020204" pitchFamily="34" charset="0"/>
              <a:ea typeface="Meiryo" charset="-128"/>
              <a:cs typeface="Amazon Ember" panose="020B0603020204020204" pitchFamily="34" charset="0"/>
            </a:endParaRPr>
          </a:p>
        </p:txBody>
      </p:sp>
      <p:sp>
        <p:nvSpPr>
          <p:cNvPr id="113" name="TextBox 13">
            <a:extLst>
              <a:ext uri="{FF2B5EF4-FFF2-40B4-BE49-F238E27FC236}">
                <a16:creationId xmlns:a16="http://schemas.microsoft.com/office/drawing/2014/main" id="{77639092-A9AA-1B46-A86E-9DD003D83D64}"/>
              </a:ext>
            </a:extLst>
          </p:cNvPr>
          <p:cNvSpPr txBox="1"/>
          <p:nvPr/>
        </p:nvSpPr>
        <p:spPr>
          <a:xfrm>
            <a:off x="2142839" y="3179830"/>
            <a:ext cx="1371600" cy="52322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defPPr>
              <a:defRPr lang="en-US"/>
            </a:defPPr>
            <a:lvl1pPr indent="0" algn="ctr" defTabSz="685800">
              <a:spcBef>
                <a:spcPct val="20000"/>
              </a:spcBef>
              <a:buFontTx/>
              <a:buNone/>
              <a:defRPr sz="1600" b="0" i="0">
                <a:latin typeface="Amazon Ember" panose="020B0603020204020204" pitchFamily="34" charset="0"/>
                <a:cs typeface="Arial"/>
              </a:defRPr>
            </a:lvl1pPr>
            <a:lvl2pPr marL="742950" indent="-285750">
              <a:spcBef>
                <a:spcPct val="20000"/>
              </a:spcBef>
              <a:buFont typeface="Arial"/>
              <a:buChar char="•"/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b="0" i="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altLang="ja-JP" sz="1400" dirty="0">
                <a:solidFill>
                  <a:srgbClr val="474746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Collect data to the cloud</a:t>
            </a:r>
            <a:endParaRPr lang="en-US" sz="1400" dirty="0">
              <a:solidFill>
                <a:srgbClr val="474746"/>
              </a:solidFill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14" name="TextBox 14">
            <a:extLst>
              <a:ext uri="{FF2B5EF4-FFF2-40B4-BE49-F238E27FC236}">
                <a16:creationId xmlns:a16="http://schemas.microsoft.com/office/drawing/2014/main" id="{E1E1EACA-6EF1-AC41-9ADA-0C1A22E1FE18}"/>
              </a:ext>
            </a:extLst>
          </p:cNvPr>
          <p:cNvSpPr txBox="1"/>
          <p:nvPr/>
        </p:nvSpPr>
        <p:spPr>
          <a:xfrm>
            <a:off x="3814504" y="3179830"/>
            <a:ext cx="1371600" cy="73866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defPPr>
              <a:defRPr lang="en-US"/>
            </a:defPPr>
            <a:lvl1pPr indent="0" algn="ctr" defTabSz="685800">
              <a:spcBef>
                <a:spcPct val="20000"/>
              </a:spcBef>
              <a:buFontTx/>
              <a:buNone/>
              <a:defRPr sz="1600" b="0" i="0">
                <a:latin typeface="Amazon Ember" panose="020B0603020204020204" pitchFamily="34" charset="0"/>
                <a:cs typeface="Arial"/>
              </a:defRPr>
            </a:lvl1pPr>
            <a:lvl2pPr marL="742950" indent="-285750">
              <a:spcBef>
                <a:spcPct val="20000"/>
              </a:spcBef>
              <a:buFont typeface="Arial"/>
              <a:buChar char="•"/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b="0" i="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altLang="ja-JP" sz="1400" dirty="0">
                <a:solidFill>
                  <a:srgbClr val="474746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Process data, build and train your model</a:t>
            </a:r>
            <a:endParaRPr lang="en-US" sz="1400" dirty="0">
              <a:solidFill>
                <a:srgbClr val="474746"/>
              </a:solidFill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15" name="TextBox 17">
            <a:extLst>
              <a:ext uri="{FF2B5EF4-FFF2-40B4-BE49-F238E27FC236}">
                <a16:creationId xmlns:a16="http://schemas.microsoft.com/office/drawing/2014/main" id="{2C8B9DA4-CE79-8C4B-A8B9-B0E24A4AE92A}"/>
              </a:ext>
            </a:extLst>
          </p:cNvPr>
          <p:cNvSpPr txBox="1"/>
          <p:nvPr/>
        </p:nvSpPr>
        <p:spPr>
          <a:xfrm>
            <a:off x="7324144" y="3161925"/>
            <a:ext cx="1371600" cy="95410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defPPr>
              <a:defRPr lang="en-US"/>
            </a:defPPr>
            <a:lvl1pPr indent="0" algn="ctr" defTabSz="685800">
              <a:spcBef>
                <a:spcPct val="20000"/>
              </a:spcBef>
              <a:buFontTx/>
              <a:buNone/>
              <a:defRPr sz="1600" b="0" i="0">
                <a:latin typeface="Amazon Ember" panose="020B0603020204020204" pitchFamily="34" charset="0"/>
                <a:cs typeface="Arial"/>
              </a:defRPr>
            </a:lvl1pPr>
            <a:lvl2pPr marL="742950" indent="-285750">
              <a:spcBef>
                <a:spcPct val="20000"/>
              </a:spcBef>
              <a:buFont typeface="Arial"/>
              <a:buChar char="•"/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b="0" i="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altLang="ja-JP" sz="1400" dirty="0">
                <a:solidFill>
                  <a:srgbClr val="474746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Deploy app and model to the edge devices</a:t>
            </a:r>
            <a:endParaRPr lang="en-US" sz="1400" dirty="0">
              <a:solidFill>
                <a:srgbClr val="474746"/>
              </a:solidFill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16" name="TextBox 18">
            <a:extLst>
              <a:ext uri="{FF2B5EF4-FFF2-40B4-BE49-F238E27FC236}">
                <a16:creationId xmlns:a16="http://schemas.microsoft.com/office/drawing/2014/main" id="{ED5A3E91-DA08-0145-88A3-D4D553A32D0E}"/>
              </a:ext>
            </a:extLst>
          </p:cNvPr>
          <p:cNvSpPr txBox="1"/>
          <p:nvPr/>
        </p:nvSpPr>
        <p:spPr>
          <a:xfrm>
            <a:off x="436005" y="3179830"/>
            <a:ext cx="1371600" cy="30777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defPPr>
              <a:defRPr lang="en-US"/>
            </a:defPPr>
            <a:lvl1pPr indent="0" algn="ctr" defTabSz="685800">
              <a:spcBef>
                <a:spcPct val="20000"/>
              </a:spcBef>
              <a:buFontTx/>
              <a:buNone/>
              <a:defRPr sz="1600" b="0" i="0">
                <a:latin typeface="Amazon Ember" panose="020B0603020204020204" pitchFamily="34" charset="0"/>
                <a:cs typeface="Arial"/>
              </a:defRPr>
            </a:lvl1pPr>
            <a:lvl2pPr marL="742950" indent="-285750">
              <a:spcBef>
                <a:spcPct val="20000"/>
              </a:spcBef>
              <a:buFont typeface="Arial"/>
              <a:buChar char="•"/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b="0" i="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altLang="ja-JP" sz="1400" dirty="0">
                <a:solidFill>
                  <a:srgbClr val="474746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Device Setup</a:t>
            </a:r>
            <a:endParaRPr lang="en-US" sz="1400" dirty="0">
              <a:solidFill>
                <a:srgbClr val="474746"/>
              </a:solidFill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17" name="TextBox 19">
            <a:extLst>
              <a:ext uri="{FF2B5EF4-FFF2-40B4-BE49-F238E27FC236}">
                <a16:creationId xmlns:a16="http://schemas.microsoft.com/office/drawing/2014/main" id="{2BDF0D12-4022-FC40-9EBA-14DA5CED7E06}"/>
              </a:ext>
            </a:extLst>
          </p:cNvPr>
          <p:cNvSpPr txBox="1"/>
          <p:nvPr/>
        </p:nvSpPr>
        <p:spPr>
          <a:xfrm>
            <a:off x="5646071" y="3161925"/>
            <a:ext cx="1371600" cy="52322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defPPr>
              <a:defRPr lang="en-US"/>
            </a:defPPr>
            <a:lvl1pPr indent="0" algn="ctr" defTabSz="685800">
              <a:spcBef>
                <a:spcPct val="20000"/>
              </a:spcBef>
              <a:buFontTx/>
              <a:buNone/>
              <a:defRPr sz="1600" b="0" i="0">
                <a:latin typeface="Amazon Ember" panose="020B0603020204020204" pitchFamily="34" charset="0"/>
                <a:cs typeface="Arial"/>
              </a:defRPr>
            </a:lvl1pPr>
            <a:lvl2pPr marL="742950" indent="-285750">
              <a:spcBef>
                <a:spcPct val="20000"/>
              </a:spcBef>
              <a:buFont typeface="Arial"/>
              <a:buChar char="•"/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b="0" i="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altLang="ja-JP" sz="1400" dirty="0">
                <a:solidFill>
                  <a:srgbClr val="474746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Develop inference app</a:t>
            </a:r>
            <a:endParaRPr lang="en-US" sz="1400" dirty="0">
              <a:solidFill>
                <a:srgbClr val="474746"/>
              </a:solidFill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118" name="図形グループ 67">
            <a:extLst>
              <a:ext uri="{FF2B5EF4-FFF2-40B4-BE49-F238E27FC236}">
                <a16:creationId xmlns:a16="http://schemas.microsoft.com/office/drawing/2014/main" id="{49A678BC-6B0D-2645-9C30-C20F2669C9AD}"/>
              </a:ext>
            </a:extLst>
          </p:cNvPr>
          <p:cNvGrpSpPr/>
          <p:nvPr/>
        </p:nvGrpSpPr>
        <p:grpSpPr>
          <a:xfrm>
            <a:off x="2056451" y="1687819"/>
            <a:ext cx="1544377" cy="1395315"/>
            <a:chOff x="352323" y="1215900"/>
            <a:chExt cx="1544377" cy="1395315"/>
          </a:xfrm>
        </p:grpSpPr>
        <p:sp>
          <p:nvSpPr>
            <p:cNvPr id="119" name="Hexagon 9">
              <a:extLst>
                <a:ext uri="{FF2B5EF4-FFF2-40B4-BE49-F238E27FC236}">
                  <a16:creationId xmlns:a16="http://schemas.microsoft.com/office/drawing/2014/main" id="{CAAC0B59-A451-6E4D-AC34-F75C7522914B}"/>
                </a:ext>
              </a:extLst>
            </p:cNvPr>
            <p:cNvSpPr/>
            <p:nvPr/>
          </p:nvSpPr>
          <p:spPr>
            <a:xfrm>
              <a:off x="352323" y="1215900"/>
              <a:ext cx="1544377" cy="1395315"/>
            </a:xfrm>
            <a:prstGeom prst="hexagon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>
                <a:solidFill>
                  <a:srgbClr val="FFFFFF"/>
                </a:solidFill>
              </a:endParaRPr>
            </a:p>
          </p:txBody>
        </p:sp>
        <p:grpSp>
          <p:nvGrpSpPr>
            <p:cNvPr id="120" name="Group 21">
              <a:extLst>
                <a:ext uri="{FF2B5EF4-FFF2-40B4-BE49-F238E27FC236}">
                  <a16:creationId xmlns:a16="http://schemas.microsoft.com/office/drawing/2014/main" id="{33FC9FCD-FCF9-C34D-AE24-A030BCB97C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3031" y="1686250"/>
              <a:ext cx="822960" cy="454614"/>
              <a:chOff x="9002360" y="4411102"/>
              <a:chExt cx="1423863" cy="786562"/>
            </a:xfrm>
          </p:grpSpPr>
          <p:sp>
            <p:nvSpPr>
              <p:cNvPr id="121" name="Freeform 128">
                <a:extLst>
                  <a:ext uri="{FF2B5EF4-FFF2-40B4-BE49-F238E27FC236}">
                    <a16:creationId xmlns:a16="http://schemas.microsoft.com/office/drawing/2014/main" id="{37C70E6E-F0B6-9E47-9F4A-C69C76347265}"/>
                  </a:ext>
                </a:extLst>
              </p:cNvPr>
              <p:cNvSpPr>
                <a:spLocks noChangeAspect="1"/>
              </p:cNvSpPr>
              <p:nvPr/>
            </p:nvSpPr>
            <p:spPr bwMode="white">
              <a:xfrm>
                <a:off x="9002360" y="4411102"/>
                <a:ext cx="1423863" cy="786562"/>
              </a:xfrm>
              <a:custGeom>
                <a:avLst/>
                <a:gdLst>
                  <a:gd name="T0" fmla="*/ 396 w 509"/>
                  <a:gd name="T1" fmla="*/ 281 h 281"/>
                  <a:gd name="T2" fmla="*/ 57 w 509"/>
                  <a:gd name="T3" fmla="*/ 281 h 281"/>
                  <a:gd name="T4" fmla="*/ 0 w 509"/>
                  <a:gd name="T5" fmla="*/ 223 h 281"/>
                  <a:gd name="T6" fmla="*/ 43 w 509"/>
                  <a:gd name="T7" fmla="*/ 168 h 281"/>
                  <a:gd name="T8" fmla="*/ 110 w 509"/>
                  <a:gd name="T9" fmla="*/ 116 h 281"/>
                  <a:gd name="T10" fmla="*/ 232 w 509"/>
                  <a:gd name="T11" fmla="*/ 0 h 281"/>
                  <a:gd name="T12" fmla="*/ 343 w 509"/>
                  <a:gd name="T13" fmla="*/ 70 h 281"/>
                  <a:gd name="T14" fmla="*/ 396 w 509"/>
                  <a:gd name="T15" fmla="*/ 56 h 281"/>
                  <a:gd name="T16" fmla="*/ 509 w 509"/>
                  <a:gd name="T17" fmla="*/ 169 h 281"/>
                  <a:gd name="T18" fmla="*/ 396 w 509"/>
                  <a:gd name="T1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9" h="281">
                    <a:moveTo>
                      <a:pt x="396" y="281"/>
                    </a:moveTo>
                    <a:cubicBezTo>
                      <a:pt x="57" y="281"/>
                      <a:pt x="57" y="281"/>
                      <a:pt x="57" y="281"/>
                    </a:cubicBezTo>
                    <a:cubicBezTo>
                      <a:pt x="26" y="281"/>
                      <a:pt x="0" y="255"/>
                      <a:pt x="0" y="223"/>
                    </a:cubicBezTo>
                    <a:cubicBezTo>
                      <a:pt x="0" y="196"/>
                      <a:pt x="18" y="174"/>
                      <a:pt x="43" y="168"/>
                    </a:cubicBezTo>
                    <a:cubicBezTo>
                      <a:pt x="55" y="140"/>
                      <a:pt x="80" y="120"/>
                      <a:pt x="110" y="116"/>
                    </a:cubicBezTo>
                    <a:cubicBezTo>
                      <a:pt x="113" y="52"/>
                      <a:pt x="167" y="0"/>
                      <a:pt x="232" y="0"/>
                    </a:cubicBezTo>
                    <a:cubicBezTo>
                      <a:pt x="280" y="0"/>
                      <a:pt x="323" y="28"/>
                      <a:pt x="343" y="70"/>
                    </a:cubicBezTo>
                    <a:cubicBezTo>
                      <a:pt x="359" y="61"/>
                      <a:pt x="377" y="56"/>
                      <a:pt x="396" y="56"/>
                    </a:cubicBezTo>
                    <a:cubicBezTo>
                      <a:pt x="458" y="56"/>
                      <a:pt x="509" y="107"/>
                      <a:pt x="509" y="169"/>
                    </a:cubicBezTo>
                    <a:cubicBezTo>
                      <a:pt x="509" y="230"/>
                      <a:pt x="458" y="281"/>
                      <a:pt x="396" y="281"/>
                    </a:cubicBez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chemeClr val="tx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74746"/>
                  </a:solidFill>
                </a:endParaRPr>
              </a:p>
            </p:txBody>
          </p:sp>
          <p:sp>
            <p:nvSpPr>
              <p:cNvPr id="122" name="Freeform: Shape 23">
                <a:extLst>
                  <a:ext uri="{FF2B5EF4-FFF2-40B4-BE49-F238E27FC236}">
                    <a16:creationId xmlns:a16="http://schemas.microsoft.com/office/drawing/2014/main" id="{12BB090A-5AE0-5A4F-9ED1-B9425D0BB72A}"/>
                  </a:ext>
                </a:extLst>
              </p:cNvPr>
              <p:cNvSpPr>
                <a:spLocks noChangeAspect="1"/>
              </p:cNvSpPr>
              <p:nvPr/>
            </p:nvSpPr>
            <p:spPr bwMode="white">
              <a:xfrm>
                <a:off x="9002361" y="4411102"/>
                <a:ext cx="944302" cy="786562"/>
              </a:xfrm>
              <a:custGeom>
                <a:avLst/>
                <a:gdLst>
                  <a:gd name="connsiteX0" fmla="*/ 722930 w 1051885"/>
                  <a:gd name="connsiteY0" fmla="*/ 0 h 876174"/>
                  <a:gd name="connsiteX1" fmla="*/ 1009511 w 1051885"/>
                  <a:gd name="connsiteY1" fmla="*/ 128912 h 876174"/>
                  <a:gd name="connsiteX2" fmla="*/ 1051885 w 1051885"/>
                  <a:gd name="connsiteY2" fmla="*/ 192757 h 876174"/>
                  <a:gd name="connsiteX3" fmla="*/ 528103 w 1051885"/>
                  <a:gd name="connsiteY3" fmla="*/ 876174 h 876174"/>
                  <a:gd name="connsiteX4" fmla="*/ 520878 w 1051885"/>
                  <a:gd name="connsiteY4" fmla="*/ 876174 h 876174"/>
                  <a:gd name="connsiteX5" fmla="*/ 177616 w 1051885"/>
                  <a:gd name="connsiteY5" fmla="*/ 876174 h 876174"/>
                  <a:gd name="connsiteX6" fmla="*/ 0 w 1051885"/>
                  <a:gd name="connsiteY6" fmla="*/ 695327 h 876174"/>
                  <a:gd name="connsiteX7" fmla="*/ 133991 w 1051885"/>
                  <a:gd name="connsiteY7" fmla="*/ 523834 h 876174"/>
                  <a:gd name="connsiteX8" fmla="*/ 342768 w 1051885"/>
                  <a:gd name="connsiteY8" fmla="*/ 361695 h 876174"/>
                  <a:gd name="connsiteX9" fmla="*/ 722930 w 1051885"/>
                  <a:gd name="connsiteY9" fmla="*/ 0 h 876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51885" h="876174">
                    <a:moveTo>
                      <a:pt x="722930" y="0"/>
                    </a:moveTo>
                    <a:cubicBezTo>
                      <a:pt x="835108" y="0"/>
                      <a:pt x="938523" y="49110"/>
                      <a:pt x="1009511" y="128912"/>
                    </a:cubicBezTo>
                    <a:lnTo>
                      <a:pt x="1051885" y="192757"/>
                    </a:lnTo>
                    <a:lnTo>
                      <a:pt x="528103" y="876174"/>
                    </a:lnTo>
                    <a:lnTo>
                      <a:pt x="520878" y="876174"/>
                    </a:lnTo>
                    <a:cubicBezTo>
                      <a:pt x="177616" y="876174"/>
                      <a:pt x="177616" y="876174"/>
                      <a:pt x="177616" y="876174"/>
                    </a:cubicBezTo>
                    <a:cubicBezTo>
                      <a:pt x="81018" y="876174"/>
                      <a:pt x="0" y="795105"/>
                      <a:pt x="0" y="695327"/>
                    </a:cubicBezTo>
                    <a:cubicBezTo>
                      <a:pt x="0" y="611139"/>
                      <a:pt x="56090" y="542542"/>
                      <a:pt x="133991" y="523834"/>
                    </a:cubicBezTo>
                    <a:cubicBezTo>
                      <a:pt x="171384" y="436528"/>
                      <a:pt x="249286" y="374167"/>
                      <a:pt x="342768" y="361695"/>
                    </a:cubicBezTo>
                    <a:cubicBezTo>
                      <a:pt x="352117" y="162139"/>
                      <a:pt x="520385" y="0"/>
                      <a:pt x="722930" y="0"/>
                    </a:cubicBezTo>
                    <a:close/>
                  </a:path>
                </a:pathLst>
              </a:custGeom>
              <a:solidFill>
                <a:srgbClr val="0FA1C9"/>
              </a:solidFill>
              <a:ln w="25400">
                <a:noFill/>
              </a:ln>
              <a:effectLst/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1219120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3" name="Freeform 128">
                <a:extLst>
                  <a:ext uri="{FF2B5EF4-FFF2-40B4-BE49-F238E27FC236}">
                    <a16:creationId xmlns:a16="http://schemas.microsoft.com/office/drawing/2014/main" id="{A5EFE6F8-0F48-0D45-90F6-A74B79D6AAB2}"/>
                  </a:ext>
                </a:extLst>
              </p:cNvPr>
              <p:cNvSpPr>
                <a:spLocks noChangeAspect="1"/>
              </p:cNvSpPr>
              <p:nvPr/>
            </p:nvSpPr>
            <p:spPr bwMode="white">
              <a:xfrm>
                <a:off x="9002360" y="4411102"/>
                <a:ext cx="1423863" cy="786562"/>
              </a:xfrm>
              <a:custGeom>
                <a:avLst/>
                <a:gdLst>
                  <a:gd name="T0" fmla="*/ 396 w 509"/>
                  <a:gd name="T1" fmla="*/ 281 h 281"/>
                  <a:gd name="T2" fmla="*/ 57 w 509"/>
                  <a:gd name="T3" fmla="*/ 281 h 281"/>
                  <a:gd name="T4" fmla="*/ 0 w 509"/>
                  <a:gd name="T5" fmla="*/ 223 h 281"/>
                  <a:gd name="T6" fmla="*/ 43 w 509"/>
                  <a:gd name="T7" fmla="*/ 168 h 281"/>
                  <a:gd name="T8" fmla="*/ 110 w 509"/>
                  <a:gd name="T9" fmla="*/ 116 h 281"/>
                  <a:gd name="T10" fmla="*/ 232 w 509"/>
                  <a:gd name="T11" fmla="*/ 0 h 281"/>
                  <a:gd name="T12" fmla="*/ 343 w 509"/>
                  <a:gd name="T13" fmla="*/ 70 h 281"/>
                  <a:gd name="T14" fmla="*/ 396 w 509"/>
                  <a:gd name="T15" fmla="*/ 56 h 281"/>
                  <a:gd name="T16" fmla="*/ 509 w 509"/>
                  <a:gd name="T17" fmla="*/ 169 h 281"/>
                  <a:gd name="T18" fmla="*/ 396 w 509"/>
                  <a:gd name="T1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9" h="281">
                    <a:moveTo>
                      <a:pt x="396" y="281"/>
                    </a:moveTo>
                    <a:cubicBezTo>
                      <a:pt x="57" y="281"/>
                      <a:pt x="57" y="281"/>
                      <a:pt x="57" y="281"/>
                    </a:cubicBezTo>
                    <a:cubicBezTo>
                      <a:pt x="26" y="281"/>
                      <a:pt x="0" y="255"/>
                      <a:pt x="0" y="223"/>
                    </a:cubicBezTo>
                    <a:cubicBezTo>
                      <a:pt x="0" y="196"/>
                      <a:pt x="18" y="174"/>
                      <a:pt x="43" y="168"/>
                    </a:cubicBezTo>
                    <a:cubicBezTo>
                      <a:pt x="55" y="140"/>
                      <a:pt x="80" y="120"/>
                      <a:pt x="110" y="116"/>
                    </a:cubicBezTo>
                    <a:cubicBezTo>
                      <a:pt x="113" y="52"/>
                      <a:pt x="167" y="0"/>
                      <a:pt x="232" y="0"/>
                    </a:cubicBezTo>
                    <a:cubicBezTo>
                      <a:pt x="280" y="0"/>
                      <a:pt x="323" y="28"/>
                      <a:pt x="343" y="70"/>
                    </a:cubicBezTo>
                    <a:cubicBezTo>
                      <a:pt x="359" y="61"/>
                      <a:pt x="377" y="56"/>
                      <a:pt x="396" y="56"/>
                    </a:cubicBezTo>
                    <a:cubicBezTo>
                      <a:pt x="458" y="56"/>
                      <a:pt x="509" y="107"/>
                      <a:pt x="509" y="169"/>
                    </a:cubicBezTo>
                    <a:cubicBezTo>
                      <a:pt x="509" y="230"/>
                      <a:pt x="458" y="281"/>
                      <a:pt x="396" y="281"/>
                    </a:cubicBez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474746"/>
                  </a:solidFill>
                </a:endParaRPr>
              </a:p>
            </p:txBody>
          </p:sp>
        </p:grpSp>
      </p:grpSp>
      <p:grpSp>
        <p:nvGrpSpPr>
          <p:cNvPr id="124" name="図形グループ 73">
            <a:extLst>
              <a:ext uri="{FF2B5EF4-FFF2-40B4-BE49-F238E27FC236}">
                <a16:creationId xmlns:a16="http://schemas.microsoft.com/office/drawing/2014/main" id="{C3BE7A5F-78A8-B240-83AC-59983601210F}"/>
              </a:ext>
            </a:extLst>
          </p:cNvPr>
          <p:cNvGrpSpPr/>
          <p:nvPr/>
        </p:nvGrpSpPr>
        <p:grpSpPr>
          <a:xfrm>
            <a:off x="3783929" y="1687819"/>
            <a:ext cx="1544377" cy="1395315"/>
            <a:chOff x="1729601" y="1215900"/>
            <a:chExt cx="1544377" cy="1395315"/>
          </a:xfrm>
        </p:grpSpPr>
        <p:sp>
          <p:nvSpPr>
            <p:cNvPr id="125" name="Hexagon 10">
              <a:extLst>
                <a:ext uri="{FF2B5EF4-FFF2-40B4-BE49-F238E27FC236}">
                  <a16:creationId xmlns:a16="http://schemas.microsoft.com/office/drawing/2014/main" id="{D50BEAB8-4E44-1245-9090-7973F221FBD3}"/>
                </a:ext>
              </a:extLst>
            </p:cNvPr>
            <p:cNvSpPr/>
            <p:nvPr/>
          </p:nvSpPr>
          <p:spPr>
            <a:xfrm>
              <a:off x="1729601" y="1215900"/>
              <a:ext cx="1544377" cy="1395315"/>
            </a:xfrm>
            <a:prstGeom prst="hexagon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>
                <a:solidFill>
                  <a:srgbClr val="FFFFFF"/>
                </a:solidFill>
              </a:endParaRPr>
            </a:p>
          </p:txBody>
        </p:sp>
        <p:grpSp>
          <p:nvGrpSpPr>
            <p:cNvPr id="126" name="Group 25">
              <a:extLst>
                <a:ext uri="{FF2B5EF4-FFF2-40B4-BE49-F238E27FC236}">
                  <a16:creationId xmlns:a16="http://schemas.microsoft.com/office/drawing/2014/main" id="{AF5BF1D0-FCC3-2B49-8518-9FE878D7519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90309" y="1623125"/>
              <a:ext cx="822960" cy="580865"/>
              <a:chOff x="5270501" y="2747008"/>
              <a:chExt cx="1033244" cy="729288"/>
            </a:xfrm>
          </p:grpSpPr>
          <p:grpSp>
            <p:nvGrpSpPr>
              <p:cNvPr id="127" name="Group 4">
                <a:extLst>
                  <a:ext uri="{FF2B5EF4-FFF2-40B4-BE49-F238E27FC236}">
                    <a16:creationId xmlns:a16="http://schemas.microsoft.com/office/drawing/2014/main" id="{6EBB4A16-F6AB-1340-8D09-8561062E68D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270501" y="2801940"/>
                <a:ext cx="625475" cy="622300"/>
                <a:chOff x="3288" y="1765"/>
                <a:chExt cx="394" cy="392"/>
              </a:xfrm>
            </p:grpSpPr>
            <p:sp>
              <p:nvSpPr>
                <p:cNvPr id="136" name="Freeform 5">
                  <a:extLst>
                    <a:ext uri="{FF2B5EF4-FFF2-40B4-BE49-F238E27FC236}">
                      <a16:creationId xmlns:a16="http://schemas.microsoft.com/office/drawing/2014/main" id="{37D59B34-88EA-1746-A82B-68430EC433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88" y="1765"/>
                  <a:ext cx="312" cy="348"/>
                </a:xfrm>
                <a:custGeom>
                  <a:avLst/>
                  <a:gdLst>
                    <a:gd name="T0" fmla="*/ 296 w 312"/>
                    <a:gd name="T1" fmla="*/ 22 h 348"/>
                    <a:gd name="T2" fmla="*/ 257 w 312"/>
                    <a:gd name="T3" fmla="*/ 56 h 348"/>
                    <a:gd name="T4" fmla="*/ 248 w 312"/>
                    <a:gd name="T5" fmla="*/ 0 h 348"/>
                    <a:gd name="T6" fmla="*/ 152 w 312"/>
                    <a:gd name="T7" fmla="*/ 0 h 348"/>
                    <a:gd name="T8" fmla="*/ 142 w 312"/>
                    <a:gd name="T9" fmla="*/ 58 h 348"/>
                    <a:gd name="T10" fmla="*/ 92 w 312"/>
                    <a:gd name="T11" fmla="*/ 21 h 348"/>
                    <a:gd name="T12" fmla="*/ 24 w 312"/>
                    <a:gd name="T13" fmla="*/ 86 h 348"/>
                    <a:gd name="T14" fmla="*/ 62 w 312"/>
                    <a:gd name="T15" fmla="*/ 134 h 348"/>
                    <a:gd name="T16" fmla="*/ 0 w 312"/>
                    <a:gd name="T17" fmla="*/ 144 h 348"/>
                    <a:gd name="T18" fmla="*/ 0 w 312"/>
                    <a:gd name="T19" fmla="*/ 237 h 348"/>
                    <a:gd name="T20" fmla="*/ 64 w 312"/>
                    <a:gd name="T21" fmla="*/ 248 h 348"/>
                    <a:gd name="T22" fmla="*/ 24 w 312"/>
                    <a:gd name="T23" fmla="*/ 298 h 348"/>
                    <a:gd name="T24" fmla="*/ 75 w 312"/>
                    <a:gd name="T25" fmla="*/ 348 h 348"/>
                    <a:gd name="T26" fmla="*/ 312 w 312"/>
                    <a:gd name="T27" fmla="*/ 38 h 348"/>
                    <a:gd name="T28" fmla="*/ 296 w 312"/>
                    <a:gd name="T29" fmla="*/ 22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2" h="348">
                      <a:moveTo>
                        <a:pt x="296" y="22"/>
                      </a:moveTo>
                      <a:lnTo>
                        <a:pt x="257" y="56"/>
                      </a:lnTo>
                      <a:lnTo>
                        <a:pt x="248" y="0"/>
                      </a:lnTo>
                      <a:lnTo>
                        <a:pt x="152" y="0"/>
                      </a:lnTo>
                      <a:lnTo>
                        <a:pt x="142" y="58"/>
                      </a:lnTo>
                      <a:lnTo>
                        <a:pt x="92" y="21"/>
                      </a:lnTo>
                      <a:lnTo>
                        <a:pt x="24" y="86"/>
                      </a:lnTo>
                      <a:lnTo>
                        <a:pt x="62" y="134"/>
                      </a:lnTo>
                      <a:lnTo>
                        <a:pt x="0" y="144"/>
                      </a:lnTo>
                      <a:lnTo>
                        <a:pt x="0" y="237"/>
                      </a:lnTo>
                      <a:lnTo>
                        <a:pt x="64" y="248"/>
                      </a:lnTo>
                      <a:lnTo>
                        <a:pt x="24" y="298"/>
                      </a:lnTo>
                      <a:lnTo>
                        <a:pt x="75" y="348"/>
                      </a:lnTo>
                      <a:lnTo>
                        <a:pt x="312" y="38"/>
                      </a:lnTo>
                      <a:lnTo>
                        <a:pt x="296" y="22"/>
                      </a:lnTo>
                      <a:close/>
                    </a:path>
                  </a:pathLst>
                </a:custGeom>
                <a:solidFill>
                  <a:srgbClr val="F1860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474746"/>
                    </a:solidFill>
                  </a:endParaRPr>
                </a:p>
              </p:txBody>
            </p:sp>
            <p:sp>
              <p:nvSpPr>
                <p:cNvPr id="137" name="Oval 6">
                  <a:extLst>
                    <a:ext uri="{FF2B5EF4-FFF2-40B4-BE49-F238E27FC236}">
                      <a16:creationId xmlns:a16="http://schemas.microsoft.com/office/drawing/2014/main" id="{E26E5802-5A78-0B45-818A-15FF6A20F4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12" y="1888"/>
                  <a:ext cx="146" cy="146"/>
                </a:xfrm>
                <a:prstGeom prst="ellipse">
                  <a:avLst/>
                </a:prstGeom>
                <a:solidFill>
                  <a:srgbClr val="FFFFFF"/>
                </a:solidFill>
                <a:ln w="22225" cap="rnd">
                  <a:solidFill>
                    <a:srgbClr val="47474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kern="0">
                    <a:solidFill>
                      <a:srgbClr val="474746"/>
                    </a:solidFill>
                  </a:endParaRPr>
                </a:p>
              </p:txBody>
            </p:sp>
            <p:sp>
              <p:nvSpPr>
                <p:cNvPr id="138" name="Freeform 7">
                  <a:extLst>
                    <a:ext uri="{FF2B5EF4-FFF2-40B4-BE49-F238E27FC236}">
                      <a16:creationId xmlns:a16="http://schemas.microsoft.com/office/drawing/2014/main" id="{87818FEC-DFEA-5947-9375-E4DB4B502E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88" y="1765"/>
                  <a:ext cx="394" cy="392"/>
                </a:xfrm>
                <a:custGeom>
                  <a:avLst/>
                  <a:gdLst>
                    <a:gd name="T0" fmla="*/ 152 w 394"/>
                    <a:gd name="T1" fmla="*/ 0 h 392"/>
                    <a:gd name="T2" fmla="*/ 248 w 394"/>
                    <a:gd name="T3" fmla="*/ 0 h 392"/>
                    <a:gd name="T4" fmla="*/ 257 w 394"/>
                    <a:gd name="T5" fmla="*/ 56 h 392"/>
                    <a:gd name="T6" fmla="*/ 296 w 394"/>
                    <a:gd name="T7" fmla="*/ 22 h 392"/>
                    <a:gd name="T8" fmla="*/ 369 w 394"/>
                    <a:gd name="T9" fmla="*/ 96 h 392"/>
                    <a:gd name="T10" fmla="*/ 336 w 394"/>
                    <a:gd name="T11" fmla="*/ 140 h 392"/>
                    <a:gd name="T12" fmla="*/ 394 w 394"/>
                    <a:gd name="T13" fmla="*/ 149 h 392"/>
                    <a:gd name="T14" fmla="*/ 394 w 394"/>
                    <a:gd name="T15" fmla="*/ 245 h 392"/>
                    <a:gd name="T16" fmla="*/ 336 w 394"/>
                    <a:gd name="T17" fmla="*/ 252 h 392"/>
                    <a:gd name="T18" fmla="*/ 376 w 394"/>
                    <a:gd name="T19" fmla="*/ 302 h 392"/>
                    <a:gd name="T20" fmla="*/ 306 w 394"/>
                    <a:gd name="T21" fmla="*/ 372 h 392"/>
                    <a:gd name="T22" fmla="*/ 255 w 394"/>
                    <a:gd name="T23" fmla="*/ 330 h 392"/>
                    <a:gd name="T24" fmla="*/ 246 w 394"/>
                    <a:gd name="T25" fmla="*/ 392 h 392"/>
                    <a:gd name="T26" fmla="*/ 152 w 394"/>
                    <a:gd name="T27" fmla="*/ 392 h 392"/>
                    <a:gd name="T28" fmla="*/ 141 w 394"/>
                    <a:gd name="T29" fmla="*/ 328 h 392"/>
                    <a:gd name="T30" fmla="*/ 92 w 394"/>
                    <a:gd name="T31" fmla="*/ 366 h 392"/>
                    <a:gd name="T32" fmla="*/ 24 w 394"/>
                    <a:gd name="T33" fmla="*/ 298 h 392"/>
                    <a:gd name="T34" fmla="*/ 64 w 394"/>
                    <a:gd name="T35" fmla="*/ 248 h 392"/>
                    <a:gd name="T36" fmla="*/ 0 w 394"/>
                    <a:gd name="T37" fmla="*/ 237 h 392"/>
                    <a:gd name="T38" fmla="*/ 0 w 394"/>
                    <a:gd name="T39" fmla="*/ 144 h 392"/>
                    <a:gd name="T40" fmla="*/ 62 w 394"/>
                    <a:gd name="T41" fmla="*/ 134 h 392"/>
                    <a:gd name="T42" fmla="*/ 24 w 394"/>
                    <a:gd name="T43" fmla="*/ 86 h 392"/>
                    <a:gd name="T44" fmla="*/ 92 w 394"/>
                    <a:gd name="T45" fmla="*/ 21 h 392"/>
                    <a:gd name="T46" fmla="*/ 142 w 394"/>
                    <a:gd name="T47" fmla="*/ 58 h 392"/>
                    <a:gd name="T48" fmla="*/ 152 w 394"/>
                    <a:gd name="T49" fmla="*/ 0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94" h="392">
                      <a:moveTo>
                        <a:pt x="152" y="0"/>
                      </a:moveTo>
                      <a:lnTo>
                        <a:pt x="248" y="0"/>
                      </a:lnTo>
                      <a:lnTo>
                        <a:pt x="257" y="56"/>
                      </a:lnTo>
                      <a:lnTo>
                        <a:pt x="296" y="22"/>
                      </a:lnTo>
                      <a:lnTo>
                        <a:pt x="369" y="96"/>
                      </a:lnTo>
                      <a:lnTo>
                        <a:pt x="336" y="140"/>
                      </a:lnTo>
                      <a:lnTo>
                        <a:pt x="394" y="149"/>
                      </a:lnTo>
                      <a:lnTo>
                        <a:pt x="394" y="245"/>
                      </a:lnTo>
                      <a:lnTo>
                        <a:pt x="336" y="252"/>
                      </a:lnTo>
                      <a:lnTo>
                        <a:pt x="376" y="302"/>
                      </a:lnTo>
                      <a:lnTo>
                        <a:pt x="306" y="372"/>
                      </a:lnTo>
                      <a:lnTo>
                        <a:pt x="255" y="330"/>
                      </a:lnTo>
                      <a:lnTo>
                        <a:pt x="246" y="392"/>
                      </a:lnTo>
                      <a:lnTo>
                        <a:pt x="152" y="392"/>
                      </a:lnTo>
                      <a:lnTo>
                        <a:pt x="141" y="328"/>
                      </a:lnTo>
                      <a:lnTo>
                        <a:pt x="92" y="366"/>
                      </a:lnTo>
                      <a:lnTo>
                        <a:pt x="24" y="298"/>
                      </a:lnTo>
                      <a:lnTo>
                        <a:pt x="64" y="248"/>
                      </a:lnTo>
                      <a:lnTo>
                        <a:pt x="0" y="237"/>
                      </a:lnTo>
                      <a:lnTo>
                        <a:pt x="0" y="144"/>
                      </a:lnTo>
                      <a:lnTo>
                        <a:pt x="62" y="134"/>
                      </a:lnTo>
                      <a:lnTo>
                        <a:pt x="24" y="86"/>
                      </a:lnTo>
                      <a:lnTo>
                        <a:pt x="92" y="21"/>
                      </a:lnTo>
                      <a:lnTo>
                        <a:pt x="142" y="58"/>
                      </a:lnTo>
                      <a:lnTo>
                        <a:pt x="152" y="0"/>
                      </a:lnTo>
                      <a:close/>
                    </a:path>
                  </a:pathLst>
                </a:custGeom>
                <a:noFill/>
                <a:ln w="22225" cap="rnd">
                  <a:solidFill>
                    <a:srgbClr val="47474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kern="0">
                    <a:solidFill>
                      <a:srgbClr val="474746"/>
                    </a:solidFill>
                  </a:endParaRPr>
                </a:p>
              </p:txBody>
            </p:sp>
          </p:grpSp>
          <p:grpSp>
            <p:nvGrpSpPr>
              <p:cNvPr id="128" name="Group 4">
                <a:extLst>
                  <a:ext uri="{FF2B5EF4-FFF2-40B4-BE49-F238E27FC236}">
                    <a16:creationId xmlns:a16="http://schemas.microsoft.com/office/drawing/2014/main" id="{AE51BC31-C4CC-9B42-B1C8-C4EE274EF81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989421" y="2747008"/>
                <a:ext cx="314324" cy="312728"/>
                <a:chOff x="3288" y="1765"/>
                <a:chExt cx="394" cy="392"/>
              </a:xfrm>
            </p:grpSpPr>
            <p:sp>
              <p:nvSpPr>
                <p:cNvPr id="133" name="Freeform 5">
                  <a:extLst>
                    <a:ext uri="{FF2B5EF4-FFF2-40B4-BE49-F238E27FC236}">
                      <a16:creationId xmlns:a16="http://schemas.microsoft.com/office/drawing/2014/main" id="{A6CF6A9F-173C-4045-85D3-120873F1F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88" y="1765"/>
                  <a:ext cx="312" cy="348"/>
                </a:xfrm>
                <a:custGeom>
                  <a:avLst/>
                  <a:gdLst>
                    <a:gd name="T0" fmla="*/ 296 w 312"/>
                    <a:gd name="T1" fmla="*/ 22 h 348"/>
                    <a:gd name="T2" fmla="*/ 257 w 312"/>
                    <a:gd name="T3" fmla="*/ 56 h 348"/>
                    <a:gd name="T4" fmla="*/ 248 w 312"/>
                    <a:gd name="T5" fmla="*/ 0 h 348"/>
                    <a:gd name="T6" fmla="*/ 152 w 312"/>
                    <a:gd name="T7" fmla="*/ 0 h 348"/>
                    <a:gd name="T8" fmla="*/ 142 w 312"/>
                    <a:gd name="T9" fmla="*/ 58 h 348"/>
                    <a:gd name="T10" fmla="*/ 92 w 312"/>
                    <a:gd name="T11" fmla="*/ 21 h 348"/>
                    <a:gd name="T12" fmla="*/ 24 w 312"/>
                    <a:gd name="T13" fmla="*/ 86 h 348"/>
                    <a:gd name="T14" fmla="*/ 62 w 312"/>
                    <a:gd name="T15" fmla="*/ 134 h 348"/>
                    <a:gd name="T16" fmla="*/ 0 w 312"/>
                    <a:gd name="T17" fmla="*/ 144 h 348"/>
                    <a:gd name="T18" fmla="*/ 0 w 312"/>
                    <a:gd name="T19" fmla="*/ 237 h 348"/>
                    <a:gd name="T20" fmla="*/ 64 w 312"/>
                    <a:gd name="T21" fmla="*/ 248 h 348"/>
                    <a:gd name="T22" fmla="*/ 24 w 312"/>
                    <a:gd name="T23" fmla="*/ 298 h 348"/>
                    <a:gd name="T24" fmla="*/ 75 w 312"/>
                    <a:gd name="T25" fmla="*/ 348 h 348"/>
                    <a:gd name="T26" fmla="*/ 312 w 312"/>
                    <a:gd name="T27" fmla="*/ 38 h 348"/>
                    <a:gd name="T28" fmla="*/ 296 w 312"/>
                    <a:gd name="T29" fmla="*/ 22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2" h="348">
                      <a:moveTo>
                        <a:pt x="296" y="22"/>
                      </a:moveTo>
                      <a:lnTo>
                        <a:pt x="257" y="56"/>
                      </a:lnTo>
                      <a:lnTo>
                        <a:pt x="248" y="0"/>
                      </a:lnTo>
                      <a:lnTo>
                        <a:pt x="152" y="0"/>
                      </a:lnTo>
                      <a:lnTo>
                        <a:pt x="142" y="58"/>
                      </a:lnTo>
                      <a:lnTo>
                        <a:pt x="92" y="21"/>
                      </a:lnTo>
                      <a:lnTo>
                        <a:pt x="24" y="86"/>
                      </a:lnTo>
                      <a:lnTo>
                        <a:pt x="62" y="134"/>
                      </a:lnTo>
                      <a:lnTo>
                        <a:pt x="0" y="144"/>
                      </a:lnTo>
                      <a:lnTo>
                        <a:pt x="0" y="237"/>
                      </a:lnTo>
                      <a:lnTo>
                        <a:pt x="64" y="248"/>
                      </a:lnTo>
                      <a:lnTo>
                        <a:pt x="24" y="298"/>
                      </a:lnTo>
                      <a:lnTo>
                        <a:pt x="75" y="348"/>
                      </a:lnTo>
                      <a:lnTo>
                        <a:pt x="312" y="38"/>
                      </a:lnTo>
                      <a:lnTo>
                        <a:pt x="296" y="22"/>
                      </a:lnTo>
                      <a:close/>
                    </a:path>
                  </a:pathLst>
                </a:custGeom>
                <a:solidFill>
                  <a:srgbClr val="F1860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474746"/>
                    </a:solidFill>
                  </a:endParaRPr>
                </a:p>
              </p:txBody>
            </p:sp>
            <p:sp>
              <p:nvSpPr>
                <p:cNvPr id="134" name="Oval 6">
                  <a:extLst>
                    <a:ext uri="{FF2B5EF4-FFF2-40B4-BE49-F238E27FC236}">
                      <a16:creationId xmlns:a16="http://schemas.microsoft.com/office/drawing/2014/main" id="{36748357-768A-C443-B898-72D4AF16D3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12" y="1888"/>
                  <a:ext cx="146" cy="146"/>
                </a:xfrm>
                <a:prstGeom prst="ellipse">
                  <a:avLst/>
                </a:prstGeom>
                <a:solidFill>
                  <a:srgbClr val="FFFFFF"/>
                </a:solidFill>
                <a:ln w="22225" cap="rnd">
                  <a:solidFill>
                    <a:srgbClr val="47474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kern="0">
                    <a:solidFill>
                      <a:srgbClr val="474746"/>
                    </a:solidFill>
                  </a:endParaRPr>
                </a:p>
              </p:txBody>
            </p:sp>
            <p:sp>
              <p:nvSpPr>
                <p:cNvPr id="135" name="Freeform 7">
                  <a:extLst>
                    <a:ext uri="{FF2B5EF4-FFF2-40B4-BE49-F238E27FC236}">
                      <a16:creationId xmlns:a16="http://schemas.microsoft.com/office/drawing/2014/main" id="{0EC67A92-9074-624B-B9AE-EF23143FF9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88" y="1765"/>
                  <a:ext cx="394" cy="392"/>
                </a:xfrm>
                <a:custGeom>
                  <a:avLst/>
                  <a:gdLst>
                    <a:gd name="T0" fmla="*/ 152 w 394"/>
                    <a:gd name="T1" fmla="*/ 0 h 392"/>
                    <a:gd name="T2" fmla="*/ 248 w 394"/>
                    <a:gd name="T3" fmla="*/ 0 h 392"/>
                    <a:gd name="T4" fmla="*/ 257 w 394"/>
                    <a:gd name="T5" fmla="*/ 56 h 392"/>
                    <a:gd name="T6" fmla="*/ 296 w 394"/>
                    <a:gd name="T7" fmla="*/ 22 h 392"/>
                    <a:gd name="T8" fmla="*/ 369 w 394"/>
                    <a:gd name="T9" fmla="*/ 96 h 392"/>
                    <a:gd name="T10" fmla="*/ 336 w 394"/>
                    <a:gd name="T11" fmla="*/ 140 h 392"/>
                    <a:gd name="T12" fmla="*/ 394 w 394"/>
                    <a:gd name="T13" fmla="*/ 149 h 392"/>
                    <a:gd name="T14" fmla="*/ 394 w 394"/>
                    <a:gd name="T15" fmla="*/ 245 h 392"/>
                    <a:gd name="T16" fmla="*/ 336 w 394"/>
                    <a:gd name="T17" fmla="*/ 252 h 392"/>
                    <a:gd name="T18" fmla="*/ 376 w 394"/>
                    <a:gd name="T19" fmla="*/ 302 h 392"/>
                    <a:gd name="T20" fmla="*/ 306 w 394"/>
                    <a:gd name="T21" fmla="*/ 372 h 392"/>
                    <a:gd name="T22" fmla="*/ 255 w 394"/>
                    <a:gd name="T23" fmla="*/ 330 h 392"/>
                    <a:gd name="T24" fmla="*/ 246 w 394"/>
                    <a:gd name="T25" fmla="*/ 392 h 392"/>
                    <a:gd name="T26" fmla="*/ 152 w 394"/>
                    <a:gd name="T27" fmla="*/ 392 h 392"/>
                    <a:gd name="T28" fmla="*/ 141 w 394"/>
                    <a:gd name="T29" fmla="*/ 328 h 392"/>
                    <a:gd name="T30" fmla="*/ 92 w 394"/>
                    <a:gd name="T31" fmla="*/ 366 h 392"/>
                    <a:gd name="T32" fmla="*/ 24 w 394"/>
                    <a:gd name="T33" fmla="*/ 298 h 392"/>
                    <a:gd name="T34" fmla="*/ 64 w 394"/>
                    <a:gd name="T35" fmla="*/ 248 h 392"/>
                    <a:gd name="T36" fmla="*/ 0 w 394"/>
                    <a:gd name="T37" fmla="*/ 237 h 392"/>
                    <a:gd name="T38" fmla="*/ 0 w 394"/>
                    <a:gd name="T39" fmla="*/ 144 h 392"/>
                    <a:gd name="T40" fmla="*/ 62 w 394"/>
                    <a:gd name="T41" fmla="*/ 134 h 392"/>
                    <a:gd name="T42" fmla="*/ 24 w 394"/>
                    <a:gd name="T43" fmla="*/ 86 h 392"/>
                    <a:gd name="T44" fmla="*/ 92 w 394"/>
                    <a:gd name="T45" fmla="*/ 21 h 392"/>
                    <a:gd name="T46" fmla="*/ 142 w 394"/>
                    <a:gd name="T47" fmla="*/ 58 h 392"/>
                    <a:gd name="T48" fmla="*/ 152 w 394"/>
                    <a:gd name="T49" fmla="*/ 0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94" h="392">
                      <a:moveTo>
                        <a:pt x="152" y="0"/>
                      </a:moveTo>
                      <a:lnTo>
                        <a:pt x="248" y="0"/>
                      </a:lnTo>
                      <a:lnTo>
                        <a:pt x="257" y="56"/>
                      </a:lnTo>
                      <a:lnTo>
                        <a:pt x="296" y="22"/>
                      </a:lnTo>
                      <a:lnTo>
                        <a:pt x="369" y="96"/>
                      </a:lnTo>
                      <a:lnTo>
                        <a:pt x="336" y="140"/>
                      </a:lnTo>
                      <a:lnTo>
                        <a:pt x="394" y="149"/>
                      </a:lnTo>
                      <a:lnTo>
                        <a:pt x="394" y="245"/>
                      </a:lnTo>
                      <a:lnTo>
                        <a:pt x="336" y="252"/>
                      </a:lnTo>
                      <a:lnTo>
                        <a:pt x="376" y="302"/>
                      </a:lnTo>
                      <a:lnTo>
                        <a:pt x="306" y="372"/>
                      </a:lnTo>
                      <a:lnTo>
                        <a:pt x="255" y="330"/>
                      </a:lnTo>
                      <a:lnTo>
                        <a:pt x="246" y="392"/>
                      </a:lnTo>
                      <a:lnTo>
                        <a:pt x="152" y="392"/>
                      </a:lnTo>
                      <a:lnTo>
                        <a:pt x="141" y="328"/>
                      </a:lnTo>
                      <a:lnTo>
                        <a:pt x="92" y="366"/>
                      </a:lnTo>
                      <a:lnTo>
                        <a:pt x="24" y="298"/>
                      </a:lnTo>
                      <a:lnTo>
                        <a:pt x="64" y="248"/>
                      </a:lnTo>
                      <a:lnTo>
                        <a:pt x="0" y="237"/>
                      </a:lnTo>
                      <a:lnTo>
                        <a:pt x="0" y="144"/>
                      </a:lnTo>
                      <a:lnTo>
                        <a:pt x="62" y="134"/>
                      </a:lnTo>
                      <a:lnTo>
                        <a:pt x="24" y="86"/>
                      </a:lnTo>
                      <a:lnTo>
                        <a:pt x="92" y="21"/>
                      </a:lnTo>
                      <a:lnTo>
                        <a:pt x="142" y="58"/>
                      </a:lnTo>
                      <a:lnTo>
                        <a:pt x="152" y="0"/>
                      </a:lnTo>
                      <a:close/>
                    </a:path>
                  </a:pathLst>
                </a:custGeom>
                <a:noFill/>
                <a:ln w="22225" cap="rnd">
                  <a:solidFill>
                    <a:srgbClr val="47474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kern="0">
                    <a:solidFill>
                      <a:srgbClr val="474746"/>
                    </a:solidFill>
                  </a:endParaRPr>
                </a:p>
              </p:txBody>
            </p:sp>
          </p:grpSp>
          <p:grpSp>
            <p:nvGrpSpPr>
              <p:cNvPr id="129" name="Group 4">
                <a:extLst>
                  <a:ext uri="{FF2B5EF4-FFF2-40B4-BE49-F238E27FC236}">
                    <a16:creationId xmlns:a16="http://schemas.microsoft.com/office/drawing/2014/main" id="{FC3FF23A-C64C-9748-B6EB-CB127C853D2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989421" y="3163568"/>
                <a:ext cx="314324" cy="312728"/>
                <a:chOff x="3288" y="1765"/>
                <a:chExt cx="394" cy="392"/>
              </a:xfrm>
            </p:grpSpPr>
            <p:sp>
              <p:nvSpPr>
                <p:cNvPr id="130" name="Freeform 5">
                  <a:extLst>
                    <a:ext uri="{FF2B5EF4-FFF2-40B4-BE49-F238E27FC236}">
                      <a16:creationId xmlns:a16="http://schemas.microsoft.com/office/drawing/2014/main" id="{ABD21CB4-18D9-7F47-A064-B786465C09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88" y="1765"/>
                  <a:ext cx="312" cy="348"/>
                </a:xfrm>
                <a:custGeom>
                  <a:avLst/>
                  <a:gdLst>
                    <a:gd name="T0" fmla="*/ 296 w 312"/>
                    <a:gd name="T1" fmla="*/ 22 h 348"/>
                    <a:gd name="T2" fmla="*/ 257 w 312"/>
                    <a:gd name="T3" fmla="*/ 56 h 348"/>
                    <a:gd name="T4" fmla="*/ 248 w 312"/>
                    <a:gd name="T5" fmla="*/ 0 h 348"/>
                    <a:gd name="T6" fmla="*/ 152 w 312"/>
                    <a:gd name="T7" fmla="*/ 0 h 348"/>
                    <a:gd name="T8" fmla="*/ 142 w 312"/>
                    <a:gd name="T9" fmla="*/ 58 h 348"/>
                    <a:gd name="T10" fmla="*/ 92 w 312"/>
                    <a:gd name="T11" fmla="*/ 21 h 348"/>
                    <a:gd name="T12" fmla="*/ 24 w 312"/>
                    <a:gd name="T13" fmla="*/ 86 h 348"/>
                    <a:gd name="T14" fmla="*/ 62 w 312"/>
                    <a:gd name="T15" fmla="*/ 134 h 348"/>
                    <a:gd name="T16" fmla="*/ 0 w 312"/>
                    <a:gd name="T17" fmla="*/ 144 h 348"/>
                    <a:gd name="T18" fmla="*/ 0 w 312"/>
                    <a:gd name="T19" fmla="*/ 237 h 348"/>
                    <a:gd name="T20" fmla="*/ 64 w 312"/>
                    <a:gd name="T21" fmla="*/ 248 h 348"/>
                    <a:gd name="T22" fmla="*/ 24 w 312"/>
                    <a:gd name="T23" fmla="*/ 298 h 348"/>
                    <a:gd name="T24" fmla="*/ 75 w 312"/>
                    <a:gd name="T25" fmla="*/ 348 h 348"/>
                    <a:gd name="T26" fmla="*/ 312 w 312"/>
                    <a:gd name="T27" fmla="*/ 38 h 348"/>
                    <a:gd name="T28" fmla="*/ 296 w 312"/>
                    <a:gd name="T29" fmla="*/ 22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2" h="348">
                      <a:moveTo>
                        <a:pt x="296" y="22"/>
                      </a:moveTo>
                      <a:lnTo>
                        <a:pt x="257" y="56"/>
                      </a:lnTo>
                      <a:lnTo>
                        <a:pt x="248" y="0"/>
                      </a:lnTo>
                      <a:lnTo>
                        <a:pt x="152" y="0"/>
                      </a:lnTo>
                      <a:lnTo>
                        <a:pt x="142" y="58"/>
                      </a:lnTo>
                      <a:lnTo>
                        <a:pt x="92" y="21"/>
                      </a:lnTo>
                      <a:lnTo>
                        <a:pt x="24" y="86"/>
                      </a:lnTo>
                      <a:lnTo>
                        <a:pt x="62" y="134"/>
                      </a:lnTo>
                      <a:lnTo>
                        <a:pt x="0" y="144"/>
                      </a:lnTo>
                      <a:lnTo>
                        <a:pt x="0" y="237"/>
                      </a:lnTo>
                      <a:lnTo>
                        <a:pt x="64" y="248"/>
                      </a:lnTo>
                      <a:lnTo>
                        <a:pt x="24" y="298"/>
                      </a:lnTo>
                      <a:lnTo>
                        <a:pt x="75" y="348"/>
                      </a:lnTo>
                      <a:lnTo>
                        <a:pt x="312" y="38"/>
                      </a:lnTo>
                      <a:lnTo>
                        <a:pt x="296" y="22"/>
                      </a:lnTo>
                      <a:close/>
                    </a:path>
                  </a:pathLst>
                </a:custGeom>
                <a:solidFill>
                  <a:srgbClr val="F1860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474746"/>
                    </a:solidFill>
                  </a:endParaRPr>
                </a:p>
              </p:txBody>
            </p:sp>
            <p:sp>
              <p:nvSpPr>
                <p:cNvPr id="131" name="Oval 6">
                  <a:extLst>
                    <a:ext uri="{FF2B5EF4-FFF2-40B4-BE49-F238E27FC236}">
                      <a16:creationId xmlns:a16="http://schemas.microsoft.com/office/drawing/2014/main" id="{072931D2-EDB8-3A43-8274-1CB27F2871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12" y="1888"/>
                  <a:ext cx="146" cy="146"/>
                </a:xfrm>
                <a:prstGeom prst="ellipse">
                  <a:avLst/>
                </a:prstGeom>
                <a:solidFill>
                  <a:srgbClr val="FFFFFF"/>
                </a:solidFill>
                <a:ln w="22225" cap="rnd">
                  <a:solidFill>
                    <a:srgbClr val="47474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kern="0">
                    <a:solidFill>
                      <a:srgbClr val="474746"/>
                    </a:solidFill>
                  </a:endParaRPr>
                </a:p>
              </p:txBody>
            </p:sp>
            <p:sp>
              <p:nvSpPr>
                <p:cNvPr id="132" name="Freeform 7">
                  <a:extLst>
                    <a:ext uri="{FF2B5EF4-FFF2-40B4-BE49-F238E27FC236}">
                      <a16:creationId xmlns:a16="http://schemas.microsoft.com/office/drawing/2014/main" id="{5BDC3D7F-B598-1145-92C4-A4C100CF29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88" y="1765"/>
                  <a:ext cx="394" cy="392"/>
                </a:xfrm>
                <a:custGeom>
                  <a:avLst/>
                  <a:gdLst>
                    <a:gd name="T0" fmla="*/ 152 w 394"/>
                    <a:gd name="T1" fmla="*/ 0 h 392"/>
                    <a:gd name="T2" fmla="*/ 248 w 394"/>
                    <a:gd name="T3" fmla="*/ 0 h 392"/>
                    <a:gd name="T4" fmla="*/ 257 w 394"/>
                    <a:gd name="T5" fmla="*/ 56 h 392"/>
                    <a:gd name="T6" fmla="*/ 296 w 394"/>
                    <a:gd name="T7" fmla="*/ 22 h 392"/>
                    <a:gd name="T8" fmla="*/ 369 w 394"/>
                    <a:gd name="T9" fmla="*/ 96 h 392"/>
                    <a:gd name="T10" fmla="*/ 336 w 394"/>
                    <a:gd name="T11" fmla="*/ 140 h 392"/>
                    <a:gd name="T12" fmla="*/ 394 w 394"/>
                    <a:gd name="T13" fmla="*/ 149 h 392"/>
                    <a:gd name="T14" fmla="*/ 394 w 394"/>
                    <a:gd name="T15" fmla="*/ 245 h 392"/>
                    <a:gd name="T16" fmla="*/ 336 w 394"/>
                    <a:gd name="T17" fmla="*/ 252 h 392"/>
                    <a:gd name="T18" fmla="*/ 376 w 394"/>
                    <a:gd name="T19" fmla="*/ 302 h 392"/>
                    <a:gd name="T20" fmla="*/ 306 w 394"/>
                    <a:gd name="T21" fmla="*/ 372 h 392"/>
                    <a:gd name="T22" fmla="*/ 255 w 394"/>
                    <a:gd name="T23" fmla="*/ 330 h 392"/>
                    <a:gd name="T24" fmla="*/ 246 w 394"/>
                    <a:gd name="T25" fmla="*/ 392 h 392"/>
                    <a:gd name="T26" fmla="*/ 152 w 394"/>
                    <a:gd name="T27" fmla="*/ 392 h 392"/>
                    <a:gd name="T28" fmla="*/ 141 w 394"/>
                    <a:gd name="T29" fmla="*/ 328 h 392"/>
                    <a:gd name="T30" fmla="*/ 92 w 394"/>
                    <a:gd name="T31" fmla="*/ 366 h 392"/>
                    <a:gd name="T32" fmla="*/ 24 w 394"/>
                    <a:gd name="T33" fmla="*/ 298 h 392"/>
                    <a:gd name="T34" fmla="*/ 64 w 394"/>
                    <a:gd name="T35" fmla="*/ 248 h 392"/>
                    <a:gd name="T36" fmla="*/ 0 w 394"/>
                    <a:gd name="T37" fmla="*/ 237 h 392"/>
                    <a:gd name="T38" fmla="*/ 0 w 394"/>
                    <a:gd name="T39" fmla="*/ 144 h 392"/>
                    <a:gd name="T40" fmla="*/ 62 w 394"/>
                    <a:gd name="T41" fmla="*/ 134 h 392"/>
                    <a:gd name="T42" fmla="*/ 24 w 394"/>
                    <a:gd name="T43" fmla="*/ 86 h 392"/>
                    <a:gd name="T44" fmla="*/ 92 w 394"/>
                    <a:gd name="T45" fmla="*/ 21 h 392"/>
                    <a:gd name="T46" fmla="*/ 142 w 394"/>
                    <a:gd name="T47" fmla="*/ 58 h 392"/>
                    <a:gd name="T48" fmla="*/ 152 w 394"/>
                    <a:gd name="T49" fmla="*/ 0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94" h="392">
                      <a:moveTo>
                        <a:pt x="152" y="0"/>
                      </a:moveTo>
                      <a:lnTo>
                        <a:pt x="248" y="0"/>
                      </a:lnTo>
                      <a:lnTo>
                        <a:pt x="257" y="56"/>
                      </a:lnTo>
                      <a:lnTo>
                        <a:pt x="296" y="22"/>
                      </a:lnTo>
                      <a:lnTo>
                        <a:pt x="369" y="96"/>
                      </a:lnTo>
                      <a:lnTo>
                        <a:pt x="336" y="140"/>
                      </a:lnTo>
                      <a:lnTo>
                        <a:pt x="394" y="149"/>
                      </a:lnTo>
                      <a:lnTo>
                        <a:pt x="394" y="245"/>
                      </a:lnTo>
                      <a:lnTo>
                        <a:pt x="336" y="252"/>
                      </a:lnTo>
                      <a:lnTo>
                        <a:pt x="376" y="302"/>
                      </a:lnTo>
                      <a:lnTo>
                        <a:pt x="306" y="372"/>
                      </a:lnTo>
                      <a:lnTo>
                        <a:pt x="255" y="330"/>
                      </a:lnTo>
                      <a:lnTo>
                        <a:pt x="246" y="392"/>
                      </a:lnTo>
                      <a:lnTo>
                        <a:pt x="152" y="392"/>
                      </a:lnTo>
                      <a:lnTo>
                        <a:pt x="141" y="328"/>
                      </a:lnTo>
                      <a:lnTo>
                        <a:pt x="92" y="366"/>
                      </a:lnTo>
                      <a:lnTo>
                        <a:pt x="24" y="298"/>
                      </a:lnTo>
                      <a:lnTo>
                        <a:pt x="64" y="248"/>
                      </a:lnTo>
                      <a:lnTo>
                        <a:pt x="0" y="237"/>
                      </a:lnTo>
                      <a:lnTo>
                        <a:pt x="0" y="144"/>
                      </a:lnTo>
                      <a:lnTo>
                        <a:pt x="62" y="134"/>
                      </a:lnTo>
                      <a:lnTo>
                        <a:pt x="24" y="86"/>
                      </a:lnTo>
                      <a:lnTo>
                        <a:pt x="92" y="21"/>
                      </a:lnTo>
                      <a:lnTo>
                        <a:pt x="142" y="58"/>
                      </a:lnTo>
                      <a:lnTo>
                        <a:pt x="152" y="0"/>
                      </a:lnTo>
                      <a:close/>
                    </a:path>
                  </a:pathLst>
                </a:custGeom>
                <a:noFill/>
                <a:ln w="22225" cap="rnd">
                  <a:solidFill>
                    <a:srgbClr val="47474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kern="0">
                    <a:solidFill>
                      <a:srgbClr val="474746"/>
                    </a:solidFill>
                  </a:endParaRPr>
                </a:p>
              </p:txBody>
            </p:sp>
          </p:grpSp>
        </p:grpSp>
      </p:grpSp>
      <p:grpSp>
        <p:nvGrpSpPr>
          <p:cNvPr id="139" name="図形グループ 97">
            <a:extLst>
              <a:ext uri="{FF2B5EF4-FFF2-40B4-BE49-F238E27FC236}">
                <a16:creationId xmlns:a16="http://schemas.microsoft.com/office/drawing/2014/main" id="{B173E50D-9A99-204C-8B54-E36DFBDC8762}"/>
              </a:ext>
            </a:extLst>
          </p:cNvPr>
          <p:cNvGrpSpPr/>
          <p:nvPr/>
        </p:nvGrpSpPr>
        <p:grpSpPr>
          <a:xfrm>
            <a:off x="7237757" y="1689237"/>
            <a:ext cx="1544377" cy="1395315"/>
            <a:chOff x="7237757" y="1215900"/>
            <a:chExt cx="1544377" cy="1395315"/>
          </a:xfrm>
        </p:grpSpPr>
        <p:sp>
          <p:nvSpPr>
            <p:cNvPr id="140" name="Hexagon 5">
              <a:extLst>
                <a:ext uri="{FF2B5EF4-FFF2-40B4-BE49-F238E27FC236}">
                  <a16:creationId xmlns:a16="http://schemas.microsoft.com/office/drawing/2014/main" id="{58D356BD-22EE-F741-B6D4-CED40E243AB8}"/>
                </a:ext>
              </a:extLst>
            </p:cNvPr>
            <p:cNvSpPr/>
            <p:nvPr/>
          </p:nvSpPr>
          <p:spPr>
            <a:xfrm>
              <a:off x="7237757" y="1215900"/>
              <a:ext cx="1544377" cy="1395315"/>
            </a:xfrm>
            <a:prstGeom prst="hexagon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>
                <a:solidFill>
                  <a:srgbClr val="FFFFFF"/>
                </a:solidFill>
              </a:endParaRPr>
            </a:p>
          </p:txBody>
        </p:sp>
        <p:grpSp>
          <p:nvGrpSpPr>
            <p:cNvPr id="141" name="Group 48">
              <a:extLst>
                <a:ext uri="{FF2B5EF4-FFF2-40B4-BE49-F238E27FC236}">
                  <a16:creationId xmlns:a16="http://schemas.microsoft.com/office/drawing/2014/main" id="{1A5F4137-4128-CE4F-B318-7C357FC0697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670646" y="1502077"/>
              <a:ext cx="689718" cy="822960"/>
              <a:chOff x="5841" y="3031"/>
              <a:chExt cx="968" cy="1155"/>
            </a:xfrm>
          </p:grpSpPr>
          <p:sp>
            <p:nvSpPr>
              <p:cNvPr id="142" name="Freeform 49">
                <a:extLst>
                  <a:ext uri="{FF2B5EF4-FFF2-40B4-BE49-F238E27FC236}">
                    <a16:creationId xmlns:a16="http://schemas.microsoft.com/office/drawing/2014/main" id="{EC1DC3C6-9C7E-1049-A45B-1736B8421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1" y="3031"/>
                <a:ext cx="632" cy="683"/>
              </a:xfrm>
              <a:custGeom>
                <a:avLst/>
                <a:gdLst>
                  <a:gd name="T0" fmla="*/ 127 w 464"/>
                  <a:gd name="T1" fmla="*/ 10 h 501"/>
                  <a:gd name="T2" fmla="*/ 13 w 464"/>
                  <a:gd name="T3" fmla="*/ 172 h 501"/>
                  <a:gd name="T4" fmla="*/ 88 w 464"/>
                  <a:gd name="T5" fmla="*/ 271 h 501"/>
                  <a:gd name="T6" fmla="*/ 157 w 464"/>
                  <a:gd name="T7" fmla="*/ 501 h 501"/>
                  <a:gd name="T8" fmla="*/ 292 w 464"/>
                  <a:gd name="T9" fmla="*/ 335 h 501"/>
                  <a:gd name="T10" fmla="*/ 252 w 464"/>
                  <a:gd name="T11" fmla="*/ 245 h 501"/>
                  <a:gd name="T12" fmla="*/ 278 w 464"/>
                  <a:gd name="T13" fmla="*/ 207 h 501"/>
                  <a:gd name="T14" fmla="*/ 388 w 464"/>
                  <a:gd name="T15" fmla="*/ 215 h 501"/>
                  <a:gd name="T16" fmla="*/ 464 w 464"/>
                  <a:gd name="T17" fmla="*/ 121 h 501"/>
                  <a:gd name="T18" fmla="*/ 273 w 464"/>
                  <a:gd name="T19" fmla="*/ 81 h 501"/>
                  <a:gd name="T20" fmla="*/ 127 w 464"/>
                  <a:gd name="T21" fmla="*/ 1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4" h="501">
                    <a:moveTo>
                      <a:pt x="127" y="10"/>
                    </a:moveTo>
                    <a:cubicBezTo>
                      <a:pt x="51" y="23"/>
                      <a:pt x="0" y="95"/>
                      <a:pt x="13" y="172"/>
                    </a:cubicBezTo>
                    <a:cubicBezTo>
                      <a:pt x="21" y="215"/>
                      <a:pt x="50" y="251"/>
                      <a:pt x="88" y="271"/>
                    </a:cubicBezTo>
                    <a:cubicBezTo>
                      <a:pt x="88" y="271"/>
                      <a:pt x="88" y="271"/>
                      <a:pt x="157" y="501"/>
                    </a:cubicBezTo>
                    <a:cubicBezTo>
                      <a:pt x="292" y="335"/>
                      <a:pt x="292" y="335"/>
                      <a:pt x="292" y="335"/>
                    </a:cubicBezTo>
                    <a:cubicBezTo>
                      <a:pt x="280" y="307"/>
                      <a:pt x="266" y="278"/>
                      <a:pt x="252" y="245"/>
                    </a:cubicBezTo>
                    <a:cubicBezTo>
                      <a:pt x="262" y="234"/>
                      <a:pt x="271" y="221"/>
                      <a:pt x="278" y="207"/>
                    </a:cubicBezTo>
                    <a:cubicBezTo>
                      <a:pt x="278" y="207"/>
                      <a:pt x="278" y="207"/>
                      <a:pt x="388" y="215"/>
                    </a:cubicBezTo>
                    <a:cubicBezTo>
                      <a:pt x="464" y="121"/>
                      <a:pt x="464" y="121"/>
                      <a:pt x="464" y="121"/>
                    </a:cubicBezTo>
                    <a:cubicBezTo>
                      <a:pt x="441" y="116"/>
                      <a:pt x="390" y="105"/>
                      <a:pt x="273" y="81"/>
                    </a:cubicBezTo>
                    <a:cubicBezTo>
                      <a:pt x="245" y="30"/>
                      <a:pt x="188" y="0"/>
                      <a:pt x="127" y="10"/>
                    </a:cubicBezTo>
                    <a:close/>
                  </a:path>
                </a:pathLst>
              </a:custGeom>
              <a:solidFill>
                <a:srgbClr val="A0CE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74746"/>
                  </a:solidFill>
                </a:endParaRPr>
              </a:p>
            </p:txBody>
          </p:sp>
          <p:sp>
            <p:nvSpPr>
              <p:cNvPr id="143" name="Freeform 50">
                <a:extLst>
                  <a:ext uri="{FF2B5EF4-FFF2-40B4-BE49-F238E27FC236}">
                    <a16:creationId xmlns:a16="http://schemas.microsoft.com/office/drawing/2014/main" id="{C21B3AA2-4966-9E40-9125-1A0D658CE2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41" y="3031"/>
                <a:ext cx="968" cy="1155"/>
              </a:xfrm>
              <a:custGeom>
                <a:avLst/>
                <a:gdLst>
                  <a:gd name="T0" fmla="*/ 499 w 710"/>
                  <a:gd name="T1" fmla="*/ 773 h 847"/>
                  <a:gd name="T2" fmla="*/ 499 w 710"/>
                  <a:gd name="T3" fmla="*/ 773 h 847"/>
                  <a:gd name="T4" fmla="*/ 306 w 710"/>
                  <a:gd name="T5" fmla="*/ 635 h 847"/>
                  <a:gd name="T6" fmla="*/ 127 w 710"/>
                  <a:gd name="T7" fmla="*/ 835 h 847"/>
                  <a:gd name="T8" fmla="*/ 128 w 710"/>
                  <a:gd name="T9" fmla="*/ 847 h 847"/>
                  <a:gd name="T10" fmla="*/ 210 w 710"/>
                  <a:gd name="T11" fmla="*/ 830 h 847"/>
                  <a:gd name="T12" fmla="*/ 208 w 710"/>
                  <a:gd name="T13" fmla="*/ 814 h 847"/>
                  <a:gd name="T14" fmla="*/ 309 w 710"/>
                  <a:gd name="T15" fmla="*/ 702 h 847"/>
                  <a:gd name="T16" fmla="*/ 419 w 710"/>
                  <a:gd name="T17" fmla="*/ 790 h 847"/>
                  <a:gd name="T18" fmla="*/ 499 w 710"/>
                  <a:gd name="T19" fmla="*/ 773 h 847"/>
                  <a:gd name="T20" fmla="*/ 499 w 710"/>
                  <a:gd name="T21" fmla="*/ 773 h 847"/>
                  <a:gd name="T22" fmla="*/ 499 w 710"/>
                  <a:gd name="T23" fmla="*/ 773 h 847"/>
                  <a:gd name="T24" fmla="*/ 193 w 710"/>
                  <a:gd name="T25" fmla="*/ 620 h 847"/>
                  <a:gd name="T26" fmla="*/ 193 w 710"/>
                  <a:gd name="T27" fmla="*/ 620 h 847"/>
                  <a:gd name="T28" fmla="*/ 88 w 710"/>
                  <a:gd name="T29" fmla="*/ 271 h 847"/>
                  <a:gd name="T30" fmla="*/ 13 w 710"/>
                  <a:gd name="T31" fmla="*/ 172 h 847"/>
                  <a:gd name="T32" fmla="*/ 127 w 710"/>
                  <a:gd name="T33" fmla="*/ 10 h 847"/>
                  <a:gd name="T34" fmla="*/ 273 w 710"/>
                  <a:gd name="T35" fmla="*/ 81 h 847"/>
                  <a:gd name="T36" fmla="*/ 482 w 710"/>
                  <a:gd name="T37" fmla="*/ 124 h 847"/>
                  <a:gd name="T38" fmla="*/ 505 w 710"/>
                  <a:gd name="T39" fmla="*/ 154 h 847"/>
                  <a:gd name="T40" fmla="*/ 499 w 710"/>
                  <a:gd name="T41" fmla="*/ 197 h 847"/>
                  <a:gd name="T42" fmla="*/ 468 w 710"/>
                  <a:gd name="T43" fmla="*/ 221 h 847"/>
                  <a:gd name="T44" fmla="*/ 278 w 710"/>
                  <a:gd name="T45" fmla="*/ 207 h 847"/>
                  <a:gd name="T46" fmla="*/ 252 w 710"/>
                  <a:gd name="T47" fmla="*/ 245 h 847"/>
                  <a:gd name="T48" fmla="*/ 414 w 710"/>
                  <a:gd name="T49" fmla="*/ 610 h 847"/>
                  <a:gd name="T50" fmla="*/ 299 w 710"/>
                  <a:gd name="T51" fmla="*/ 585 h 847"/>
                  <a:gd name="T52" fmla="*/ 193 w 710"/>
                  <a:gd name="T53" fmla="*/ 620 h 847"/>
                  <a:gd name="T54" fmla="*/ 193 w 710"/>
                  <a:gd name="T55" fmla="*/ 620 h 847"/>
                  <a:gd name="T56" fmla="*/ 193 w 710"/>
                  <a:gd name="T57" fmla="*/ 620 h 847"/>
                  <a:gd name="T58" fmla="*/ 588 w 710"/>
                  <a:gd name="T59" fmla="*/ 257 h 847"/>
                  <a:gd name="T60" fmla="*/ 588 w 710"/>
                  <a:gd name="T61" fmla="*/ 257 h 847"/>
                  <a:gd name="T62" fmla="*/ 653 w 710"/>
                  <a:gd name="T63" fmla="*/ 184 h 847"/>
                  <a:gd name="T64" fmla="*/ 580 w 710"/>
                  <a:gd name="T65" fmla="*/ 119 h 847"/>
                  <a:gd name="T66" fmla="*/ 514 w 710"/>
                  <a:gd name="T67" fmla="*/ 192 h 847"/>
                  <a:gd name="T68" fmla="*/ 588 w 710"/>
                  <a:gd name="T69" fmla="*/ 257 h 847"/>
                  <a:gd name="T70" fmla="*/ 588 w 710"/>
                  <a:gd name="T71" fmla="*/ 257 h 847"/>
                  <a:gd name="T72" fmla="*/ 588 w 710"/>
                  <a:gd name="T73" fmla="*/ 257 h 847"/>
                  <a:gd name="T74" fmla="*/ 588 w 710"/>
                  <a:gd name="T75" fmla="*/ 230 h 847"/>
                  <a:gd name="T76" fmla="*/ 588 w 710"/>
                  <a:gd name="T77" fmla="*/ 230 h 847"/>
                  <a:gd name="T78" fmla="*/ 629 w 710"/>
                  <a:gd name="T79" fmla="*/ 184 h 847"/>
                  <a:gd name="T80" fmla="*/ 582 w 710"/>
                  <a:gd name="T81" fmla="*/ 141 h 847"/>
                  <a:gd name="T82" fmla="*/ 540 w 710"/>
                  <a:gd name="T83" fmla="*/ 188 h 847"/>
                  <a:gd name="T84" fmla="*/ 588 w 710"/>
                  <a:gd name="T85" fmla="*/ 230 h 847"/>
                  <a:gd name="T86" fmla="*/ 588 w 710"/>
                  <a:gd name="T87" fmla="*/ 230 h 847"/>
                  <a:gd name="T88" fmla="*/ 588 w 710"/>
                  <a:gd name="T89" fmla="*/ 230 h 847"/>
                  <a:gd name="T90" fmla="*/ 599 w 710"/>
                  <a:gd name="T91" fmla="*/ 410 h 847"/>
                  <a:gd name="T92" fmla="*/ 599 w 710"/>
                  <a:gd name="T93" fmla="*/ 410 h 847"/>
                  <a:gd name="T94" fmla="*/ 583 w 710"/>
                  <a:gd name="T95" fmla="*/ 425 h 847"/>
                  <a:gd name="T96" fmla="*/ 543 w 710"/>
                  <a:gd name="T97" fmla="*/ 292 h 847"/>
                  <a:gd name="T98" fmla="*/ 670 w 710"/>
                  <a:gd name="T99" fmla="*/ 254 h 847"/>
                  <a:gd name="T100" fmla="*/ 710 w 710"/>
                  <a:gd name="T101" fmla="*/ 386 h 847"/>
                  <a:gd name="T102" fmla="*/ 683 w 710"/>
                  <a:gd name="T103" fmla="*/ 383 h 847"/>
                  <a:gd name="T104" fmla="*/ 656 w 710"/>
                  <a:gd name="T105" fmla="*/ 292 h 847"/>
                  <a:gd name="T106" fmla="*/ 571 w 710"/>
                  <a:gd name="T107" fmla="*/ 318 h 847"/>
                  <a:gd name="T108" fmla="*/ 599 w 710"/>
                  <a:gd name="T109" fmla="*/ 410 h 847"/>
                  <a:gd name="T110" fmla="*/ 599 w 710"/>
                  <a:gd name="T111" fmla="*/ 410 h 847"/>
                  <a:gd name="T112" fmla="*/ 599 w 710"/>
                  <a:gd name="T113" fmla="*/ 410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10" h="847">
                    <a:moveTo>
                      <a:pt x="499" y="773"/>
                    </a:moveTo>
                    <a:cubicBezTo>
                      <a:pt x="499" y="773"/>
                      <a:pt x="499" y="773"/>
                      <a:pt x="499" y="773"/>
                    </a:cubicBezTo>
                    <a:cubicBezTo>
                      <a:pt x="476" y="691"/>
                      <a:pt x="397" y="630"/>
                      <a:pt x="306" y="635"/>
                    </a:cubicBezTo>
                    <a:cubicBezTo>
                      <a:pt x="201" y="641"/>
                      <a:pt x="122" y="730"/>
                      <a:pt x="127" y="835"/>
                    </a:cubicBezTo>
                    <a:cubicBezTo>
                      <a:pt x="128" y="838"/>
                      <a:pt x="128" y="843"/>
                      <a:pt x="128" y="847"/>
                    </a:cubicBezTo>
                    <a:cubicBezTo>
                      <a:pt x="210" y="830"/>
                      <a:pt x="210" y="830"/>
                      <a:pt x="210" y="830"/>
                    </a:cubicBezTo>
                    <a:cubicBezTo>
                      <a:pt x="209" y="825"/>
                      <a:pt x="208" y="819"/>
                      <a:pt x="208" y="814"/>
                    </a:cubicBezTo>
                    <a:cubicBezTo>
                      <a:pt x="206" y="756"/>
                      <a:pt x="251" y="706"/>
                      <a:pt x="309" y="702"/>
                    </a:cubicBezTo>
                    <a:cubicBezTo>
                      <a:pt x="363" y="700"/>
                      <a:pt x="409" y="738"/>
                      <a:pt x="419" y="790"/>
                    </a:cubicBezTo>
                    <a:cubicBezTo>
                      <a:pt x="499" y="773"/>
                      <a:pt x="499" y="773"/>
                      <a:pt x="499" y="773"/>
                    </a:cubicBezTo>
                    <a:cubicBezTo>
                      <a:pt x="499" y="773"/>
                      <a:pt x="499" y="773"/>
                      <a:pt x="499" y="773"/>
                    </a:cubicBezTo>
                    <a:cubicBezTo>
                      <a:pt x="499" y="773"/>
                      <a:pt x="499" y="773"/>
                      <a:pt x="499" y="773"/>
                    </a:cubicBezTo>
                    <a:close/>
                    <a:moveTo>
                      <a:pt x="193" y="620"/>
                    </a:moveTo>
                    <a:cubicBezTo>
                      <a:pt x="193" y="620"/>
                      <a:pt x="193" y="620"/>
                      <a:pt x="193" y="620"/>
                    </a:cubicBezTo>
                    <a:cubicBezTo>
                      <a:pt x="88" y="271"/>
                      <a:pt x="88" y="271"/>
                      <a:pt x="88" y="271"/>
                    </a:cubicBezTo>
                    <a:cubicBezTo>
                      <a:pt x="50" y="251"/>
                      <a:pt x="21" y="215"/>
                      <a:pt x="13" y="172"/>
                    </a:cubicBezTo>
                    <a:cubicBezTo>
                      <a:pt x="0" y="95"/>
                      <a:pt x="51" y="23"/>
                      <a:pt x="127" y="10"/>
                    </a:cubicBezTo>
                    <a:cubicBezTo>
                      <a:pt x="188" y="0"/>
                      <a:pt x="245" y="30"/>
                      <a:pt x="273" y="81"/>
                    </a:cubicBezTo>
                    <a:cubicBezTo>
                      <a:pt x="482" y="124"/>
                      <a:pt x="482" y="124"/>
                      <a:pt x="482" y="124"/>
                    </a:cubicBezTo>
                    <a:cubicBezTo>
                      <a:pt x="498" y="126"/>
                      <a:pt x="507" y="141"/>
                      <a:pt x="505" y="154"/>
                    </a:cubicBezTo>
                    <a:cubicBezTo>
                      <a:pt x="499" y="197"/>
                      <a:pt x="499" y="197"/>
                      <a:pt x="499" y="197"/>
                    </a:cubicBezTo>
                    <a:cubicBezTo>
                      <a:pt x="498" y="212"/>
                      <a:pt x="484" y="223"/>
                      <a:pt x="468" y="221"/>
                    </a:cubicBezTo>
                    <a:cubicBezTo>
                      <a:pt x="278" y="207"/>
                      <a:pt x="278" y="207"/>
                      <a:pt x="278" y="207"/>
                    </a:cubicBezTo>
                    <a:cubicBezTo>
                      <a:pt x="271" y="221"/>
                      <a:pt x="262" y="234"/>
                      <a:pt x="252" y="245"/>
                    </a:cubicBezTo>
                    <a:cubicBezTo>
                      <a:pt x="414" y="610"/>
                      <a:pt x="414" y="610"/>
                      <a:pt x="414" y="610"/>
                    </a:cubicBezTo>
                    <a:cubicBezTo>
                      <a:pt x="380" y="593"/>
                      <a:pt x="341" y="584"/>
                      <a:pt x="299" y="585"/>
                    </a:cubicBezTo>
                    <a:cubicBezTo>
                      <a:pt x="260" y="588"/>
                      <a:pt x="223" y="600"/>
                      <a:pt x="193" y="620"/>
                    </a:cubicBezTo>
                    <a:cubicBezTo>
                      <a:pt x="193" y="620"/>
                      <a:pt x="193" y="620"/>
                      <a:pt x="193" y="620"/>
                    </a:cubicBezTo>
                    <a:cubicBezTo>
                      <a:pt x="193" y="620"/>
                      <a:pt x="193" y="620"/>
                      <a:pt x="193" y="620"/>
                    </a:cubicBezTo>
                    <a:close/>
                    <a:moveTo>
                      <a:pt x="588" y="257"/>
                    </a:moveTo>
                    <a:cubicBezTo>
                      <a:pt x="588" y="257"/>
                      <a:pt x="588" y="257"/>
                      <a:pt x="588" y="257"/>
                    </a:cubicBezTo>
                    <a:cubicBezTo>
                      <a:pt x="625" y="254"/>
                      <a:pt x="655" y="223"/>
                      <a:pt x="653" y="184"/>
                    </a:cubicBezTo>
                    <a:cubicBezTo>
                      <a:pt x="651" y="146"/>
                      <a:pt x="618" y="117"/>
                      <a:pt x="580" y="119"/>
                    </a:cubicBezTo>
                    <a:cubicBezTo>
                      <a:pt x="541" y="121"/>
                      <a:pt x="512" y="154"/>
                      <a:pt x="514" y="192"/>
                    </a:cubicBezTo>
                    <a:cubicBezTo>
                      <a:pt x="517" y="231"/>
                      <a:pt x="550" y="260"/>
                      <a:pt x="588" y="257"/>
                    </a:cubicBezTo>
                    <a:cubicBezTo>
                      <a:pt x="588" y="257"/>
                      <a:pt x="588" y="257"/>
                      <a:pt x="588" y="257"/>
                    </a:cubicBezTo>
                    <a:cubicBezTo>
                      <a:pt x="588" y="257"/>
                      <a:pt x="588" y="257"/>
                      <a:pt x="588" y="257"/>
                    </a:cubicBezTo>
                    <a:close/>
                    <a:moveTo>
                      <a:pt x="588" y="230"/>
                    </a:moveTo>
                    <a:cubicBezTo>
                      <a:pt x="588" y="230"/>
                      <a:pt x="588" y="230"/>
                      <a:pt x="588" y="230"/>
                    </a:cubicBezTo>
                    <a:cubicBezTo>
                      <a:pt x="611" y="228"/>
                      <a:pt x="630" y="207"/>
                      <a:pt x="629" y="184"/>
                    </a:cubicBezTo>
                    <a:cubicBezTo>
                      <a:pt x="628" y="159"/>
                      <a:pt x="606" y="140"/>
                      <a:pt x="582" y="141"/>
                    </a:cubicBezTo>
                    <a:cubicBezTo>
                      <a:pt x="558" y="142"/>
                      <a:pt x="539" y="163"/>
                      <a:pt x="540" y="188"/>
                    </a:cubicBezTo>
                    <a:cubicBezTo>
                      <a:pt x="541" y="213"/>
                      <a:pt x="563" y="231"/>
                      <a:pt x="588" y="230"/>
                    </a:cubicBezTo>
                    <a:cubicBezTo>
                      <a:pt x="588" y="230"/>
                      <a:pt x="588" y="230"/>
                      <a:pt x="588" y="230"/>
                    </a:cubicBezTo>
                    <a:cubicBezTo>
                      <a:pt x="588" y="230"/>
                      <a:pt x="588" y="230"/>
                      <a:pt x="588" y="230"/>
                    </a:cubicBezTo>
                    <a:close/>
                    <a:moveTo>
                      <a:pt x="599" y="410"/>
                    </a:moveTo>
                    <a:cubicBezTo>
                      <a:pt x="599" y="410"/>
                      <a:pt x="599" y="410"/>
                      <a:pt x="599" y="410"/>
                    </a:cubicBezTo>
                    <a:cubicBezTo>
                      <a:pt x="583" y="425"/>
                      <a:pt x="583" y="425"/>
                      <a:pt x="583" y="425"/>
                    </a:cubicBezTo>
                    <a:cubicBezTo>
                      <a:pt x="543" y="292"/>
                      <a:pt x="543" y="292"/>
                      <a:pt x="543" y="292"/>
                    </a:cubicBezTo>
                    <a:cubicBezTo>
                      <a:pt x="670" y="254"/>
                      <a:pt x="670" y="254"/>
                      <a:pt x="670" y="254"/>
                    </a:cubicBezTo>
                    <a:cubicBezTo>
                      <a:pt x="710" y="386"/>
                      <a:pt x="710" y="386"/>
                      <a:pt x="710" y="386"/>
                    </a:cubicBezTo>
                    <a:cubicBezTo>
                      <a:pt x="683" y="383"/>
                      <a:pt x="683" y="383"/>
                      <a:pt x="683" y="383"/>
                    </a:cubicBezTo>
                    <a:cubicBezTo>
                      <a:pt x="656" y="292"/>
                      <a:pt x="656" y="292"/>
                      <a:pt x="656" y="292"/>
                    </a:cubicBezTo>
                    <a:cubicBezTo>
                      <a:pt x="571" y="318"/>
                      <a:pt x="571" y="318"/>
                      <a:pt x="571" y="318"/>
                    </a:cubicBezTo>
                    <a:cubicBezTo>
                      <a:pt x="599" y="410"/>
                      <a:pt x="599" y="410"/>
                      <a:pt x="599" y="410"/>
                    </a:cubicBezTo>
                    <a:cubicBezTo>
                      <a:pt x="599" y="410"/>
                      <a:pt x="599" y="410"/>
                      <a:pt x="599" y="410"/>
                    </a:cubicBezTo>
                    <a:cubicBezTo>
                      <a:pt x="599" y="410"/>
                      <a:pt x="599" y="410"/>
                      <a:pt x="599" y="410"/>
                    </a:cubicBezTo>
                    <a:close/>
                  </a:path>
                </a:pathLst>
              </a:custGeom>
              <a:noFill/>
              <a:ln w="22225" cap="rnd">
                <a:solidFill>
                  <a:srgbClr val="47474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srgbClr val="474746"/>
                  </a:solidFill>
                </a:endParaRPr>
              </a:p>
            </p:txBody>
          </p:sp>
        </p:grpSp>
      </p:grpSp>
      <p:grpSp>
        <p:nvGrpSpPr>
          <p:cNvPr id="144" name="図形グループ 102">
            <a:extLst>
              <a:ext uri="{FF2B5EF4-FFF2-40B4-BE49-F238E27FC236}">
                <a16:creationId xmlns:a16="http://schemas.microsoft.com/office/drawing/2014/main" id="{2DD7DF60-5DDA-F041-BE6B-34E9FB94ED59}"/>
              </a:ext>
            </a:extLst>
          </p:cNvPr>
          <p:cNvGrpSpPr/>
          <p:nvPr/>
        </p:nvGrpSpPr>
        <p:grpSpPr>
          <a:xfrm>
            <a:off x="355287" y="1689237"/>
            <a:ext cx="1544377" cy="1395315"/>
            <a:chOff x="4484158" y="1215900"/>
            <a:chExt cx="1544377" cy="1395315"/>
          </a:xfrm>
        </p:grpSpPr>
        <p:sp>
          <p:nvSpPr>
            <p:cNvPr id="145" name="Hexagon 6">
              <a:extLst>
                <a:ext uri="{FF2B5EF4-FFF2-40B4-BE49-F238E27FC236}">
                  <a16:creationId xmlns:a16="http://schemas.microsoft.com/office/drawing/2014/main" id="{0185ADB4-670A-F240-96C8-98F3309A26A1}"/>
                </a:ext>
              </a:extLst>
            </p:cNvPr>
            <p:cNvSpPr/>
            <p:nvPr/>
          </p:nvSpPr>
          <p:spPr>
            <a:xfrm>
              <a:off x="4484158" y="1215900"/>
              <a:ext cx="1544377" cy="1395315"/>
            </a:xfrm>
            <a:prstGeom prst="hexagon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>
                <a:solidFill>
                  <a:srgbClr val="FFFFFF"/>
                </a:solidFill>
              </a:endParaRPr>
            </a:p>
          </p:txBody>
        </p:sp>
        <p:grpSp>
          <p:nvGrpSpPr>
            <p:cNvPr id="146" name="Group 4">
              <a:extLst>
                <a:ext uri="{FF2B5EF4-FFF2-40B4-BE49-F238E27FC236}">
                  <a16:creationId xmlns:a16="http://schemas.microsoft.com/office/drawing/2014/main" id="{5C4B0159-0EDF-C940-A3E3-95EBE1D497A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890586" y="1571898"/>
              <a:ext cx="731520" cy="683319"/>
              <a:chOff x="3116" y="987"/>
              <a:chExt cx="516" cy="482"/>
            </a:xfrm>
          </p:grpSpPr>
          <p:sp>
            <p:nvSpPr>
              <p:cNvPr id="147" name="Freeform 5">
                <a:extLst>
                  <a:ext uri="{FF2B5EF4-FFF2-40B4-BE49-F238E27FC236}">
                    <a16:creationId xmlns:a16="http://schemas.microsoft.com/office/drawing/2014/main" id="{F05688ED-2789-4C41-9C2E-02A17C6279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8" y="1257"/>
                <a:ext cx="222" cy="212"/>
              </a:xfrm>
              <a:custGeom>
                <a:avLst/>
                <a:gdLst>
                  <a:gd name="T0" fmla="*/ 60 w 85"/>
                  <a:gd name="T1" fmla="*/ 0 h 83"/>
                  <a:gd name="T2" fmla="*/ 85 w 85"/>
                  <a:gd name="T3" fmla="*/ 24 h 83"/>
                  <a:gd name="T4" fmla="*/ 80 w 85"/>
                  <a:gd name="T5" fmla="*/ 28 h 83"/>
                  <a:gd name="T6" fmla="*/ 75 w 85"/>
                  <a:gd name="T7" fmla="*/ 47 h 83"/>
                  <a:gd name="T8" fmla="*/ 75 w 85"/>
                  <a:gd name="T9" fmla="*/ 47 h 83"/>
                  <a:gd name="T10" fmla="*/ 65 w 85"/>
                  <a:gd name="T11" fmla="*/ 71 h 83"/>
                  <a:gd name="T12" fmla="*/ 58 w 85"/>
                  <a:gd name="T13" fmla="*/ 76 h 83"/>
                  <a:gd name="T14" fmla="*/ 20 w 85"/>
                  <a:gd name="T15" fmla="*/ 77 h 83"/>
                  <a:gd name="T16" fmla="*/ 18 w 85"/>
                  <a:gd name="T17" fmla="*/ 75 h 83"/>
                  <a:gd name="T18" fmla="*/ 20 w 85"/>
                  <a:gd name="T19" fmla="*/ 73 h 83"/>
                  <a:gd name="T20" fmla="*/ 44 w 85"/>
                  <a:gd name="T21" fmla="*/ 58 h 83"/>
                  <a:gd name="T22" fmla="*/ 45 w 85"/>
                  <a:gd name="T23" fmla="*/ 58 h 83"/>
                  <a:gd name="T24" fmla="*/ 44 w 85"/>
                  <a:gd name="T25" fmla="*/ 42 h 83"/>
                  <a:gd name="T26" fmla="*/ 39 w 85"/>
                  <a:gd name="T27" fmla="*/ 37 h 83"/>
                  <a:gd name="T28" fmla="*/ 30 w 85"/>
                  <a:gd name="T29" fmla="*/ 34 h 83"/>
                  <a:gd name="T30" fmla="*/ 30 w 85"/>
                  <a:gd name="T31" fmla="*/ 34 h 83"/>
                  <a:gd name="T32" fmla="*/ 5 w 85"/>
                  <a:gd name="T33" fmla="*/ 48 h 83"/>
                  <a:gd name="T34" fmla="*/ 2 w 85"/>
                  <a:gd name="T35" fmla="*/ 48 h 83"/>
                  <a:gd name="T36" fmla="*/ 0 w 85"/>
                  <a:gd name="T37" fmla="*/ 45 h 83"/>
                  <a:gd name="T38" fmla="*/ 13 w 85"/>
                  <a:gd name="T39" fmla="*/ 19 h 83"/>
                  <a:gd name="T40" fmla="*/ 21 w 85"/>
                  <a:gd name="T41" fmla="*/ 13 h 83"/>
                  <a:gd name="T42" fmla="*/ 36 w 85"/>
                  <a:gd name="T43" fmla="*/ 9 h 83"/>
                  <a:gd name="T44" fmla="*/ 35 w 85"/>
                  <a:gd name="T45" fmla="*/ 9 h 83"/>
                  <a:gd name="T46" fmla="*/ 37 w 85"/>
                  <a:gd name="T47" fmla="*/ 9 h 83"/>
                  <a:gd name="T48" fmla="*/ 38 w 85"/>
                  <a:gd name="T49" fmla="*/ 9 h 83"/>
                  <a:gd name="T50" fmla="*/ 56 w 85"/>
                  <a:gd name="T51" fmla="*/ 4 h 83"/>
                  <a:gd name="T52" fmla="*/ 60 w 85"/>
                  <a:gd name="T53" fmla="*/ 0 h 83"/>
                  <a:gd name="T54" fmla="*/ 60 w 85"/>
                  <a:gd name="T5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5" h="83">
                    <a:moveTo>
                      <a:pt x="60" y="0"/>
                    </a:moveTo>
                    <a:cubicBezTo>
                      <a:pt x="85" y="24"/>
                      <a:pt x="85" y="24"/>
                      <a:pt x="85" y="24"/>
                    </a:cubicBezTo>
                    <a:cubicBezTo>
                      <a:pt x="80" y="28"/>
                      <a:pt x="80" y="28"/>
                      <a:pt x="80" y="28"/>
                    </a:cubicBezTo>
                    <a:cubicBezTo>
                      <a:pt x="76" y="33"/>
                      <a:pt x="75" y="40"/>
                      <a:pt x="75" y="47"/>
                    </a:cubicBezTo>
                    <a:cubicBezTo>
                      <a:pt x="75" y="47"/>
                      <a:pt x="75" y="47"/>
                      <a:pt x="75" y="47"/>
                    </a:cubicBezTo>
                    <a:cubicBezTo>
                      <a:pt x="75" y="56"/>
                      <a:pt x="71" y="65"/>
                      <a:pt x="65" y="71"/>
                    </a:cubicBezTo>
                    <a:cubicBezTo>
                      <a:pt x="63" y="73"/>
                      <a:pt x="61" y="75"/>
                      <a:pt x="58" y="76"/>
                    </a:cubicBezTo>
                    <a:cubicBezTo>
                      <a:pt x="47" y="83"/>
                      <a:pt x="32" y="83"/>
                      <a:pt x="20" y="77"/>
                    </a:cubicBezTo>
                    <a:cubicBezTo>
                      <a:pt x="19" y="77"/>
                      <a:pt x="18" y="76"/>
                      <a:pt x="18" y="75"/>
                    </a:cubicBezTo>
                    <a:cubicBezTo>
                      <a:pt x="18" y="74"/>
                      <a:pt x="18" y="73"/>
                      <a:pt x="20" y="73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4" y="58"/>
                      <a:pt x="45" y="58"/>
                      <a:pt x="45" y="58"/>
                    </a:cubicBezTo>
                    <a:cubicBezTo>
                      <a:pt x="47" y="56"/>
                      <a:pt x="49" y="53"/>
                      <a:pt x="44" y="42"/>
                    </a:cubicBezTo>
                    <a:cubicBezTo>
                      <a:pt x="42" y="40"/>
                      <a:pt x="41" y="38"/>
                      <a:pt x="39" y="37"/>
                    </a:cubicBezTo>
                    <a:cubicBezTo>
                      <a:pt x="35" y="33"/>
                      <a:pt x="32" y="33"/>
                      <a:pt x="30" y="3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2" y="48"/>
                      <a:pt x="2" y="48"/>
                    </a:cubicBezTo>
                    <a:cubicBezTo>
                      <a:pt x="1" y="47"/>
                      <a:pt x="0" y="46"/>
                      <a:pt x="0" y="45"/>
                    </a:cubicBezTo>
                    <a:cubicBezTo>
                      <a:pt x="1" y="36"/>
                      <a:pt x="6" y="26"/>
                      <a:pt x="13" y="19"/>
                    </a:cubicBezTo>
                    <a:cubicBezTo>
                      <a:pt x="15" y="17"/>
                      <a:pt x="18" y="15"/>
                      <a:pt x="21" y="13"/>
                    </a:cubicBezTo>
                    <a:cubicBezTo>
                      <a:pt x="25" y="11"/>
                      <a:pt x="30" y="10"/>
                      <a:pt x="36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6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8" y="9"/>
                    </a:cubicBezTo>
                    <a:cubicBezTo>
                      <a:pt x="45" y="9"/>
                      <a:pt x="52" y="8"/>
                      <a:pt x="56" y="4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FF9600"/>
              </a:solidFill>
              <a:ln w="22225" cap="rnd">
                <a:solidFill>
                  <a:srgbClr val="47474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srgbClr val="474746"/>
                  </a:solidFill>
                </a:endParaRPr>
              </a:p>
            </p:txBody>
          </p:sp>
          <p:sp>
            <p:nvSpPr>
              <p:cNvPr id="148" name="Freeform 6">
                <a:extLst>
                  <a:ext uri="{FF2B5EF4-FFF2-40B4-BE49-F238E27FC236}">
                    <a16:creationId xmlns:a16="http://schemas.microsoft.com/office/drawing/2014/main" id="{394A78EB-8D67-154D-90FD-19D72FC1F2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3" y="1135"/>
                <a:ext cx="351" cy="328"/>
              </a:xfrm>
              <a:custGeom>
                <a:avLst/>
                <a:gdLst>
                  <a:gd name="T0" fmla="*/ 68 w 134"/>
                  <a:gd name="T1" fmla="*/ 42 h 129"/>
                  <a:gd name="T2" fmla="*/ 44 w 134"/>
                  <a:gd name="T3" fmla="*/ 18 h 129"/>
                  <a:gd name="T4" fmla="*/ 26 w 134"/>
                  <a:gd name="T5" fmla="*/ 1 h 129"/>
                  <a:gd name="T6" fmla="*/ 24 w 134"/>
                  <a:gd name="T7" fmla="*/ 0 h 129"/>
                  <a:gd name="T8" fmla="*/ 23 w 134"/>
                  <a:gd name="T9" fmla="*/ 1 h 129"/>
                  <a:gd name="T10" fmla="*/ 1 w 134"/>
                  <a:gd name="T11" fmla="*/ 22 h 129"/>
                  <a:gd name="T12" fmla="*/ 1 w 134"/>
                  <a:gd name="T13" fmla="*/ 26 h 129"/>
                  <a:gd name="T14" fmla="*/ 19 w 134"/>
                  <a:gd name="T15" fmla="*/ 42 h 129"/>
                  <a:gd name="T16" fmla="*/ 43 w 134"/>
                  <a:gd name="T17" fmla="*/ 66 h 129"/>
                  <a:gd name="T18" fmla="*/ 107 w 134"/>
                  <a:gd name="T19" fmla="*/ 129 h 129"/>
                  <a:gd name="T20" fmla="*/ 111 w 134"/>
                  <a:gd name="T21" fmla="*/ 129 h 129"/>
                  <a:gd name="T22" fmla="*/ 133 w 134"/>
                  <a:gd name="T23" fmla="*/ 108 h 129"/>
                  <a:gd name="T24" fmla="*/ 134 w 134"/>
                  <a:gd name="T25" fmla="*/ 106 h 129"/>
                  <a:gd name="T26" fmla="*/ 133 w 134"/>
                  <a:gd name="T27" fmla="*/ 104 h 129"/>
                  <a:gd name="T28" fmla="*/ 68 w 134"/>
                  <a:gd name="T29" fmla="*/ 42 h 129"/>
                  <a:gd name="T30" fmla="*/ 68 w 134"/>
                  <a:gd name="T31" fmla="*/ 4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4" h="129">
                    <a:moveTo>
                      <a:pt x="68" y="42"/>
                    </a:moveTo>
                    <a:cubicBezTo>
                      <a:pt x="44" y="18"/>
                      <a:pt x="44" y="18"/>
                      <a:pt x="44" y="1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0"/>
                      <a:pt x="25" y="0"/>
                      <a:pt x="24" y="0"/>
                    </a:cubicBezTo>
                    <a:cubicBezTo>
                      <a:pt x="24" y="0"/>
                      <a:pt x="23" y="0"/>
                      <a:pt x="23" y="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2"/>
                      <a:pt x="0" y="24"/>
                      <a:pt x="1" y="26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107" y="129"/>
                      <a:pt x="107" y="129"/>
                      <a:pt x="107" y="129"/>
                    </a:cubicBezTo>
                    <a:cubicBezTo>
                      <a:pt x="109" y="129"/>
                      <a:pt x="110" y="129"/>
                      <a:pt x="111" y="129"/>
                    </a:cubicBezTo>
                    <a:cubicBezTo>
                      <a:pt x="133" y="108"/>
                      <a:pt x="133" y="108"/>
                      <a:pt x="133" y="108"/>
                    </a:cubicBezTo>
                    <a:cubicBezTo>
                      <a:pt x="134" y="107"/>
                      <a:pt x="134" y="106"/>
                      <a:pt x="134" y="106"/>
                    </a:cubicBezTo>
                    <a:cubicBezTo>
                      <a:pt x="134" y="105"/>
                      <a:pt x="134" y="105"/>
                      <a:pt x="133" y="104"/>
                    </a:cubicBezTo>
                    <a:cubicBezTo>
                      <a:pt x="68" y="42"/>
                      <a:pt x="68" y="42"/>
                      <a:pt x="68" y="42"/>
                    </a:cubicBezTo>
                    <a:cubicBezTo>
                      <a:pt x="68" y="42"/>
                      <a:pt x="68" y="42"/>
                      <a:pt x="68" y="42"/>
                    </a:cubicBezTo>
                    <a:close/>
                  </a:path>
                </a:pathLst>
              </a:custGeom>
              <a:noFill/>
              <a:ln w="22225" cap="rnd">
                <a:solidFill>
                  <a:srgbClr val="47474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srgbClr val="474746"/>
                  </a:solidFill>
                </a:endParaRPr>
              </a:p>
            </p:txBody>
          </p:sp>
          <p:sp>
            <p:nvSpPr>
              <p:cNvPr id="149" name="Freeform 7">
                <a:extLst>
                  <a:ext uri="{FF2B5EF4-FFF2-40B4-BE49-F238E27FC236}">
                    <a16:creationId xmlns:a16="http://schemas.microsoft.com/office/drawing/2014/main" id="{501970BE-207A-FC4B-9753-38C94D908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4" y="1010"/>
                <a:ext cx="228" cy="217"/>
              </a:xfrm>
              <a:custGeom>
                <a:avLst/>
                <a:gdLst>
                  <a:gd name="T0" fmla="*/ 85 w 87"/>
                  <a:gd name="T1" fmla="*/ 34 h 85"/>
                  <a:gd name="T2" fmla="*/ 82 w 87"/>
                  <a:gd name="T3" fmla="*/ 34 h 85"/>
                  <a:gd name="T4" fmla="*/ 57 w 87"/>
                  <a:gd name="T5" fmla="*/ 49 h 85"/>
                  <a:gd name="T6" fmla="*/ 57 w 87"/>
                  <a:gd name="T7" fmla="*/ 49 h 85"/>
                  <a:gd name="T8" fmla="*/ 48 w 87"/>
                  <a:gd name="T9" fmla="*/ 46 h 85"/>
                  <a:gd name="T10" fmla="*/ 43 w 87"/>
                  <a:gd name="T11" fmla="*/ 40 h 85"/>
                  <a:gd name="T12" fmla="*/ 41 w 87"/>
                  <a:gd name="T13" fmla="*/ 25 h 85"/>
                  <a:gd name="T14" fmla="*/ 43 w 87"/>
                  <a:gd name="T15" fmla="*/ 24 h 85"/>
                  <a:gd name="T16" fmla="*/ 68 w 87"/>
                  <a:gd name="T17" fmla="*/ 10 h 85"/>
                  <a:gd name="T18" fmla="*/ 69 w 87"/>
                  <a:gd name="T19" fmla="*/ 7 h 85"/>
                  <a:gd name="T20" fmla="*/ 68 w 87"/>
                  <a:gd name="T21" fmla="*/ 5 h 85"/>
                  <a:gd name="T22" fmla="*/ 29 w 87"/>
                  <a:gd name="T23" fmla="*/ 7 h 85"/>
                  <a:gd name="T24" fmla="*/ 22 w 87"/>
                  <a:gd name="T25" fmla="*/ 12 h 85"/>
                  <a:gd name="T26" fmla="*/ 12 w 87"/>
                  <a:gd name="T27" fmla="*/ 35 h 85"/>
                  <a:gd name="T28" fmla="*/ 11 w 87"/>
                  <a:gd name="T29" fmla="*/ 35 h 85"/>
                  <a:gd name="T30" fmla="*/ 6 w 87"/>
                  <a:gd name="T31" fmla="*/ 54 h 85"/>
                  <a:gd name="T32" fmla="*/ 0 w 87"/>
                  <a:gd name="T33" fmla="*/ 61 h 85"/>
                  <a:gd name="T34" fmla="*/ 24 w 87"/>
                  <a:gd name="T35" fmla="*/ 85 h 85"/>
                  <a:gd name="T36" fmla="*/ 31 w 87"/>
                  <a:gd name="T37" fmla="*/ 78 h 85"/>
                  <a:gd name="T38" fmla="*/ 49 w 87"/>
                  <a:gd name="T39" fmla="*/ 73 h 85"/>
                  <a:gd name="T40" fmla="*/ 50 w 87"/>
                  <a:gd name="T41" fmla="*/ 73 h 85"/>
                  <a:gd name="T42" fmla="*/ 51 w 87"/>
                  <a:gd name="T43" fmla="*/ 73 h 85"/>
                  <a:gd name="T44" fmla="*/ 51 w 87"/>
                  <a:gd name="T45" fmla="*/ 73 h 85"/>
                  <a:gd name="T46" fmla="*/ 66 w 87"/>
                  <a:gd name="T47" fmla="*/ 69 h 85"/>
                  <a:gd name="T48" fmla="*/ 74 w 87"/>
                  <a:gd name="T49" fmla="*/ 63 h 85"/>
                  <a:gd name="T50" fmla="*/ 87 w 87"/>
                  <a:gd name="T51" fmla="*/ 38 h 85"/>
                  <a:gd name="T52" fmla="*/ 85 w 87"/>
                  <a:gd name="T53" fmla="*/ 3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7" h="85">
                    <a:moveTo>
                      <a:pt x="85" y="34"/>
                    </a:moveTo>
                    <a:cubicBezTo>
                      <a:pt x="84" y="34"/>
                      <a:pt x="84" y="34"/>
                      <a:pt x="82" y="34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5" y="49"/>
                      <a:pt x="52" y="50"/>
                      <a:pt x="48" y="46"/>
                    </a:cubicBezTo>
                    <a:cubicBezTo>
                      <a:pt x="46" y="44"/>
                      <a:pt x="45" y="42"/>
                      <a:pt x="43" y="40"/>
                    </a:cubicBezTo>
                    <a:cubicBezTo>
                      <a:pt x="37" y="30"/>
                      <a:pt x="40" y="26"/>
                      <a:pt x="41" y="25"/>
                    </a:cubicBezTo>
                    <a:cubicBezTo>
                      <a:pt x="42" y="24"/>
                      <a:pt x="43" y="24"/>
                      <a:pt x="43" y="24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9" y="10"/>
                      <a:pt x="69" y="8"/>
                      <a:pt x="69" y="7"/>
                    </a:cubicBezTo>
                    <a:cubicBezTo>
                      <a:pt x="69" y="7"/>
                      <a:pt x="68" y="5"/>
                      <a:pt x="68" y="5"/>
                    </a:cubicBezTo>
                    <a:cubicBezTo>
                      <a:pt x="55" y="0"/>
                      <a:pt x="40" y="0"/>
                      <a:pt x="29" y="7"/>
                    </a:cubicBezTo>
                    <a:cubicBezTo>
                      <a:pt x="26" y="8"/>
                      <a:pt x="24" y="10"/>
                      <a:pt x="22" y="12"/>
                    </a:cubicBezTo>
                    <a:cubicBezTo>
                      <a:pt x="15" y="18"/>
                      <a:pt x="12" y="26"/>
                      <a:pt x="12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2" y="42"/>
                      <a:pt x="11" y="50"/>
                      <a:pt x="6" y="54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24" y="85"/>
                      <a:pt x="24" y="85"/>
                      <a:pt x="24" y="85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5" y="74"/>
                      <a:pt x="42" y="73"/>
                      <a:pt x="49" y="73"/>
                    </a:cubicBezTo>
                    <a:cubicBezTo>
                      <a:pt x="50" y="73"/>
                      <a:pt x="50" y="73"/>
                      <a:pt x="50" y="73"/>
                    </a:cubicBezTo>
                    <a:cubicBezTo>
                      <a:pt x="50" y="73"/>
                      <a:pt x="51" y="73"/>
                      <a:pt x="51" y="73"/>
                    </a:cubicBezTo>
                    <a:cubicBezTo>
                      <a:pt x="51" y="73"/>
                      <a:pt x="51" y="73"/>
                      <a:pt x="51" y="73"/>
                    </a:cubicBezTo>
                    <a:cubicBezTo>
                      <a:pt x="56" y="73"/>
                      <a:pt x="61" y="71"/>
                      <a:pt x="66" y="69"/>
                    </a:cubicBezTo>
                    <a:cubicBezTo>
                      <a:pt x="69" y="67"/>
                      <a:pt x="71" y="65"/>
                      <a:pt x="74" y="63"/>
                    </a:cubicBezTo>
                    <a:cubicBezTo>
                      <a:pt x="81" y="57"/>
                      <a:pt x="85" y="47"/>
                      <a:pt x="87" y="38"/>
                    </a:cubicBezTo>
                    <a:cubicBezTo>
                      <a:pt x="87" y="36"/>
                      <a:pt x="86" y="35"/>
                      <a:pt x="85" y="34"/>
                    </a:cubicBezTo>
                    <a:close/>
                  </a:path>
                </a:pathLst>
              </a:custGeom>
              <a:solidFill>
                <a:srgbClr val="FF9600"/>
              </a:solidFill>
              <a:ln w="22225" cap="rnd">
                <a:solidFill>
                  <a:srgbClr val="47474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srgbClr val="474746"/>
                  </a:solidFill>
                </a:endParaRPr>
              </a:p>
            </p:txBody>
          </p:sp>
          <p:sp>
            <p:nvSpPr>
              <p:cNvPr id="150" name="Freeform 8">
                <a:extLst>
                  <a:ext uri="{FF2B5EF4-FFF2-40B4-BE49-F238E27FC236}">
                    <a16:creationId xmlns:a16="http://schemas.microsoft.com/office/drawing/2014/main" id="{E8ED77F4-E2B8-4148-8454-F9B1929808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" y="987"/>
                <a:ext cx="244" cy="229"/>
              </a:xfrm>
              <a:custGeom>
                <a:avLst/>
                <a:gdLst>
                  <a:gd name="T0" fmla="*/ 33 w 93"/>
                  <a:gd name="T1" fmla="*/ 90 h 90"/>
                  <a:gd name="T2" fmla="*/ 37 w 93"/>
                  <a:gd name="T3" fmla="*/ 89 h 90"/>
                  <a:gd name="T4" fmla="*/ 92 w 93"/>
                  <a:gd name="T5" fmla="*/ 36 h 90"/>
                  <a:gd name="T6" fmla="*/ 93 w 93"/>
                  <a:gd name="T7" fmla="*/ 32 h 90"/>
                  <a:gd name="T8" fmla="*/ 92 w 93"/>
                  <a:gd name="T9" fmla="*/ 28 h 90"/>
                  <a:gd name="T10" fmla="*/ 64 w 93"/>
                  <a:gd name="T11" fmla="*/ 1 h 90"/>
                  <a:gd name="T12" fmla="*/ 60 w 93"/>
                  <a:gd name="T13" fmla="*/ 0 h 90"/>
                  <a:gd name="T14" fmla="*/ 56 w 93"/>
                  <a:gd name="T15" fmla="*/ 1 h 90"/>
                  <a:gd name="T16" fmla="*/ 2 w 93"/>
                  <a:gd name="T17" fmla="*/ 54 h 90"/>
                  <a:gd name="T18" fmla="*/ 0 w 93"/>
                  <a:gd name="T19" fmla="*/ 58 h 90"/>
                  <a:gd name="T20" fmla="*/ 2 w 93"/>
                  <a:gd name="T21" fmla="*/ 62 h 90"/>
                  <a:gd name="T22" fmla="*/ 30 w 93"/>
                  <a:gd name="T23" fmla="*/ 89 h 90"/>
                  <a:gd name="T24" fmla="*/ 33 w 93"/>
                  <a:gd name="T25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90">
                    <a:moveTo>
                      <a:pt x="33" y="90"/>
                    </a:moveTo>
                    <a:cubicBezTo>
                      <a:pt x="35" y="90"/>
                      <a:pt x="37" y="90"/>
                      <a:pt x="37" y="89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3" y="35"/>
                      <a:pt x="93" y="34"/>
                      <a:pt x="93" y="32"/>
                    </a:cubicBezTo>
                    <a:cubicBezTo>
                      <a:pt x="93" y="31"/>
                      <a:pt x="93" y="29"/>
                      <a:pt x="92" y="28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3" y="1"/>
                      <a:pt x="61" y="0"/>
                      <a:pt x="60" y="0"/>
                    </a:cubicBezTo>
                    <a:cubicBezTo>
                      <a:pt x="58" y="0"/>
                      <a:pt x="57" y="1"/>
                      <a:pt x="56" y="1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" y="55"/>
                      <a:pt x="0" y="56"/>
                      <a:pt x="0" y="58"/>
                    </a:cubicBezTo>
                    <a:cubicBezTo>
                      <a:pt x="0" y="60"/>
                      <a:pt x="1" y="61"/>
                      <a:pt x="2" y="62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0" y="90"/>
                      <a:pt x="32" y="90"/>
                      <a:pt x="33" y="90"/>
                    </a:cubicBezTo>
                    <a:close/>
                  </a:path>
                </a:pathLst>
              </a:custGeom>
              <a:noFill/>
              <a:ln w="22225" cap="rnd">
                <a:solidFill>
                  <a:srgbClr val="47474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srgbClr val="474746"/>
                  </a:solidFill>
                </a:endParaRPr>
              </a:p>
            </p:txBody>
          </p:sp>
        </p:grpSp>
      </p:grpSp>
      <p:grpSp>
        <p:nvGrpSpPr>
          <p:cNvPr id="151" name="図形グループ 109">
            <a:extLst>
              <a:ext uri="{FF2B5EF4-FFF2-40B4-BE49-F238E27FC236}">
                <a16:creationId xmlns:a16="http://schemas.microsoft.com/office/drawing/2014/main" id="{1E110D75-B93E-8A46-B1A2-7C2F817BEB44}"/>
              </a:ext>
            </a:extLst>
          </p:cNvPr>
          <p:cNvGrpSpPr/>
          <p:nvPr/>
        </p:nvGrpSpPr>
        <p:grpSpPr>
          <a:xfrm>
            <a:off x="5516398" y="1689237"/>
            <a:ext cx="1544377" cy="1395315"/>
            <a:chOff x="5861437" y="1215900"/>
            <a:chExt cx="1544377" cy="1395315"/>
          </a:xfrm>
        </p:grpSpPr>
        <p:sp>
          <p:nvSpPr>
            <p:cNvPr id="152" name="Hexagon 4">
              <a:extLst>
                <a:ext uri="{FF2B5EF4-FFF2-40B4-BE49-F238E27FC236}">
                  <a16:creationId xmlns:a16="http://schemas.microsoft.com/office/drawing/2014/main" id="{8A03E7AF-A517-1C41-92CE-2D9EDBAE54CB}"/>
                </a:ext>
              </a:extLst>
            </p:cNvPr>
            <p:cNvSpPr/>
            <p:nvPr/>
          </p:nvSpPr>
          <p:spPr>
            <a:xfrm>
              <a:off x="5861437" y="1215900"/>
              <a:ext cx="1544377" cy="1395315"/>
            </a:xfrm>
            <a:prstGeom prst="hexagon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>
                <a:solidFill>
                  <a:srgbClr val="FFFFFF"/>
                </a:solidFill>
              </a:endParaRPr>
            </a:p>
          </p:txBody>
        </p:sp>
        <p:grpSp>
          <p:nvGrpSpPr>
            <p:cNvPr id="153" name="Group 30">
              <a:extLst>
                <a:ext uri="{FF2B5EF4-FFF2-40B4-BE49-F238E27FC236}">
                  <a16:creationId xmlns:a16="http://schemas.microsoft.com/office/drawing/2014/main" id="{826D371D-5B65-3F45-A731-F74777E5147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247044" y="1509327"/>
              <a:ext cx="822960" cy="808460"/>
              <a:chOff x="5449" y="2282"/>
              <a:chExt cx="454" cy="446"/>
            </a:xfrm>
          </p:grpSpPr>
          <p:sp>
            <p:nvSpPr>
              <p:cNvPr id="154" name="Oval 31">
                <a:extLst>
                  <a:ext uri="{FF2B5EF4-FFF2-40B4-BE49-F238E27FC236}">
                    <a16:creationId xmlns:a16="http://schemas.microsoft.com/office/drawing/2014/main" id="{E07A7897-D8C2-8146-AE69-C3182E537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7" y="2567"/>
                <a:ext cx="107" cy="11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74746"/>
                  </a:solidFill>
                </a:endParaRPr>
              </a:p>
            </p:txBody>
          </p:sp>
          <p:sp>
            <p:nvSpPr>
              <p:cNvPr id="155" name="Freeform 32">
                <a:extLst>
                  <a:ext uri="{FF2B5EF4-FFF2-40B4-BE49-F238E27FC236}">
                    <a16:creationId xmlns:a16="http://schemas.microsoft.com/office/drawing/2014/main" id="{11EA626A-215A-A243-92F3-22C802301C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7" y="2567"/>
                <a:ext cx="96" cy="107"/>
              </a:xfrm>
              <a:custGeom>
                <a:avLst/>
                <a:gdLst>
                  <a:gd name="T0" fmla="*/ 70 w 70"/>
                  <a:gd name="T1" fmla="*/ 16 h 78"/>
                  <a:gd name="T2" fmla="*/ 39 w 70"/>
                  <a:gd name="T3" fmla="*/ 0 h 78"/>
                  <a:gd name="T4" fmla="*/ 0 w 70"/>
                  <a:gd name="T5" fmla="*/ 40 h 78"/>
                  <a:gd name="T6" fmla="*/ 24 w 70"/>
                  <a:gd name="T7" fmla="*/ 78 h 78"/>
                  <a:gd name="T8" fmla="*/ 70 w 70"/>
                  <a:gd name="T9" fmla="*/ 1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8">
                    <a:moveTo>
                      <a:pt x="70" y="16"/>
                    </a:moveTo>
                    <a:cubicBezTo>
                      <a:pt x="61" y="7"/>
                      <a:pt x="50" y="0"/>
                      <a:pt x="39" y="0"/>
                    </a:cubicBezTo>
                    <a:cubicBezTo>
                      <a:pt x="17" y="0"/>
                      <a:pt x="0" y="18"/>
                      <a:pt x="0" y="40"/>
                    </a:cubicBezTo>
                    <a:cubicBezTo>
                      <a:pt x="0" y="58"/>
                      <a:pt x="9" y="72"/>
                      <a:pt x="24" y="78"/>
                    </a:cubicBezTo>
                    <a:cubicBezTo>
                      <a:pt x="26" y="49"/>
                      <a:pt x="44" y="25"/>
                      <a:pt x="70" y="16"/>
                    </a:cubicBezTo>
                    <a:close/>
                  </a:path>
                </a:pathLst>
              </a:custGeom>
              <a:solidFill>
                <a:srgbClr val="A0CE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74746"/>
                  </a:solidFill>
                </a:endParaRPr>
              </a:p>
            </p:txBody>
          </p:sp>
          <p:sp>
            <p:nvSpPr>
              <p:cNvPr id="156" name="Freeform 33">
                <a:extLst>
                  <a:ext uri="{FF2B5EF4-FFF2-40B4-BE49-F238E27FC236}">
                    <a16:creationId xmlns:a16="http://schemas.microsoft.com/office/drawing/2014/main" id="{4CD79B19-6511-9E44-85C4-817DE8FCF5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49" y="2562"/>
                <a:ext cx="120" cy="120"/>
              </a:xfrm>
              <a:custGeom>
                <a:avLst/>
                <a:gdLst>
                  <a:gd name="T0" fmla="*/ 45 w 88"/>
                  <a:gd name="T1" fmla="*/ 11 h 88"/>
                  <a:gd name="T2" fmla="*/ 78 w 88"/>
                  <a:gd name="T3" fmla="*/ 44 h 88"/>
                  <a:gd name="T4" fmla="*/ 45 w 88"/>
                  <a:gd name="T5" fmla="*/ 80 h 88"/>
                  <a:gd name="T6" fmla="*/ 11 w 88"/>
                  <a:gd name="T7" fmla="*/ 44 h 88"/>
                  <a:gd name="T8" fmla="*/ 45 w 88"/>
                  <a:gd name="T9" fmla="*/ 11 h 88"/>
                  <a:gd name="T10" fmla="*/ 45 w 88"/>
                  <a:gd name="T11" fmla="*/ 0 h 88"/>
                  <a:gd name="T12" fmla="*/ 0 w 88"/>
                  <a:gd name="T13" fmla="*/ 44 h 88"/>
                  <a:gd name="T14" fmla="*/ 45 w 88"/>
                  <a:gd name="T15" fmla="*/ 88 h 88"/>
                  <a:gd name="T16" fmla="*/ 88 w 88"/>
                  <a:gd name="T17" fmla="*/ 44 h 88"/>
                  <a:gd name="T18" fmla="*/ 45 w 88"/>
                  <a:gd name="T1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" h="88">
                    <a:moveTo>
                      <a:pt x="45" y="11"/>
                    </a:moveTo>
                    <a:cubicBezTo>
                      <a:pt x="62" y="11"/>
                      <a:pt x="78" y="26"/>
                      <a:pt x="78" y="44"/>
                    </a:cubicBezTo>
                    <a:cubicBezTo>
                      <a:pt x="78" y="64"/>
                      <a:pt x="62" y="80"/>
                      <a:pt x="45" y="80"/>
                    </a:cubicBezTo>
                    <a:cubicBezTo>
                      <a:pt x="26" y="80"/>
                      <a:pt x="11" y="64"/>
                      <a:pt x="11" y="44"/>
                    </a:cubicBezTo>
                    <a:cubicBezTo>
                      <a:pt x="13" y="26"/>
                      <a:pt x="28" y="11"/>
                      <a:pt x="45" y="11"/>
                    </a:cubicBezTo>
                    <a:moveTo>
                      <a:pt x="45" y="0"/>
                    </a:moveTo>
                    <a:cubicBezTo>
                      <a:pt x="19" y="0"/>
                      <a:pt x="0" y="20"/>
                      <a:pt x="0" y="44"/>
                    </a:cubicBezTo>
                    <a:cubicBezTo>
                      <a:pt x="0" y="69"/>
                      <a:pt x="19" y="88"/>
                      <a:pt x="45" y="88"/>
                    </a:cubicBezTo>
                    <a:cubicBezTo>
                      <a:pt x="69" y="88"/>
                      <a:pt x="88" y="69"/>
                      <a:pt x="88" y="44"/>
                    </a:cubicBezTo>
                    <a:cubicBezTo>
                      <a:pt x="88" y="20"/>
                      <a:pt x="69" y="0"/>
                      <a:pt x="45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74746"/>
                  </a:solidFill>
                </a:endParaRPr>
              </a:p>
            </p:txBody>
          </p:sp>
          <p:sp>
            <p:nvSpPr>
              <p:cNvPr id="157" name="Oval 34">
                <a:extLst>
                  <a:ext uri="{FF2B5EF4-FFF2-40B4-BE49-F238E27FC236}">
                    <a16:creationId xmlns:a16="http://schemas.microsoft.com/office/drawing/2014/main" id="{1B229336-88D6-6747-B648-A8A6A71BD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3" y="2288"/>
                <a:ext cx="108" cy="10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74746"/>
                  </a:solidFill>
                </a:endParaRPr>
              </a:p>
            </p:txBody>
          </p:sp>
          <p:sp>
            <p:nvSpPr>
              <p:cNvPr id="158" name="Freeform 35">
                <a:extLst>
                  <a:ext uri="{FF2B5EF4-FFF2-40B4-BE49-F238E27FC236}">
                    <a16:creationId xmlns:a16="http://schemas.microsoft.com/office/drawing/2014/main" id="{83EF0483-EA10-B64F-A244-099654612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3" y="2288"/>
                <a:ext cx="96" cy="107"/>
              </a:xfrm>
              <a:custGeom>
                <a:avLst/>
                <a:gdLst>
                  <a:gd name="T0" fmla="*/ 70 w 70"/>
                  <a:gd name="T1" fmla="*/ 15 h 78"/>
                  <a:gd name="T2" fmla="*/ 40 w 70"/>
                  <a:gd name="T3" fmla="*/ 0 h 78"/>
                  <a:gd name="T4" fmla="*/ 0 w 70"/>
                  <a:gd name="T5" fmla="*/ 40 h 78"/>
                  <a:gd name="T6" fmla="*/ 24 w 70"/>
                  <a:gd name="T7" fmla="*/ 78 h 78"/>
                  <a:gd name="T8" fmla="*/ 70 w 70"/>
                  <a:gd name="T9" fmla="*/ 1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8">
                    <a:moveTo>
                      <a:pt x="70" y="15"/>
                    </a:moveTo>
                    <a:cubicBezTo>
                      <a:pt x="62" y="7"/>
                      <a:pt x="51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8"/>
                      <a:pt x="9" y="71"/>
                      <a:pt x="24" y="78"/>
                    </a:cubicBezTo>
                    <a:cubicBezTo>
                      <a:pt x="27" y="49"/>
                      <a:pt x="44" y="24"/>
                      <a:pt x="70" y="15"/>
                    </a:cubicBezTo>
                    <a:close/>
                  </a:path>
                </a:pathLst>
              </a:custGeom>
              <a:solidFill>
                <a:srgbClr val="A0CE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74746"/>
                  </a:solidFill>
                </a:endParaRPr>
              </a:p>
            </p:txBody>
          </p:sp>
          <p:sp>
            <p:nvSpPr>
              <p:cNvPr id="159" name="Freeform 36">
                <a:extLst>
                  <a:ext uri="{FF2B5EF4-FFF2-40B4-BE49-F238E27FC236}">
                    <a16:creationId xmlns:a16="http://schemas.microsoft.com/office/drawing/2014/main" id="{D904FD47-8E7E-5B4B-859C-59DF1466BE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15" y="2282"/>
                <a:ext cx="122" cy="121"/>
              </a:xfrm>
              <a:custGeom>
                <a:avLst/>
                <a:gdLst>
                  <a:gd name="T0" fmla="*/ 46 w 89"/>
                  <a:gd name="T1" fmla="*/ 11 h 88"/>
                  <a:gd name="T2" fmla="*/ 78 w 89"/>
                  <a:gd name="T3" fmla="*/ 44 h 88"/>
                  <a:gd name="T4" fmla="*/ 46 w 89"/>
                  <a:gd name="T5" fmla="*/ 79 h 88"/>
                  <a:gd name="T6" fmla="*/ 11 w 89"/>
                  <a:gd name="T7" fmla="*/ 44 h 88"/>
                  <a:gd name="T8" fmla="*/ 46 w 89"/>
                  <a:gd name="T9" fmla="*/ 11 h 88"/>
                  <a:gd name="T10" fmla="*/ 46 w 89"/>
                  <a:gd name="T11" fmla="*/ 0 h 88"/>
                  <a:gd name="T12" fmla="*/ 0 w 89"/>
                  <a:gd name="T13" fmla="*/ 44 h 88"/>
                  <a:gd name="T14" fmla="*/ 46 w 89"/>
                  <a:gd name="T15" fmla="*/ 88 h 88"/>
                  <a:gd name="T16" fmla="*/ 89 w 89"/>
                  <a:gd name="T17" fmla="*/ 44 h 88"/>
                  <a:gd name="T18" fmla="*/ 46 w 89"/>
                  <a:gd name="T1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9" h="88">
                    <a:moveTo>
                      <a:pt x="46" y="11"/>
                    </a:moveTo>
                    <a:cubicBezTo>
                      <a:pt x="63" y="11"/>
                      <a:pt x="78" y="26"/>
                      <a:pt x="78" y="44"/>
                    </a:cubicBezTo>
                    <a:cubicBezTo>
                      <a:pt x="78" y="64"/>
                      <a:pt x="63" y="79"/>
                      <a:pt x="46" y="79"/>
                    </a:cubicBezTo>
                    <a:cubicBezTo>
                      <a:pt x="26" y="79"/>
                      <a:pt x="11" y="64"/>
                      <a:pt x="11" y="44"/>
                    </a:cubicBezTo>
                    <a:cubicBezTo>
                      <a:pt x="13" y="26"/>
                      <a:pt x="28" y="11"/>
                      <a:pt x="46" y="11"/>
                    </a:cubicBezTo>
                    <a:moveTo>
                      <a:pt x="46" y="0"/>
                    </a:moveTo>
                    <a:cubicBezTo>
                      <a:pt x="20" y="0"/>
                      <a:pt x="0" y="20"/>
                      <a:pt x="0" y="44"/>
                    </a:cubicBezTo>
                    <a:cubicBezTo>
                      <a:pt x="0" y="68"/>
                      <a:pt x="20" y="88"/>
                      <a:pt x="46" y="88"/>
                    </a:cubicBezTo>
                    <a:cubicBezTo>
                      <a:pt x="69" y="88"/>
                      <a:pt x="89" y="68"/>
                      <a:pt x="89" y="44"/>
                    </a:cubicBezTo>
                    <a:cubicBezTo>
                      <a:pt x="89" y="20"/>
                      <a:pt x="69" y="0"/>
                      <a:pt x="4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74746"/>
                  </a:solidFill>
                </a:endParaRPr>
              </a:p>
            </p:txBody>
          </p:sp>
          <p:sp>
            <p:nvSpPr>
              <p:cNvPr id="160" name="Oval 37">
                <a:extLst>
                  <a:ext uri="{FF2B5EF4-FFF2-40B4-BE49-F238E27FC236}">
                    <a16:creationId xmlns:a16="http://schemas.microsoft.com/office/drawing/2014/main" id="{CE64E6E0-B080-2F4E-9F8C-D5BACBE7E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0" y="2567"/>
                <a:ext cx="107" cy="11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74746"/>
                  </a:solidFill>
                </a:endParaRPr>
              </a:p>
            </p:txBody>
          </p:sp>
          <p:sp>
            <p:nvSpPr>
              <p:cNvPr id="161" name="Freeform 38">
                <a:extLst>
                  <a:ext uri="{FF2B5EF4-FFF2-40B4-BE49-F238E27FC236}">
                    <a16:creationId xmlns:a16="http://schemas.microsoft.com/office/drawing/2014/main" id="{4FD35773-0503-EB4E-ABAF-D4EB6FFF3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0" y="2567"/>
                <a:ext cx="96" cy="107"/>
              </a:xfrm>
              <a:custGeom>
                <a:avLst/>
                <a:gdLst>
                  <a:gd name="T0" fmla="*/ 70 w 70"/>
                  <a:gd name="T1" fmla="*/ 16 h 78"/>
                  <a:gd name="T2" fmla="*/ 39 w 70"/>
                  <a:gd name="T3" fmla="*/ 0 h 78"/>
                  <a:gd name="T4" fmla="*/ 0 w 70"/>
                  <a:gd name="T5" fmla="*/ 40 h 78"/>
                  <a:gd name="T6" fmla="*/ 24 w 70"/>
                  <a:gd name="T7" fmla="*/ 78 h 78"/>
                  <a:gd name="T8" fmla="*/ 70 w 70"/>
                  <a:gd name="T9" fmla="*/ 1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8">
                    <a:moveTo>
                      <a:pt x="70" y="16"/>
                    </a:moveTo>
                    <a:cubicBezTo>
                      <a:pt x="61" y="7"/>
                      <a:pt x="50" y="0"/>
                      <a:pt x="39" y="0"/>
                    </a:cubicBezTo>
                    <a:cubicBezTo>
                      <a:pt x="17" y="0"/>
                      <a:pt x="0" y="18"/>
                      <a:pt x="0" y="40"/>
                    </a:cubicBezTo>
                    <a:cubicBezTo>
                      <a:pt x="0" y="58"/>
                      <a:pt x="8" y="72"/>
                      <a:pt x="24" y="78"/>
                    </a:cubicBezTo>
                    <a:cubicBezTo>
                      <a:pt x="26" y="49"/>
                      <a:pt x="43" y="25"/>
                      <a:pt x="70" y="16"/>
                    </a:cubicBezTo>
                    <a:close/>
                  </a:path>
                </a:pathLst>
              </a:custGeom>
              <a:solidFill>
                <a:srgbClr val="A0CE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74746"/>
                  </a:solidFill>
                </a:endParaRPr>
              </a:p>
            </p:txBody>
          </p:sp>
          <p:sp>
            <p:nvSpPr>
              <p:cNvPr id="162" name="Freeform 39">
                <a:extLst>
                  <a:ext uri="{FF2B5EF4-FFF2-40B4-BE49-F238E27FC236}">
                    <a16:creationId xmlns:a16="http://schemas.microsoft.com/office/drawing/2014/main" id="{CB6BFD09-F83B-4942-B3A0-DD653B7883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2" y="2562"/>
                <a:ext cx="121" cy="120"/>
              </a:xfrm>
              <a:custGeom>
                <a:avLst/>
                <a:gdLst>
                  <a:gd name="T0" fmla="*/ 45 w 88"/>
                  <a:gd name="T1" fmla="*/ 11 h 88"/>
                  <a:gd name="T2" fmla="*/ 77 w 88"/>
                  <a:gd name="T3" fmla="*/ 44 h 88"/>
                  <a:gd name="T4" fmla="*/ 45 w 88"/>
                  <a:gd name="T5" fmla="*/ 80 h 88"/>
                  <a:gd name="T6" fmla="*/ 10 w 88"/>
                  <a:gd name="T7" fmla="*/ 44 h 88"/>
                  <a:gd name="T8" fmla="*/ 45 w 88"/>
                  <a:gd name="T9" fmla="*/ 11 h 88"/>
                  <a:gd name="T10" fmla="*/ 45 w 88"/>
                  <a:gd name="T11" fmla="*/ 0 h 88"/>
                  <a:gd name="T12" fmla="*/ 0 w 88"/>
                  <a:gd name="T13" fmla="*/ 44 h 88"/>
                  <a:gd name="T14" fmla="*/ 45 w 88"/>
                  <a:gd name="T15" fmla="*/ 88 h 88"/>
                  <a:gd name="T16" fmla="*/ 88 w 88"/>
                  <a:gd name="T17" fmla="*/ 44 h 88"/>
                  <a:gd name="T18" fmla="*/ 45 w 88"/>
                  <a:gd name="T1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" h="88">
                    <a:moveTo>
                      <a:pt x="45" y="11"/>
                    </a:moveTo>
                    <a:cubicBezTo>
                      <a:pt x="62" y="11"/>
                      <a:pt x="77" y="26"/>
                      <a:pt x="77" y="44"/>
                    </a:cubicBezTo>
                    <a:cubicBezTo>
                      <a:pt x="77" y="64"/>
                      <a:pt x="62" y="80"/>
                      <a:pt x="45" y="80"/>
                    </a:cubicBezTo>
                    <a:cubicBezTo>
                      <a:pt x="25" y="80"/>
                      <a:pt x="10" y="64"/>
                      <a:pt x="10" y="44"/>
                    </a:cubicBezTo>
                    <a:cubicBezTo>
                      <a:pt x="12" y="26"/>
                      <a:pt x="28" y="11"/>
                      <a:pt x="45" y="11"/>
                    </a:cubicBezTo>
                    <a:moveTo>
                      <a:pt x="45" y="0"/>
                    </a:moveTo>
                    <a:cubicBezTo>
                      <a:pt x="19" y="0"/>
                      <a:pt x="0" y="20"/>
                      <a:pt x="0" y="44"/>
                    </a:cubicBezTo>
                    <a:cubicBezTo>
                      <a:pt x="0" y="69"/>
                      <a:pt x="19" y="88"/>
                      <a:pt x="45" y="88"/>
                    </a:cubicBezTo>
                    <a:cubicBezTo>
                      <a:pt x="69" y="88"/>
                      <a:pt x="88" y="69"/>
                      <a:pt x="88" y="44"/>
                    </a:cubicBezTo>
                    <a:cubicBezTo>
                      <a:pt x="88" y="20"/>
                      <a:pt x="69" y="0"/>
                      <a:pt x="45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74746"/>
                  </a:solidFill>
                </a:endParaRPr>
              </a:p>
            </p:txBody>
          </p:sp>
          <p:sp>
            <p:nvSpPr>
              <p:cNvPr id="163" name="Freeform 40">
                <a:extLst>
                  <a:ext uri="{FF2B5EF4-FFF2-40B4-BE49-F238E27FC236}">
                    <a16:creationId xmlns:a16="http://schemas.microsoft.com/office/drawing/2014/main" id="{E7089D80-2427-1245-AFB5-E9BC4F9B8D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" y="2670"/>
                <a:ext cx="221" cy="58"/>
              </a:xfrm>
              <a:custGeom>
                <a:avLst/>
                <a:gdLst>
                  <a:gd name="T0" fmla="*/ 161 w 161"/>
                  <a:gd name="T1" fmla="*/ 29 h 42"/>
                  <a:gd name="T2" fmla="*/ 101 w 161"/>
                  <a:gd name="T3" fmla="*/ 42 h 42"/>
                  <a:gd name="T4" fmla="*/ 0 w 161"/>
                  <a:gd name="T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1" h="42">
                    <a:moveTo>
                      <a:pt x="161" y="29"/>
                    </a:moveTo>
                    <a:cubicBezTo>
                      <a:pt x="143" y="37"/>
                      <a:pt x="123" y="42"/>
                      <a:pt x="101" y="42"/>
                    </a:cubicBezTo>
                    <a:cubicBezTo>
                      <a:pt x="62" y="42"/>
                      <a:pt x="26" y="26"/>
                      <a:pt x="0" y="0"/>
                    </a:cubicBezTo>
                  </a:path>
                </a:pathLst>
              </a:custGeom>
              <a:noFill/>
              <a:ln w="22225" cap="rnd">
                <a:solidFill>
                  <a:srgbClr val="47474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srgbClr val="474746"/>
                  </a:solidFill>
                </a:endParaRPr>
              </a:p>
            </p:txBody>
          </p:sp>
          <p:sp>
            <p:nvSpPr>
              <p:cNvPr id="164" name="Freeform 41">
                <a:extLst>
                  <a:ext uri="{FF2B5EF4-FFF2-40B4-BE49-F238E27FC236}">
                    <a16:creationId xmlns:a16="http://schemas.microsoft.com/office/drawing/2014/main" id="{12E0C3D2-71A4-BD4E-9523-CC336AB4D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1" y="2359"/>
                <a:ext cx="102" cy="215"/>
              </a:xfrm>
              <a:custGeom>
                <a:avLst/>
                <a:gdLst>
                  <a:gd name="T0" fmla="*/ 0 w 74"/>
                  <a:gd name="T1" fmla="*/ 0 h 157"/>
                  <a:gd name="T2" fmla="*/ 74 w 74"/>
                  <a:gd name="T3" fmla="*/ 126 h 157"/>
                  <a:gd name="T4" fmla="*/ 71 w 74"/>
                  <a:gd name="T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4" h="157">
                    <a:moveTo>
                      <a:pt x="0" y="0"/>
                    </a:moveTo>
                    <a:cubicBezTo>
                      <a:pt x="44" y="24"/>
                      <a:pt x="74" y="72"/>
                      <a:pt x="74" y="126"/>
                    </a:cubicBezTo>
                    <a:cubicBezTo>
                      <a:pt x="74" y="137"/>
                      <a:pt x="73" y="147"/>
                      <a:pt x="71" y="157"/>
                    </a:cubicBezTo>
                  </a:path>
                </a:pathLst>
              </a:custGeom>
              <a:noFill/>
              <a:ln w="22225" cap="rnd">
                <a:solidFill>
                  <a:srgbClr val="47474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srgbClr val="474746"/>
                  </a:solidFill>
                </a:endParaRPr>
              </a:p>
            </p:txBody>
          </p:sp>
          <p:sp>
            <p:nvSpPr>
              <p:cNvPr id="165" name="Freeform 42">
                <a:extLst>
                  <a:ext uri="{FF2B5EF4-FFF2-40B4-BE49-F238E27FC236}">
                    <a16:creationId xmlns:a16="http://schemas.microsoft.com/office/drawing/2014/main" id="{CC3D826B-6CBD-ED43-B676-961F7AF34C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2" y="2343"/>
                <a:ext cx="141" cy="182"/>
              </a:xfrm>
              <a:custGeom>
                <a:avLst/>
                <a:gdLst>
                  <a:gd name="T0" fmla="*/ 0 w 103"/>
                  <a:gd name="T1" fmla="*/ 133 h 133"/>
                  <a:gd name="T2" fmla="*/ 103 w 103"/>
                  <a:gd name="T3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3" h="133">
                    <a:moveTo>
                      <a:pt x="0" y="133"/>
                    </a:moveTo>
                    <a:cubicBezTo>
                      <a:pt x="2" y="70"/>
                      <a:pt x="45" y="17"/>
                      <a:pt x="103" y="0"/>
                    </a:cubicBezTo>
                  </a:path>
                </a:pathLst>
              </a:custGeom>
              <a:noFill/>
              <a:ln w="22225" cap="rnd">
                <a:solidFill>
                  <a:srgbClr val="47474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srgbClr val="474746"/>
                  </a:solidFill>
                </a:endParaRPr>
              </a:p>
            </p:txBody>
          </p:sp>
        </p:grpSp>
      </p:grp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6190584F-6D35-E545-B621-C5D69ADE2240}"/>
              </a:ext>
            </a:extLst>
          </p:cNvPr>
          <p:cNvCxnSpPr>
            <a:stCxn id="118" idx="0"/>
            <a:endCxn id="120" idx="3"/>
          </p:cNvCxnSpPr>
          <p:nvPr/>
        </p:nvCxnSpPr>
        <p:spPr>
          <a:xfrm flipV="1">
            <a:off x="1899664" y="2385477"/>
            <a:ext cx="156787" cy="1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線矢印コネクタ 166">
            <a:extLst>
              <a:ext uri="{FF2B5EF4-FFF2-40B4-BE49-F238E27FC236}">
                <a16:creationId xmlns:a16="http://schemas.microsoft.com/office/drawing/2014/main" id="{E25F7281-A6FE-5D4C-903C-A2A4F9D28C03}"/>
              </a:ext>
            </a:extLst>
          </p:cNvPr>
          <p:cNvCxnSpPr>
            <a:stCxn id="120" idx="0"/>
            <a:endCxn id="121" idx="3"/>
          </p:cNvCxnSpPr>
          <p:nvPr/>
        </p:nvCxnSpPr>
        <p:spPr>
          <a:xfrm>
            <a:off x="3600828" y="2385477"/>
            <a:ext cx="1831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C5B24BC0-BBDE-D441-B02C-7D8045C05EA0}"/>
              </a:ext>
            </a:extLst>
          </p:cNvPr>
          <p:cNvCxnSpPr>
            <a:cxnSpLocks/>
            <a:stCxn id="125" idx="0"/>
            <a:endCxn id="152" idx="3"/>
          </p:cNvCxnSpPr>
          <p:nvPr/>
        </p:nvCxnSpPr>
        <p:spPr>
          <a:xfrm>
            <a:off x="5328306" y="2385477"/>
            <a:ext cx="188092" cy="1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A2D727AD-F614-5F43-95F2-6461C4E67930}"/>
              </a:ext>
            </a:extLst>
          </p:cNvPr>
          <p:cNvCxnSpPr>
            <a:cxnSpLocks/>
            <a:stCxn id="152" idx="0"/>
            <a:endCxn id="140" idx="3"/>
          </p:cNvCxnSpPr>
          <p:nvPr/>
        </p:nvCxnSpPr>
        <p:spPr>
          <a:xfrm>
            <a:off x="7060775" y="2386895"/>
            <a:ext cx="1769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カギ線コネクタ 169">
            <a:extLst>
              <a:ext uri="{FF2B5EF4-FFF2-40B4-BE49-F238E27FC236}">
                <a16:creationId xmlns:a16="http://schemas.microsoft.com/office/drawing/2014/main" id="{D4CCD437-3B1E-7949-829D-95CA4D2A7AE8}"/>
              </a:ext>
            </a:extLst>
          </p:cNvPr>
          <p:cNvCxnSpPr>
            <a:cxnSpLocks/>
            <a:stCxn id="140" idx="0"/>
            <a:endCxn id="119" idx="3"/>
          </p:cNvCxnSpPr>
          <p:nvPr/>
        </p:nvCxnSpPr>
        <p:spPr>
          <a:xfrm flipH="1" flipV="1">
            <a:off x="2056451" y="2385477"/>
            <a:ext cx="6725683" cy="1418"/>
          </a:xfrm>
          <a:prstGeom prst="bentConnector5">
            <a:avLst>
              <a:gd name="adj1" fmla="val -3399"/>
              <a:gd name="adj2" fmla="val -137137870"/>
              <a:gd name="adj3" fmla="val 10339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D7E677E5-31E6-0F4A-8C5D-CA0569C33071}"/>
              </a:ext>
            </a:extLst>
          </p:cNvPr>
          <p:cNvSpPr txBox="1"/>
          <p:nvPr/>
        </p:nvSpPr>
        <p:spPr>
          <a:xfrm>
            <a:off x="3176405" y="4500157"/>
            <a:ext cx="4719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Continuous Improvement</a:t>
            </a:r>
            <a:endParaRPr kumimoji="1" lang="ja-JP" altLang="en-US" sz="1400" dirty="0">
              <a:solidFill>
                <a:schemeClr val="accent1"/>
              </a:solidFill>
              <a:latin typeface="Amazon Ember" panose="020B0603020204020204" pitchFamily="34" charset="0"/>
              <a:ea typeface="Meiryo" charset="-128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35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タイトル 1">
            <a:extLst>
              <a:ext uri="{FF2B5EF4-FFF2-40B4-BE49-F238E27FC236}">
                <a16:creationId xmlns:a16="http://schemas.microsoft.com/office/drawing/2014/main" id="{CE1B1278-6C95-6247-B3DE-CD01267A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kumimoji="1" lang="en-US" altLang="ja-JP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Related Services</a:t>
            </a:r>
            <a:endParaRPr kumimoji="1" lang="ja-JP" altLang="en-US" dirty="0">
              <a:latin typeface="Amazon Ember" panose="020B0603020204020204" pitchFamily="34" charset="0"/>
              <a:ea typeface="Meiryo" charset="-128"/>
              <a:cs typeface="Amazon Ember" panose="020B0603020204020204" pitchFamily="34" charset="0"/>
            </a:endParaRPr>
          </a:p>
        </p:txBody>
      </p:sp>
      <p:sp>
        <p:nvSpPr>
          <p:cNvPr id="113" name="TextBox 13">
            <a:extLst>
              <a:ext uri="{FF2B5EF4-FFF2-40B4-BE49-F238E27FC236}">
                <a16:creationId xmlns:a16="http://schemas.microsoft.com/office/drawing/2014/main" id="{77639092-A9AA-1B46-A86E-9DD003D83D64}"/>
              </a:ext>
            </a:extLst>
          </p:cNvPr>
          <p:cNvSpPr txBox="1"/>
          <p:nvPr/>
        </p:nvSpPr>
        <p:spPr>
          <a:xfrm>
            <a:off x="2142839" y="3179830"/>
            <a:ext cx="1371600" cy="52322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defPPr>
              <a:defRPr lang="en-US"/>
            </a:defPPr>
            <a:lvl1pPr indent="0" algn="ctr" defTabSz="685800">
              <a:spcBef>
                <a:spcPct val="20000"/>
              </a:spcBef>
              <a:buFontTx/>
              <a:buNone/>
              <a:defRPr sz="1600" b="0" i="0">
                <a:latin typeface="Amazon Ember" panose="020B0603020204020204" pitchFamily="34" charset="0"/>
                <a:cs typeface="Arial"/>
              </a:defRPr>
            </a:lvl1pPr>
            <a:lvl2pPr marL="742950" indent="-285750">
              <a:spcBef>
                <a:spcPct val="20000"/>
              </a:spcBef>
              <a:buFont typeface="Arial"/>
              <a:buChar char="•"/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b="0" i="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altLang="ja-JP" sz="1400" dirty="0">
                <a:solidFill>
                  <a:srgbClr val="474746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Collect data to the cloud</a:t>
            </a:r>
            <a:endParaRPr lang="en-US" sz="1400" dirty="0">
              <a:solidFill>
                <a:srgbClr val="474746"/>
              </a:solidFill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14" name="TextBox 14">
            <a:extLst>
              <a:ext uri="{FF2B5EF4-FFF2-40B4-BE49-F238E27FC236}">
                <a16:creationId xmlns:a16="http://schemas.microsoft.com/office/drawing/2014/main" id="{E1E1EACA-6EF1-AC41-9ADA-0C1A22E1FE18}"/>
              </a:ext>
            </a:extLst>
          </p:cNvPr>
          <p:cNvSpPr txBox="1"/>
          <p:nvPr/>
        </p:nvSpPr>
        <p:spPr>
          <a:xfrm>
            <a:off x="3814504" y="3179830"/>
            <a:ext cx="1371600" cy="73866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defPPr>
              <a:defRPr lang="en-US"/>
            </a:defPPr>
            <a:lvl1pPr indent="0" algn="ctr" defTabSz="685800">
              <a:spcBef>
                <a:spcPct val="20000"/>
              </a:spcBef>
              <a:buFontTx/>
              <a:buNone/>
              <a:defRPr sz="1600" b="0" i="0">
                <a:latin typeface="Amazon Ember" panose="020B0603020204020204" pitchFamily="34" charset="0"/>
                <a:cs typeface="Arial"/>
              </a:defRPr>
            </a:lvl1pPr>
            <a:lvl2pPr marL="742950" indent="-285750">
              <a:spcBef>
                <a:spcPct val="20000"/>
              </a:spcBef>
              <a:buFont typeface="Arial"/>
              <a:buChar char="•"/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b="0" i="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altLang="ja-JP" sz="1400" dirty="0">
                <a:solidFill>
                  <a:srgbClr val="474746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Process data, build and train your model</a:t>
            </a:r>
            <a:endParaRPr lang="en-US" sz="1400" dirty="0">
              <a:solidFill>
                <a:srgbClr val="474746"/>
              </a:solidFill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15" name="TextBox 17">
            <a:extLst>
              <a:ext uri="{FF2B5EF4-FFF2-40B4-BE49-F238E27FC236}">
                <a16:creationId xmlns:a16="http://schemas.microsoft.com/office/drawing/2014/main" id="{2C8B9DA4-CE79-8C4B-A8B9-B0E24A4AE92A}"/>
              </a:ext>
            </a:extLst>
          </p:cNvPr>
          <p:cNvSpPr txBox="1"/>
          <p:nvPr/>
        </p:nvSpPr>
        <p:spPr>
          <a:xfrm>
            <a:off x="7324144" y="3161925"/>
            <a:ext cx="1371600" cy="95410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defPPr>
              <a:defRPr lang="en-US"/>
            </a:defPPr>
            <a:lvl1pPr indent="0" algn="ctr" defTabSz="685800">
              <a:spcBef>
                <a:spcPct val="20000"/>
              </a:spcBef>
              <a:buFontTx/>
              <a:buNone/>
              <a:defRPr sz="1600" b="0" i="0">
                <a:latin typeface="Amazon Ember" panose="020B0603020204020204" pitchFamily="34" charset="0"/>
                <a:cs typeface="Arial"/>
              </a:defRPr>
            </a:lvl1pPr>
            <a:lvl2pPr marL="742950" indent="-285750">
              <a:spcBef>
                <a:spcPct val="20000"/>
              </a:spcBef>
              <a:buFont typeface="Arial"/>
              <a:buChar char="•"/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b="0" i="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altLang="ja-JP" sz="1400" dirty="0">
                <a:solidFill>
                  <a:srgbClr val="474746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Deploy app and model to the edge devices</a:t>
            </a:r>
            <a:endParaRPr lang="en-US" sz="1400" dirty="0">
              <a:solidFill>
                <a:srgbClr val="474746"/>
              </a:solidFill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16" name="TextBox 18">
            <a:extLst>
              <a:ext uri="{FF2B5EF4-FFF2-40B4-BE49-F238E27FC236}">
                <a16:creationId xmlns:a16="http://schemas.microsoft.com/office/drawing/2014/main" id="{ED5A3E91-DA08-0145-88A3-D4D553A32D0E}"/>
              </a:ext>
            </a:extLst>
          </p:cNvPr>
          <p:cNvSpPr txBox="1"/>
          <p:nvPr/>
        </p:nvSpPr>
        <p:spPr>
          <a:xfrm>
            <a:off x="436005" y="3179830"/>
            <a:ext cx="1371600" cy="30777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defPPr>
              <a:defRPr lang="en-US"/>
            </a:defPPr>
            <a:lvl1pPr indent="0" algn="ctr" defTabSz="685800">
              <a:spcBef>
                <a:spcPct val="20000"/>
              </a:spcBef>
              <a:buFontTx/>
              <a:buNone/>
              <a:defRPr sz="1600" b="0" i="0">
                <a:latin typeface="Amazon Ember" panose="020B0603020204020204" pitchFamily="34" charset="0"/>
                <a:cs typeface="Arial"/>
              </a:defRPr>
            </a:lvl1pPr>
            <a:lvl2pPr marL="742950" indent="-285750">
              <a:spcBef>
                <a:spcPct val="20000"/>
              </a:spcBef>
              <a:buFont typeface="Arial"/>
              <a:buChar char="•"/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b="0" i="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altLang="ja-JP" sz="1400" dirty="0">
                <a:solidFill>
                  <a:srgbClr val="474746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Device Setup</a:t>
            </a:r>
            <a:endParaRPr lang="en-US" sz="1400" dirty="0">
              <a:solidFill>
                <a:srgbClr val="474746"/>
              </a:solidFill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17" name="TextBox 19">
            <a:extLst>
              <a:ext uri="{FF2B5EF4-FFF2-40B4-BE49-F238E27FC236}">
                <a16:creationId xmlns:a16="http://schemas.microsoft.com/office/drawing/2014/main" id="{2BDF0D12-4022-FC40-9EBA-14DA5CED7E06}"/>
              </a:ext>
            </a:extLst>
          </p:cNvPr>
          <p:cNvSpPr txBox="1"/>
          <p:nvPr/>
        </p:nvSpPr>
        <p:spPr>
          <a:xfrm>
            <a:off x="5646071" y="3161925"/>
            <a:ext cx="1371600" cy="52322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defPPr>
              <a:defRPr lang="en-US"/>
            </a:defPPr>
            <a:lvl1pPr indent="0" algn="ctr" defTabSz="685800">
              <a:spcBef>
                <a:spcPct val="20000"/>
              </a:spcBef>
              <a:buFontTx/>
              <a:buNone/>
              <a:defRPr sz="1600" b="0" i="0">
                <a:latin typeface="Amazon Ember" panose="020B0603020204020204" pitchFamily="34" charset="0"/>
                <a:cs typeface="Arial"/>
              </a:defRPr>
            </a:lvl1pPr>
            <a:lvl2pPr marL="742950" indent="-285750">
              <a:spcBef>
                <a:spcPct val="20000"/>
              </a:spcBef>
              <a:buFont typeface="Arial"/>
              <a:buChar char="•"/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b="0" i="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altLang="ja-JP" sz="1400" dirty="0">
                <a:solidFill>
                  <a:srgbClr val="474746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Develop inference app</a:t>
            </a:r>
            <a:endParaRPr lang="en-US" sz="1400" dirty="0">
              <a:solidFill>
                <a:srgbClr val="474746"/>
              </a:solidFill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118" name="図形グループ 67">
            <a:extLst>
              <a:ext uri="{FF2B5EF4-FFF2-40B4-BE49-F238E27FC236}">
                <a16:creationId xmlns:a16="http://schemas.microsoft.com/office/drawing/2014/main" id="{49A678BC-6B0D-2645-9C30-C20F2669C9AD}"/>
              </a:ext>
            </a:extLst>
          </p:cNvPr>
          <p:cNvGrpSpPr/>
          <p:nvPr/>
        </p:nvGrpSpPr>
        <p:grpSpPr>
          <a:xfrm>
            <a:off x="2056451" y="1687819"/>
            <a:ext cx="1544377" cy="1395315"/>
            <a:chOff x="352323" y="1215900"/>
            <a:chExt cx="1544377" cy="1395315"/>
          </a:xfrm>
        </p:grpSpPr>
        <p:sp>
          <p:nvSpPr>
            <p:cNvPr id="119" name="Hexagon 9">
              <a:extLst>
                <a:ext uri="{FF2B5EF4-FFF2-40B4-BE49-F238E27FC236}">
                  <a16:creationId xmlns:a16="http://schemas.microsoft.com/office/drawing/2014/main" id="{CAAC0B59-A451-6E4D-AC34-F75C7522914B}"/>
                </a:ext>
              </a:extLst>
            </p:cNvPr>
            <p:cNvSpPr/>
            <p:nvPr/>
          </p:nvSpPr>
          <p:spPr>
            <a:xfrm>
              <a:off x="352323" y="1215900"/>
              <a:ext cx="1544377" cy="1395315"/>
            </a:xfrm>
            <a:prstGeom prst="hexagon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>
                <a:solidFill>
                  <a:srgbClr val="FFFFFF"/>
                </a:solidFill>
              </a:endParaRPr>
            </a:p>
          </p:txBody>
        </p:sp>
        <p:grpSp>
          <p:nvGrpSpPr>
            <p:cNvPr id="120" name="Group 21">
              <a:extLst>
                <a:ext uri="{FF2B5EF4-FFF2-40B4-BE49-F238E27FC236}">
                  <a16:creationId xmlns:a16="http://schemas.microsoft.com/office/drawing/2014/main" id="{33FC9FCD-FCF9-C34D-AE24-A030BCB97C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3031" y="1686250"/>
              <a:ext cx="822960" cy="454614"/>
              <a:chOff x="9002360" y="4411102"/>
              <a:chExt cx="1423863" cy="786562"/>
            </a:xfrm>
          </p:grpSpPr>
          <p:sp>
            <p:nvSpPr>
              <p:cNvPr id="121" name="Freeform 128">
                <a:extLst>
                  <a:ext uri="{FF2B5EF4-FFF2-40B4-BE49-F238E27FC236}">
                    <a16:creationId xmlns:a16="http://schemas.microsoft.com/office/drawing/2014/main" id="{37C70E6E-F0B6-9E47-9F4A-C69C76347265}"/>
                  </a:ext>
                </a:extLst>
              </p:cNvPr>
              <p:cNvSpPr>
                <a:spLocks noChangeAspect="1"/>
              </p:cNvSpPr>
              <p:nvPr/>
            </p:nvSpPr>
            <p:spPr bwMode="white">
              <a:xfrm>
                <a:off x="9002360" y="4411102"/>
                <a:ext cx="1423863" cy="786562"/>
              </a:xfrm>
              <a:custGeom>
                <a:avLst/>
                <a:gdLst>
                  <a:gd name="T0" fmla="*/ 396 w 509"/>
                  <a:gd name="T1" fmla="*/ 281 h 281"/>
                  <a:gd name="T2" fmla="*/ 57 w 509"/>
                  <a:gd name="T3" fmla="*/ 281 h 281"/>
                  <a:gd name="T4" fmla="*/ 0 w 509"/>
                  <a:gd name="T5" fmla="*/ 223 h 281"/>
                  <a:gd name="T6" fmla="*/ 43 w 509"/>
                  <a:gd name="T7" fmla="*/ 168 h 281"/>
                  <a:gd name="T8" fmla="*/ 110 w 509"/>
                  <a:gd name="T9" fmla="*/ 116 h 281"/>
                  <a:gd name="T10" fmla="*/ 232 w 509"/>
                  <a:gd name="T11" fmla="*/ 0 h 281"/>
                  <a:gd name="T12" fmla="*/ 343 w 509"/>
                  <a:gd name="T13" fmla="*/ 70 h 281"/>
                  <a:gd name="T14" fmla="*/ 396 w 509"/>
                  <a:gd name="T15" fmla="*/ 56 h 281"/>
                  <a:gd name="T16" fmla="*/ 509 w 509"/>
                  <a:gd name="T17" fmla="*/ 169 h 281"/>
                  <a:gd name="T18" fmla="*/ 396 w 509"/>
                  <a:gd name="T1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9" h="281">
                    <a:moveTo>
                      <a:pt x="396" y="281"/>
                    </a:moveTo>
                    <a:cubicBezTo>
                      <a:pt x="57" y="281"/>
                      <a:pt x="57" y="281"/>
                      <a:pt x="57" y="281"/>
                    </a:cubicBezTo>
                    <a:cubicBezTo>
                      <a:pt x="26" y="281"/>
                      <a:pt x="0" y="255"/>
                      <a:pt x="0" y="223"/>
                    </a:cubicBezTo>
                    <a:cubicBezTo>
                      <a:pt x="0" y="196"/>
                      <a:pt x="18" y="174"/>
                      <a:pt x="43" y="168"/>
                    </a:cubicBezTo>
                    <a:cubicBezTo>
                      <a:pt x="55" y="140"/>
                      <a:pt x="80" y="120"/>
                      <a:pt x="110" y="116"/>
                    </a:cubicBezTo>
                    <a:cubicBezTo>
                      <a:pt x="113" y="52"/>
                      <a:pt x="167" y="0"/>
                      <a:pt x="232" y="0"/>
                    </a:cubicBezTo>
                    <a:cubicBezTo>
                      <a:pt x="280" y="0"/>
                      <a:pt x="323" y="28"/>
                      <a:pt x="343" y="70"/>
                    </a:cubicBezTo>
                    <a:cubicBezTo>
                      <a:pt x="359" y="61"/>
                      <a:pt x="377" y="56"/>
                      <a:pt x="396" y="56"/>
                    </a:cubicBezTo>
                    <a:cubicBezTo>
                      <a:pt x="458" y="56"/>
                      <a:pt x="509" y="107"/>
                      <a:pt x="509" y="169"/>
                    </a:cubicBezTo>
                    <a:cubicBezTo>
                      <a:pt x="509" y="230"/>
                      <a:pt x="458" y="281"/>
                      <a:pt x="396" y="281"/>
                    </a:cubicBez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chemeClr val="tx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74746"/>
                  </a:solidFill>
                </a:endParaRPr>
              </a:p>
            </p:txBody>
          </p:sp>
          <p:sp>
            <p:nvSpPr>
              <p:cNvPr id="122" name="Freeform: Shape 23">
                <a:extLst>
                  <a:ext uri="{FF2B5EF4-FFF2-40B4-BE49-F238E27FC236}">
                    <a16:creationId xmlns:a16="http://schemas.microsoft.com/office/drawing/2014/main" id="{12BB090A-5AE0-5A4F-9ED1-B9425D0BB72A}"/>
                  </a:ext>
                </a:extLst>
              </p:cNvPr>
              <p:cNvSpPr>
                <a:spLocks noChangeAspect="1"/>
              </p:cNvSpPr>
              <p:nvPr/>
            </p:nvSpPr>
            <p:spPr bwMode="white">
              <a:xfrm>
                <a:off x="9002361" y="4411102"/>
                <a:ext cx="944302" cy="786562"/>
              </a:xfrm>
              <a:custGeom>
                <a:avLst/>
                <a:gdLst>
                  <a:gd name="connsiteX0" fmla="*/ 722930 w 1051885"/>
                  <a:gd name="connsiteY0" fmla="*/ 0 h 876174"/>
                  <a:gd name="connsiteX1" fmla="*/ 1009511 w 1051885"/>
                  <a:gd name="connsiteY1" fmla="*/ 128912 h 876174"/>
                  <a:gd name="connsiteX2" fmla="*/ 1051885 w 1051885"/>
                  <a:gd name="connsiteY2" fmla="*/ 192757 h 876174"/>
                  <a:gd name="connsiteX3" fmla="*/ 528103 w 1051885"/>
                  <a:gd name="connsiteY3" fmla="*/ 876174 h 876174"/>
                  <a:gd name="connsiteX4" fmla="*/ 520878 w 1051885"/>
                  <a:gd name="connsiteY4" fmla="*/ 876174 h 876174"/>
                  <a:gd name="connsiteX5" fmla="*/ 177616 w 1051885"/>
                  <a:gd name="connsiteY5" fmla="*/ 876174 h 876174"/>
                  <a:gd name="connsiteX6" fmla="*/ 0 w 1051885"/>
                  <a:gd name="connsiteY6" fmla="*/ 695327 h 876174"/>
                  <a:gd name="connsiteX7" fmla="*/ 133991 w 1051885"/>
                  <a:gd name="connsiteY7" fmla="*/ 523834 h 876174"/>
                  <a:gd name="connsiteX8" fmla="*/ 342768 w 1051885"/>
                  <a:gd name="connsiteY8" fmla="*/ 361695 h 876174"/>
                  <a:gd name="connsiteX9" fmla="*/ 722930 w 1051885"/>
                  <a:gd name="connsiteY9" fmla="*/ 0 h 876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51885" h="876174">
                    <a:moveTo>
                      <a:pt x="722930" y="0"/>
                    </a:moveTo>
                    <a:cubicBezTo>
                      <a:pt x="835108" y="0"/>
                      <a:pt x="938523" y="49110"/>
                      <a:pt x="1009511" y="128912"/>
                    </a:cubicBezTo>
                    <a:lnTo>
                      <a:pt x="1051885" y="192757"/>
                    </a:lnTo>
                    <a:lnTo>
                      <a:pt x="528103" y="876174"/>
                    </a:lnTo>
                    <a:lnTo>
                      <a:pt x="520878" y="876174"/>
                    </a:lnTo>
                    <a:cubicBezTo>
                      <a:pt x="177616" y="876174"/>
                      <a:pt x="177616" y="876174"/>
                      <a:pt x="177616" y="876174"/>
                    </a:cubicBezTo>
                    <a:cubicBezTo>
                      <a:pt x="81018" y="876174"/>
                      <a:pt x="0" y="795105"/>
                      <a:pt x="0" y="695327"/>
                    </a:cubicBezTo>
                    <a:cubicBezTo>
                      <a:pt x="0" y="611139"/>
                      <a:pt x="56090" y="542542"/>
                      <a:pt x="133991" y="523834"/>
                    </a:cubicBezTo>
                    <a:cubicBezTo>
                      <a:pt x="171384" y="436528"/>
                      <a:pt x="249286" y="374167"/>
                      <a:pt x="342768" y="361695"/>
                    </a:cubicBezTo>
                    <a:cubicBezTo>
                      <a:pt x="352117" y="162139"/>
                      <a:pt x="520385" y="0"/>
                      <a:pt x="722930" y="0"/>
                    </a:cubicBezTo>
                    <a:close/>
                  </a:path>
                </a:pathLst>
              </a:custGeom>
              <a:solidFill>
                <a:srgbClr val="0FA1C9"/>
              </a:solidFill>
              <a:ln w="25400">
                <a:noFill/>
              </a:ln>
              <a:effectLst/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1219120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3" name="Freeform 128">
                <a:extLst>
                  <a:ext uri="{FF2B5EF4-FFF2-40B4-BE49-F238E27FC236}">
                    <a16:creationId xmlns:a16="http://schemas.microsoft.com/office/drawing/2014/main" id="{A5EFE6F8-0F48-0D45-90F6-A74B79D6AAB2}"/>
                  </a:ext>
                </a:extLst>
              </p:cNvPr>
              <p:cNvSpPr>
                <a:spLocks noChangeAspect="1"/>
              </p:cNvSpPr>
              <p:nvPr/>
            </p:nvSpPr>
            <p:spPr bwMode="white">
              <a:xfrm>
                <a:off x="9002360" y="4411102"/>
                <a:ext cx="1423863" cy="786562"/>
              </a:xfrm>
              <a:custGeom>
                <a:avLst/>
                <a:gdLst>
                  <a:gd name="T0" fmla="*/ 396 w 509"/>
                  <a:gd name="T1" fmla="*/ 281 h 281"/>
                  <a:gd name="T2" fmla="*/ 57 w 509"/>
                  <a:gd name="T3" fmla="*/ 281 h 281"/>
                  <a:gd name="T4" fmla="*/ 0 w 509"/>
                  <a:gd name="T5" fmla="*/ 223 h 281"/>
                  <a:gd name="T6" fmla="*/ 43 w 509"/>
                  <a:gd name="T7" fmla="*/ 168 h 281"/>
                  <a:gd name="T8" fmla="*/ 110 w 509"/>
                  <a:gd name="T9" fmla="*/ 116 h 281"/>
                  <a:gd name="T10" fmla="*/ 232 w 509"/>
                  <a:gd name="T11" fmla="*/ 0 h 281"/>
                  <a:gd name="T12" fmla="*/ 343 w 509"/>
                  <a:gd name="T13" fmla="*/ 70 h 281"/>
                  <a:gd name="T14" fmla="*/ 396 w 509"/>
                  <a:gd name="T15" fmla="*/ 56 h 281"/>
                  <a:gd name="T16" fmla="*/ 509 w 509"/>
                  <a:gd name="T17" fmla="*/ 169 h 281"/>
                  <a:gd name="T18" fmla="*/ 396 w 509"/>
                  <a:gd name="T1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9" h="281">
                    <a:moveTo>
                      <a:pt x="396" y="281"/>
                    </a:moveTo>
                    <a:cubicBezTo>
                      <a:pt x="57" y="281"/>
                      <a:pt x="57" y="281"/>
                      <a:pt x="57" y="281"/>
                    </a:cubicBezTo>
                    <a:cubicBezTo>
                      <a:pt x="26" y="281"/>
                      <a:pt x="0" y="255"/>
                      <a:pt x="0" y="223"/>
                    </a:cubicBezTo>
                    <a:cubicBezTo>
                      <a:pt x="0" y="196"/>
                      <a:pt x="18" y="174"/>
                      <a:pt x="43" y="168"/>
                    </a:cubicBezTo>
                    <a:cubicBezTo>
                      <a:pt x="55" y="140"/>
                      <a:pt x="80" y="120"/>
                      <a:pt x="110" y="116"/>
                    </a:cubicBezTo>
                    <a:cubicBezTo>
                      <a:pt x="113" y="52"/>
                      <a:pt x="167" y="0"/>
                      <a:pt x="232" y="0"/>
                    </a:cubicBezTo>
                    <a:cubicBezTo>
                      <a:pt x="280" y="0"/>
                      <a:pt x="323" y="28"/>
                      <a:pt x="343" y="70"/>
                    </a:cubicBezTo>
                    <a:cubicBezTo>
                      <a:pt x="359" y="61"/>
                      <a:pt x="377" y="56"/>
                      <a:pt x="396" y="56"/>
                    </a:cubicBezTo>
                    <a:cubicBezTo>
                      <a:pt x="458" y="56"/>
                      <a:pt x="509" y="107"/>
                      <a:pt x="509" y="169"/>
                    </a:cubicBezTo>
                    <a:cubicBezTo>
                      <a:pt x="509" y="230"/>
                      <a:pt x="458" y="281"/>
                      <a:pt x="396" y="281"/>
                    </a:cubicBez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474746"/>
                  </a:solidFill>
                </a:endParaRPr>
              </a:p>
            </p:txBody>
          </p:sp>
        </p:grpSp>
      </p:grpSp>
      <p:grpSp>
        <p:nvGrpSpPr>
          <p:cNvPr id="124" name="図形グループ 73">
            <a:extLst>
              <a:ext uri="{FF2B5EF4-FFF2-40B4-BE49-F238E27FC236}">
                <a16:creationId xmlns:a16="http://schemas.microsoft.com/office/drawing/2014/main" id="{C3BE7A5F-78A8-B240-83AC-59983601210F}"/>
              </a:ext>
            </a:extLst>
          </p:cNvPr>
          <p:cNvGrpSpPr/>
          <p:nvPr/>
        </p:nvGrpSpPr>
        <p:grpSpPr>
          <a:xfrm>
            <a:off x="3783929" y="1687819"/>
            <a:ext cx="1544377" cy="1395315"/>
            <a:chOff x="1729601" y="1215900"/>
            <a:chExt cx="1544377" cy="1395315"/>
          </a:xfrm>
        </p:grpSpPr>
        <p:sp>
          <p:nvSpPr>
            <p:cNvPr id="125" name="Hexagon 10">
              <a:extLst>
                <a:ext uri="{FF2B5EF4-FFF2-40B4-BE49-F238E27FC236}">
                  <a16:creationId xmlns:a16="http://schemas.microsoft.com/office/drawing/2014/main" id="{D50BEAB8-4E44-1245-9090-7973F221FBD3}"/>
                </a:ext>
              </a:extLst>
            </p:cNvPr>
            <p:cNvSpPr/>
            <p:nvPr/>
          </p:nvSpPr>
          <p:spPr>
            <a:xfrm>
              <a:off x="1729601" y="1215900"/>
              <a:ext cx="1544377" cy="1395315"/>
            </a:xfrm>
            <a:prstGeom prst="hexagon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>
                <a:solidFill>
                  <a:srgbClr val="FFFFFF"/>
                </a:solidFill>
              </a:endParaRPr>
            </a:p>
          </p:txBody>
        </p:sp>
        <p:grpSp>
          <p:nvGrpSpPr>
            <p:cNvPr id="126" name="Group 25">
              <a:extLst>
                <a:ext uri="{FF2B5EF4-FFF2-40B4-BE49-F238E27FC236}">
                  <a16:creationId xmlns:a16="http://schemas.microsoft.com/office/drawing/2014/main" id="{AF5BF1D0-FCC3-2B49-8518-9FE878D7519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90309" y="1623125"/>
              <a:ext cx="822960" cy="580865"/>
              <a:chOff x="5270501" y="2747008"/>
              <a:chExt cx="1033244" cy="729288"/>
            </a:xfrm>
          </p:grpSpPr>
          <p:grpSp>
            <p:nvGrpSpPr>
              <p:cNvPr id="127" name="Group 4">
                <a:extLst>
                  <a:ext uri="{FF2B5EF4-FFF2-40B4-BE49-F238E27FC236}">
                    <a16:creationId xmlns:a16="http://schemas.microsoft.com/office/drawing/2014/main" id="{6EBB4A16-F6AB-1340-8D09-8561062E68D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270501" y="2801940"/>
                <a:ext cx="625475" cy="622300"/>
                <a:chOff x="3288" y="1765"/>
                <a:chExt cx="394" cy="392"/>
              </a:xfrm>
            </p:grpSpPr>
            <p:sp>
              <p:nvSpPr>
                <p:cNvPr id="136" name="Freeform 5">
                  <a:extLst>
                    <a:ext uri="{FF2B5EF4-FFF2-40B4-BE49-F238E27FC236}">
                      <a16:creationId xmlns:a16="http://schemas.microsoft.com/office/drawing/2014/main" id="{37D59B34-88EA-1746-A82B-68430EC433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88" y="1765"/>
                  <a:ext cx="312" cy="348"/>
                </a:xfrm>
                <a:custGeom>
                  <a:avLst/>
                  <a:gdLst>
                    <a:gd name="T0" fmla="*/ 296 w 312"/>
                    <a:gd name="T1" fmla="*/ 22 h 348"/>
                    <a:gd name="T2" fmla="*/ 257 w 312"/>
                    <a:gd name="T3" fmla="*/ 56 h 348"/>
                    <a:gd name="T4" fmla="*/ 248 w 312"/>
                    <a:gd name="T5" fmla="*/ 0 h 348"/>
                    <a:gd name="T6" fmla="*/ 152 w 312"/>
                    <a:gd name="T7" fmla="*/ 0 h 348"/>
                    <a:gd name="T8" fmla="*/ 142 w 312"/>
                    <a:gd name="T9" fmla="*/ 58 h 348"/>
                    <a:gd name="T10" fmla="*/ 92 w 312"/>
                    <a:gd name="T11" fmla="*/ 21 h 348"/>
                    <a:gd name="T12" fmla="*/ 24 w 312"/>
                    <a:gd name="T13" fmla="*/ 86 h 348"/>
                    <a:gd name="T14" fmla="*/ 62 w 312"/>
                    <a:gd name="T15" fmla="*/ 134 h 348"/>
                    <a:gd name="T16" fmla="*/ 0 w 312"/>
                    <a:gd name="T17" fmla="*/ 144 h 348"/>
                    <a:gd name="T18" fmla="*/ 0 w 312"/>
                    <a:gd name="T19" fmla="*/ 237 h 348"/>
                    <a:gd name="T20" fmla="*/ 64 w 312"/>
                    <a:gd name="T21" fmla="*/ 248 h 348"/>
                    <a:gd name="T22" fmla="*/ 24 w 312"/>
                    <a:gd name="T23" fmla="*/ 298 h 348"/>
                    <a:gd name="T24" fmla="*/ 75 w 312"/>
                    <a:gd name="T25" fmla="*/ 348 h 348"/>
                    <a:gd name="T26" fmla="*/ 312 w 312"/>
                    <a:gd name="T27" fmla="*/ 38 h 348"/>
                    <a:gd name="T28" fmla="*/ 296 w 312"/>
                    <a:gd name="T29" fmla="*/ 22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2" h="348">
                      <a:moveTo>
                        <a:pt x="296" y="22"/>
                      </a:moveTo>
                      <a:lnTo>
                        <a:pt x="257" y="56"/>
                      </a:lnTo>
                      <a:lnTo>
                        <a:pt x="248" y="0"/>
                      </a:lnTo>
                      <a:lnTo>
                        <a:pt x="152" y="0"/>
                      </a:lnTo>
                      <a:lnTo>
                        <a:pt x="142" y="58"/>
                      </a:lnTo>
                      <a:lnTo>
                        <a:pt x="92" y="21"/>
                      </a:lnTo>
                      <a:lnTo>
                        <a:pt x="24" y="86"/>
                      </a:lnTo>
                      <a:lnTo>
                        <a:pt x="62" y="134"/>
                      </a:lnTo>
                      <a:lnTo>
                        <a:pt x="0" y="144"/>
                      </a:lnTo>
                      <a:lnTo>
                        <a:pt x="0" y="237"/>
                      </a:lnTo>
                      <a:lnTo>
                        <a:pt x="64" y="248"/>
                      </a:lnTo>
                      <a:lnTo>
                        <a:pt x="24" y="298"/>
                      </a:lnTo>
                      <a:lnTo>
                        <a:pt x="75" y="348"/>
                      </a:lnTo>
                      <a:lnTo>
                        <a:pt x="312" y="38"/>
                      </a:lnTo>
                      <a:lnTo>
                        <a:pt x="296" y="22"/>
                      </a:lnTo>
                      <a:close/>
                    </a:path>
                  </a:pathLst>
                </a:custGeom>
                <a:solidFill>
                  <a:srgbClr val="F1860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474746"/>
                    </a:solidFill>
                  </a:endParaRPr>
                </a:p>
              </p:txBody>
            </p:sp>
            <p:sp>
              <p:nvSpPr>
                <p:cNvPr id="137" name="Oval 6">
                  <a:extLst>
                    <a:ext uri="{FF2B5EF4-FFF2-40B4-BE49-F238E27FC236}">
                      <a16:creationId xmlns:a16="http://schemas.microsoft.com/office/drawing/2014/main" id="{E26E5802-5A78-0B45-818A-15FF6A20F4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12" y="1888"/>
                  <a:ext cx="146" cy="146"/>
                </a:xfrm>
                <a:prstGeom prst="ellipse">
                  <a:avLst/>
                </a:prstGeom>
                <a:solidFill>
                  <a:srgbClr val="FFFFFF"/>
                </a:solidFill>
                <a:ln w="22225" cap="rnd">
                  <a:solidFill>
                    <a:srgbClr val="47474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kern="0">
                    <a:solidFill>
                      <a:srgbClr val="474746"/>
                    </a:solidFill>
                  </a:endParaRPr>
                </a:p>
              </p:txBody>
            </p:sp>
            <p:sp>
              <p:nvSpPr>
                <p:cNvPr id="138" name="Freeform 7">
                  <a:extLst>
                    <a:ext uri="{FF2B5EF4-FFF2-40B4-BE49-F238E27FC236}">
                      <a16:creationId xmlns:a16="http://schemas.microsoft.com/office/drawing/2014/main" id="{87818FEC-DFEA-5947-9375-E4DB4B502E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88" y="1765"/>
                  <a:ext cx="394" cy="392"/>
                </a:xfrm>
                <a:custGeom>
                  <a:avLst/>
                  <a:gdLst>
                    <a:gd name="T0" fmla="*/ 152 w 394"/>
                    <a:gd name="T1" fmla="*/ 0 h 392"/>
                    <a:gd name="T2" fmla="*/ 248 w 394"/>
                    <a:gd name="T3" fmla="*/ 0 h 392"/>
                    <a:gd name="T4" fmla="*/ 257 w 394"/>
                    <a:gd name="T5" fmla="*/ 56 h 392"/>
                    <a:gd name="T6" fmla="*/ 296 w 394"/>
                    <a:gd name="T7" fmla="*/ 22 h 392"/>
                    <a:gd name="T8" fmla="*/ 369 w 394"/>
                    <a:gd name="T9" fmla="*/ 96 h 392"/>
                    <a:gd name="T10" fmla="*/ 336 w 394"/>
                    <a:gd name="T11" fmla="*/ 140 h 392"/>
                    <a:gd name="T12" fmla="*/ 394 w 394"/>
                    <a:gd name="T13" fmla="*/ 149 h 392"/>
                    <a:gd name="T14" fmla="*/ 394 w 394"/>
                    <a:gd name="T15" fmla="*/ 245 h 392"/>
                    <a:gd name="T16" fmla="*/ 336 w 394"/>
                    <a:gd name="T17" fmla="*/ 252 h 392"/>
                    <a:gd name="T18" fmla="*/ 376 w 394"/>
                    <a:gd name="T19" fmla="*/ 302 h 392"/>
                    <a:gd name="T20" fmla="*/ 306 w 394"/>
                    <a:gd name="T21" fmla="*/ 372 h 392"/>
                    <a:gd name="T22" fmla="*/ 255 w 394"/>
                    <a:gd name="T23" fmla="*/ 330 h 392"/>
                    <a:gd name="T24" fmla="*/ 246 w 394"/>
                    <a:gd name="T25" fmla="*/ 392 h 392"/>
                    <a:gd name="T26" fmla="*/ 152 w 394"/>
                    <a:gd name="T27" fmla="*/ 392 h 392"/>
                    <a:gd name="T28" fmla="*/ 141 w 394"/>
                    <a:gd name="T29" fmla="*/ 328 h 392"/>
                    <a:gd name="T30" fmla="*/ 92 w 394"/>
                    <a:gd name="T31" fmla="*/ 366 h 392"/>
                    <a:gd name="T32" fmla="*/ 24 w 394"/>
                    <a:gd name="T33" fmla="*/ 298 h 392"/>
                    <a:gd name="T34" fmla="*/ 64 w 394"/>
                    <a:gd name="T35" fmla="*/ 248 h 392"/>
                    <a:gd name="T36" fmla="*/ 0 w 394"/>
                    <a:gd name="T37" fmla="*/ 237 h 392"/>
                    <a:gd name="T38" fmla="*/ 0 w 394"/>
                    <a:gd name="T39" fmla="*/ 144 h 392"/>
                    <a:gd name="T40" fmla="*/ 62 w 394"/>
                    <a:gd name="T41" fmla="*/ 134 h 392"/>
                    <a:gd name="T42" fmla="*/ 24 w 394"/>
                    <a:gd name="T43" fmla="*/ 86 h 392"/>
                    <a:gd name="T44" fmla="*/ 92 w 394"/>
                    <a:gd name="T45" fmla="*/ 21 h 392"/>
                    <a:gd name="T46" fmla="*/ 142 w 394"/>
                    <a:gd name="T47" fmla="*/ 58 h 392"/>
                    <a:gd name="T48" fmla="*/ 152 w 394"/>
                    <a:gd name="T49" fmla="*/ 0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94" h="392">
                      <a:moveTo>
                        <a:pt x="152" y="0"/>
                      </a:moveTo>
                      <a:lnTo>
                        <a:pt x="248" y="0"/>
                      </a:lnTo>
                      <a:lnTo>
                        <a:pt x="257" y="56"/>
                      </a:lnTo>
                      <a:lnTo>
                        <a:pt x="296" y="22"/>
                      </a:lnTo>
                      <a:lnTo>
                        <a:pt x="369" y="96"/>
                      </a:lnTo>
                      <a:lnTo>
                        <a:pt x="336" y="140"/>
                      </a:lnTo>
                      <a:lnTo>
                        <a:pt x="394" y="149"/>
                      </a:lnTo>
                      <a:lnTo>
                        <a:pt x="394" y="245"/>
                      </a:lnTo>
                      <a:lnTo>
                        <a:pt x="336" y="252"/>
                      </a:lnTo>
                      <a:lnTo>
                        <a:pt x="376" y="302"/>
                      </a:lnTo>
                      <a:lnTo>
                        <a:pt x="306" y="372"/>
                      </a:lnTo>
                      <a:lnTo>
                        <a:pt x="255" y="330"/>
                      </a:lnTo>
                      <a:lnTo>
                        <a:pt x="246" y="392"/>
                      </a:lnTo>
                      <a:lnTo>
                        <a:pt x="152" y="392"/>
                      </a:lnTo>
                      <a:lnTo>
                        <a:pt x="141" y="328"/>
                      </a:lnTo>
                      <a:lnTo>
                        <a:pt x="92" y="366"/>
                      </a:lnTo>
                      <a:lnTo>
                        <a:pt x="24" y="298"/>
                      </a:lnTo>
                      <a:lnTo>
                        <a:pt x="64" y="248"/>
                      </a:lnTo>
                      <a:lnTo>
                        <a:pt x="0" y="237"/>
                      </a:lnTo>
                      <a:lnTo>
                        <a:pt x="0" y="144"/>
                      </a:lnTo>
                      <a:lnTo>
                        <a:pt x="62" y="134"/>
                      </a:lnTo>
                      <a:lnTo>
                        <a:pt x="24" y="86"/>
                      </a:lnTo>
                      <a:lnTo>
                        <a:pt x="92" y="21"/>
                      </a:lnTo>
                      <a:lnTo>
                        <a:pt x="142" y="58"/>
                      </a:lnTo>
                      <a:lnTo>
                        <a:pt x="152" y="0"/>
                      </a:lnTo>
                      <a:close/>
                    </a:path>
                  </a:pathLst>
                </a:custGeom>
                <a:noFill/>
                <a:ln w="22225" cap="rnd">
                  <a:solidFill>
                    <a:srgbClr val="47474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kern="0">
                    <a:solidFill>
                      <a:srgbClr val="474746"/>
                    </a:solidFill>
                  </a:endParaRPr>
                </a:p>
              </p:txBody>
            </p:sp>
          </p:grpSp>
          <p:grpSp>
            <p:nvGrpSpPr>
              <p:cNvPr id="128" name="Group 4">
                <a:extLst>
                  <a:ext uri="{FF2B5EF4-FFF2-40B4-BE49-F238E27FC236}">
                    <a16:creationId xmlns:a16="http://schemas.microsoft.com/office/drawing/2014/main" id="{AE51BC31-C4CC-9B42-B1C8-C4EE274EF81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989421" y="2747008"/>
                <a:ext cx="314324" cy="312728"/>
                <a:chOff x="3288" y="1765"/>
                <a:chExt cx="394" cy="392"/>
              </a:xfrm>
            </p:grpSpPr>
            <p:sp>
              <p:nvSpPr>
                <p:cNvPr id="133" name="Freeform 5">
                  <a:extLst>
                    <a:ext uri="{FF2B5EF4-FFF2-40B4-BE49-F238E27FC236}">
                      <a16:creationId xmlns:a16="http://schemas.microsoft.com/office/drawing/2014/main" id="{A6CF6A9F-173C-4045-85D3-120873F1F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88" y="1765"/>
                  <a:ext cx="312" cy="348"/>
                </a:xfrm>
                <a:custGeom>
                  <a:avLst/>
                  <a:gdLst>
                    <a:gd name="T0" fmla="*/ 296 w 312"/>
                    <a:gd name="T1" fmla="*/ 22 h 348"/>
                    <a:gd name="T2" fmla="*/ 257 w 312"/>
                    <a:gd name="T3" fmla="*/ 56 h 348"/>
                    <a:gd name="T4" fmla="*/ 248 w 312"/>
                    <a:gd name="T5" fmla="*/ 0 h 348"/>
                    <a:gd name="T6" fmla="*/ 152 w 312"/>
                    <a:gd name="T7" fmla="*/ 0 h 348"/>
                    <a:gd name="T8" fmla="*/ 142 w 312"/>
                    <a:gd name="T9" fmla="*/ 58 h 348"/>
                    <a:gd name="T10" fmla="*/ 92 w 312"/>
                    <a:gd name="T11" fmla="*/ 21 h 348"/>
                    <a:gd name="T12" fmla="*/ 24 w 312"/>
                    <a:gd name="T13" fmla="*/ 86 h 348"/>
                    <a:gd name="T14" fmla="*/ 62 w 312"/>
                    <a:gd name="T15" fmla="*/ 134 h 348"/>
                    <a:gd name="T16" fmla="*/ 0 w 312"/>
                    <a:gd name="T17" fmla="*/ 144 h 348"/>
                    <a:gd name="T18" fmla="*/ 0 w 312"/>
                    <a:gd name="T19" fmla="*/ 237 h 348"/>
                    <a:gd name="T20" fmla="*/ 64 w 312"/>
                    <a:gd name="T21" fmla="*/ 248 h 348"/>
                    <a:gd name="T22" fmla="*/ 24 w 312"/>
                    <a:gd name="T23" fmla="*/ 298 h 348"/>
                    <a:gd name="T24" fmla="*/ 75 w 312"/>
                    <a:gd name="T25" fmla="*/ 348 h 348"/>
                    <a:gd name="T26" fmla="*/ 312 w 312"/>
                    <a:gd name="T27" fmla="*/ 38 h 348"/>
                    <a:gd name="T28" fmla="*/ 296 w 312"/>
                    <a:gd name="T29" fmla="*/ 22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2" h="348">
                      <a:moveTo>
                        <a:pt x="296" y="22"/>
                      </a:moveTo>
                      <a:lnTo>
                        <a:pt x="257" y="56"/>
                      </a:lnTo>
                      <a:lnTo>
                        <a:pt x="248" y="0"/>
                      </a:lnTo>
                      <a:lnTo>
                        <a:pt x="152" y="0"/>
                      </a:lnTo>
                      <a:lnTo>
                        <a:pt x="142" y="58"/>
                      </a:lnTo>
                      <a:lnTo>
                        <a:pt x="92" y="21"/>
                      </a:lnTo>
                      <a:lnTo>
                        <a:pt x="24" y="86"/>
                      </a:lnTo>
                      <a:lnTo>
                        <a:pt x="62" y="134"/>
                      </a:lnTo>
                      <a:lnTo>
                        <a:pt x="0" y="144"/>
                      </a:lnTo>
                      <a:lnTo>
                        <a:pt x="0" y="237"/>
                      </a:lnTo>
                      <a:lnTo>
                        <a:pt x="64" y="248"/>
                      </a:lnTo>
                      <a:lnTo>
                        <a:pt x="24" y="298"/>
                      </a:lnTo>
                      <a:lnTo>
                        <a:pt x="75" y="348"/>
                      </a:lnTo>
                      <a:lnTo>
                        <a:pt x="312" y="38"/>
                      </a:lnTo>
                      <a:lnTo>
                        <a:pt x="296" y="22"/>
                      </a:lnTo>
                      <a:close/>
                    </a:path>
                  </a:pathLst>
                </a:custGeom>
                <a:solidFill>
                  <a:srgbClr val="F1860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474746"/>
                    </a:solidFill>
                  </a:endParaRPr>
                </a:p>
              </p:txBody>
            </p:sp>
            <p:sp>
              <p:nvSpPr>
                <p:cNvPr id="134" name="Oval 6">
                  <a:extLst>
                    <a:ext uri="{FF2B5EF4-FFF2-40B4-BE49-F238E27FC236}">
                      <a16:creationId xmlns:a16="http://schemas.microsoft.com/office/drawing/2014/main" id="{36748357-768A-C443-B898-72D4AF16D3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12" y="1888"/>
                  <a:ext cx="146" cy="146"/>
                </a:xfrm>
                <a:prstGeom prst="ellipse">
                  <a:avLst/>
                </a:prstGeom>
                <a:solidFill>
                  <a:srgbClr val="FFFFFF"/>
                </a:solidFill>
                <a:ln w="22225" cap="rnd">
                  <a:solidFill>
                    <a:srgbClr val="47474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kern="0">
                    <a:solidFill>
                      <a:srgbClr val="474746"/>
                    </a:solidFill>
                  </a:endParaRPr>
                </a:p>
              </p:txBody>
            </p:sp>
            <p:sp>
              <p:nvSpPr>
                <p:cNvPr id="135" name="Freeform 7">
                  <a:extLst>
                    <a:ext uri="{FF2B5EF4-FFF2-40B4-BE49-F238E27FC236}">
                      <a16:creationId xmlns:a16="http://schemas.microsoft.com/office/drawing/2014/main" id="{0EC67A92-9074-624B-B9AE-EF23143FF9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88" y="1765"/>
                  <a:ext cx="394" cy="392"/>
                </a:xfrm>
                <a:custGeom>
                  <a:avLst/>
                  <a:gdLst>
                    <a:gd name="T0" fmla="*/ 152 w 394"/>
                    <a:gd name="T1" fmla="*/ 0 h 392"/>
                    <a:gd name="T2" fmla="*/ 248 w 394"/>
                    <a:gd name="T3" fmla="*/ 0 h 392"/>
                    <a:gd name="T4" fmla="*/ 257 w 394"/>
                    <a:gd name="T5" fmla="*/ 56 h 392"/>
                    <a:gd name="T6" fmla="*/ 296 w 394"/>
                    <a:gd name="T7" fmla="*/ 22 h 392"/>
                    <a:gd name="T8" fmla="*/ 369 w 394"/>
                    <a:gd name="T9" fmla="*/ 96 h 392"/>
                    <a:gd name="T10" fmla="*/ 336 w 394"/>
                    <a:gd name="T11" fmla="*/ 140 h 392"/>
                    <a:gd name="T12" fmla="*/ 394 w 394"/>
                    <a:gd name="T13" fmla="*/ 149 h 392"/>
                    <a:gd name="T14" fmla="*/ 394 w 394"/>
                    <a:gd name="T15" fmla="*/ 245 h 392"/>
                    <a:gd name="T16" fmla="*/ 336 w 394"/>
                    <a:gd name="T17" fmla="*/ 252 h 392"/>
                    <a:gd name="T18" fmla="*/ 376 w 394"/>
                    <a:gd name="T19" fmla="*/ 302 h 392"/>
                    <a:gd name="T20" fmla="*/ 306 w 394"/>
                    <a:gd name="T21" fmla="*/ 372 h 392"/>
                    <a:gd name="T22" fmla="*/ 255 w 394"/>
                    <a:gd name="T23" fmla="*/ 330 h 392"/>
                    <a:gd name="T24" fmla="*/ 246 w 394"/>
                    <a:gd name="T25" fmla="*/ 392 h 392"/>
                    <a:gd name="T26" fmla="*/ 152 w 394"/>
                    <a:gd name="T27" fmla="*/ 392 h 392"/>
                    <a:gd name="T28" fmla="*/ 141 w 394"/>
                    <a:gd name="T29" fmla="*/ 328 h 392"/>
                    <a:gd name="T30" fmla="*/ 92 w 394"/>
                    <a:gd name="T31" fmla="*/ 366 h 392"/>
                    <a:gd name="T32" fmla="*/ 24 w 394"/>
                    <a:gd name="T33" fmla="*/ 298 h 392"/>
                    <a:gd name="T34" fmla="*/ 64 w 394"/>
                    <a:gd name="T35" fmla="*/ 248 h 392"/>
                    <a:gd name="T36" fmla="*/ 0 w 394"/>
                    <a:gd name="T37" fmla="*/ 237 h 392"/>
                    <a:gd name="T38" fmla="*/ 0 w 394"/>
                    <a:gd name="T39" fmla="*/ 144 h 392"/>
                    <a:gd name="T40" fmla="*/ 62 w 394"/>
                    <a:gd name="T41" fmla="*/ 134 h 392"/>
                    <a:gd name="T42" fmla="*/ 24 w 394"/>
                    <a:gd name="T43" fmla="*/ 86 h 392"/>
                    <a:gd name="T44" fmla="*/ 92 w 394"/>
                    <a:gd name="T45" fmla="*/ 21 h 392"/>
                    <a:gd name="T46" fmla="*/ 142 w 394"/>
                    <a:gd name="T47" fmla="*/ 58 h 392"/>
                    <a:gd name="T48" fmla="*/ 152 w 394"/>
                    <a:gd name="T49" fmla="*/ 0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94" h="392">
                      <a:moveTo>
                        <a:pt x="152" y="0"/>
                      </a:moveTo>
                      <a:lnTo>
                        <a:pt x="248" y="0"/>
                      </a:lnTo>
                      <a:lnTo>
                        <a:pt x="257" y="56"/>
                      </a:lnTo>
                      <a:lnTo>
                        <a:pt x="296" y="22"/>
                      </a:lnTo>
                      <a:lnTo>
                        <a:pt x="369" y="96"/>
                      </a:lnTo>
                      <a:lnTo>
                        <a:pt x="336" y="140"/>
                      </a:lnTo>
                      <a:lnTo>
                        <a:pt x="394" y="149"/>
                      </a:lnTo>
                      <a:lnTo>
                        <a:pt x="394" y="245"/>
                      </a:lnTo>
                      <a:lnTo>
                        <a:pt x="336" y="252"/>
                      </a:lnTo>
                      <a:lnTo>
                        <a:pt x="376" y="302"/>
                      </a:lnTo>
                      <a:lnTo>
                        <a:pt x="306" y="372"/>
                      </a:lnTo>
                      <a:lnTo>
                        <a:pt x="255" y="330"/>
                      </a:lnTo>
                      <a:lnTo>
                        <a:pt x="246" y="392"/>
                      </a:lnTo>
                      <a:lnTo>
                        <a:pt x="152" y="392"/>
                      </a:lnTo>
                      <a:lnTo>
                        <a:pt x="141" y="328"/>
                      </a:lnTo>
                      <a:lnTo>
                        <a:pt x="92" y="366"/>
                      </a:lnTo>
                      <a:lnTo>
                        <a:pt x="24" y="298"/>
                      </a:lnTo>
                      <a:lnTo>
                        <a:pt x="64" y="248"/>
                      </a:lnTo>
                      <a:lnTo>
                        <a:pt x="0" y="237"/>
                      </a:lnTo>
                      <a:lnTo>
                        <a:pt x="0" y="144"/>
                      </a:lnTo>
                      <a:lnTo>
                        <a:pt x="62" y="134"/>
                      </a:lnTo>
                      <a:lnTo>
                        <a:pt x="24" y="86"/>
                      </a:lnTo>
                      <a:lnTo>
                        <a:pt x="92" y="21"/>
                      </a:lnTo>
                      <a:lnTo>
                        <a:pt x="142" y="58"/>
                      </a:lnTo>
                      <a:lnTo>
                        <a:pt x="152" y="0"/>
                      </a:lnTo>
                      <a:close/>
                    </a:path>
                  </a:pathLst>
                </a:custGeom>
                <a:noFill/>
                <a:ln w="22225" cap="rnd">
                  <a:solidFill>
                    <a:srgbClr val="47474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kern="0">
                    <a:solidFill>
                      <a:srgbClr val="474746"/>
                    </a:solidFill>
                  </a:endParaRPr>
                </a:p>
              </p:txBody>
            </p:sp>
          </p:grpSp>
          <p:grpSp>
            <p:nvGrpSpPr>
              <p:cNvPr id="129" name="Group 4">
                <a:extLst>
                  <a:ext uri="{FF2B5EF4-FFF2-40B4-BE49-F238E27FC236}">
                    <a16:creationId xmlns:a16="http://schemas.microsoft.com/office/drawing/2014/main" id="{FC3FF23A-C64C-9748-B6EB-CB127C853D2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989421" y="3163568"/>
                <a:ext cx="314324" cy="312728"/>
                <a:chOff x="3288" y="1765"/>
                <a:chExt cx="394" cy="392"/>
              </a:xfrm>
            </p:grpSpPr>
            <p:sp>
              <p:nvSpPr>
                <p:cNvPr id="130" name="Freeform 5">
                  <a:extLst>
                    <a:ext uri="{FF2B5EF4-FFF2-40B4-BE49-F238E27FC236}">
                      <a16:creationId xmlns:a16="http://schemas.microsoft.com/office/drawing/2014/main" id="{ABD21CB4-18D9-7F47-A064-B786465C09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88" y="1765"/>
                  <a:ext cx="312" cy="348"/>
                </a:xfrm>
                <a:custGeom>
                  <a:avLst/>
                  <a:gdLst>
                    <a:gd name="T0" fmla="*/ 296 w 312"/>
                    <a:gd name="T1" fmla="*/ 22 h 348"/>
                    <a:gd name="T2" fmla="*/ 257 w 312"/>
                    <a:gd name="T3" fmla="*/ 56 h 348"/>
                    <a:gd name="T4" fmla="*/ 248 w 312"/>
                    <a:gd name="T5" fmla="*/ 0 h 348"/>
                    <a:gd name="T6" fmla="*/ 152 w 312"/>
                    <a:gd name="T7" fmla="*/ 0 h 348"/>
                    <a:gd name="T8" fmla="*/ 142 w 312"/>
                    <a:gd name="T9" fmla="*/ 58 h 348"/>
                    <a:gd name="T10" fmla="*/ 92 w 312"/>
                    <a:gd name="T11" fmla="*/ 21 h 348"/>
                    <a:gd name="T12" fmla="*/ 24 w 312"/>
                    <a:gd name="T13" fmla="*/ 86 h 348"/>
                    <a:gd name="T14" fmla="*/ 62 w 312"/>
                    <a:gd name="T15" fmla="*/ 134 h 348"/>
                    <a:gd name="T16" fmla="*/ 0 w 312"/>
                    <a:gd name="T17" fmla="*/ 144 h 348"/>
                    <a:gd name="T18" fmla="*/ 0 w 312"/>
                    <a:gd name="T19" fmla="*/ 237 h 348"/>
                    <a:gd name="T20" fmla="*/ 64 w 312"/>
                    <a:gd name="T21" fmla="*/ 248 h 348"/>
                    <a:gd name="T22" fmla="*/ 24 w 312"/>
                    <a:gd name="T23" fmla="*/ 298 h 348"/>
                    <a:gd name="T24" fmla="*/ 75 w 312"/>
                    <a:gd name="T25" fmla="*/ 348 h 348"/>
                    <a:gd name="T26" fmla="*/ 312 w 312"/>
                    <a:gd name="T27" fmla="*/ 38 h 348"/>
                    <a:gd name="T28" fmla="*/ 296 w 312"/>
                    <a:gd name="T29" fmla="*/ 22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2" h="348">
                      <a:moveTo>
                        <a:pt x="296" y="22"/>
                      </a:moveTo>
                      <a:lnTo>
                        <a:pt x="257" y="56"/>
                      </a:lnTo>
                      <a:lnTo>
                        <a:pt x="248" y="0"/>
                      </a:lnTo>
                      <a:lnTo>
                        <a:pt x="152" y="0"/>
                      </a:lnTo>
                      <a:lnTo>
                        <a:pt x="142" y="58"/>
                      </a:lnTo>
                      <a:lnTo>
                        <a:pt x="92" y="21"/>
                      </a:lnTo>
                      <a:lnTo>
                        <a:pt x="24" y="86"/>
                      </a:lnTo>
                      <a:lnTo>
                        <a:pt x="62" y="134"/>
                      </a:lnTo>
                      <a:lnTo>
                        <a:pt x="0" y="144"/>
                      </a:lnTo>
                      <a:lnTo>
                        <a:pt x="0" y="237"/>
                      </a:lnTo>
                      <a:lnTo>
                        <a:pt x="64" y="248"/>
                      </a:lnTo>
                      <a:lnTo>
                        <a:pt x="24" y="298"/>
                      </a:lnTo>
                      <a:lnTo>
                        <a:pt x="75" y="348"/>
                      </a:lnTo>
                      <a:lnTo>
                        <a:pt x="312" y="38"/>
                      </a:lnTo>
                      <a:lnTo>
                        <a:pt x="296" y="22"/>
                      </a:lnTo>
                      <a:close/>
                    </a:path>
                  </a:pathLst>
                </a:custGeom>
                <a:solidFill>
                  <a:srgbClr val="F1860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474746"/>
                    </a:solidFill>
                  </a:endParaRPr>
                </a:p>
              </p:txBody>
            </p:sp>
            <p:sp>
              <p:nvSpPr>
                <p:cNvPr id="131" name="Oval 6">
                  <a:extLst>
                    <a:ext uri="{FF2B5EF4-FFF2-40B4-BE49-F238E27FC236}">
                      <a16:creationId xmlns:a16="http://schemas.microsoft.com/office/drawing/2014/main" id="{072931D2-EDB8-3A43-8274-1CB27F2871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12" y="1888"/>
                  <a:ext cx="146" cy="146"/>
                </a:xfrm>
                <a:prstGeom prst="ellipse">
                  <a:avLst/>
                </a:prstGeom>
                <a:solidFill>
                  <a:srgbClr val="FFFFFF"/>
                </a:solidFill>
                <a:ln w="22225" cap="rnd">
                  <a:solidFill>
                    <a:srgbClr val="47474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kern="0">
                    <a:solidFill>
                      <a:srgbClr val="474746"/>
                    </a:solidFill>
                  </a:endParaRPr>
                </a:p>
              </p:txBody>
            </p:sp>
            <p:sp>
              <p:nvSpPr>
                <p:cNvPr id="132" name="Freeform 7">
                  <a:extLst>
                    <a:ext uri="{FF2B5EF4-FFF2-40B4-BE49-F238E27FC236}">
                      <a16:creationId xmlns:a16="http://schemas.microsoft.com/office/drawing/2014/main" id="{5BDC3D7F-B598-1145-92C4-A4C100CF29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88" y="1765"/>
                  <a:ext cx="394" cy="392"/>
                </a:xfrm>
                <a:custGeom>
                  <a:avLst/>
                  <a:gdLst>
                    <a:gd name="T0" fmla="*/ 152 w 394"/>
                    <a:gd name="T1" fmla="*/ 0 h 392"/>
                    <a:gd name="T2" fmla="*/ 248 w 394"/>
                    <a:gd name="T3" fmla="*/ 0 h 392"/>
                    <a:gd name="T4" fmla="*/ 257 w 394"/>
                    <a:gd name="T5" fmla="*/ 56 h 392"/>
                    <a:gd name="T6" fmla="*/ 296 w 394"/>
                    <a:gd name="T7" fmla="*/ 22 h 392"/>
                    <a:gd name="T8" fmla="*/ 369 w 394"/>
                    <a:gd name="T9" fmla="*/ 96 h 392"/>
                    <a:gd name="T10" fmla="*/ 336 w 394"/>
                    <a:gd name="T11" fmla="*/ 140 h 392"/>
                    <a:gd name="T12" fmla="*/ 394 w 394"/>
                    <a:gd name="T13" fmla="*/ 149 h 392"/>
                    <a:gd name="T14" fmla="*/ 394 w 394"/>
                    <a:gd name="T15" fmla="*/ 245 h 392"/>
                    <a:gd name="T16" fmla="*/ 336 w 394"/>
                    <a:gd name="T17" fmla="*/ 252 h 392"/>
                    <a:gd name="T18" fmla="*/ 376 w 394"/>
                    <a:gd name="T19" fmla="*/ 302 h 392"/>
                    <a:gd name="T20" fmla="*/ 306 w 394"/>
                    <a:gd name="T21" fmla="*/ 372 h 392"/>
                    <a:gd name="T22" fmla="*/ 255 w 394"/>
                    <a:gd name="T23" fmla="*/ 330 h 392"/>
                    <a:gd name="T24" fmla="*/ 246 w 394"/>
                    <a:gd name="T25" fmla="*/ 392 h 392"/>
                    <a:gd name="T26" fmla="*/ 152 w 394"/>
                    <a:gd name="T27" fmla="*/ 392 h 392"/>
                    <a:gd name="T28" fmla="*/ 141 w 394"/>
                    <a:gd name="T29" fmla="*/ 328 h 392"/>
                    <a:gd name="T30" fmla="*/ 92 w 394"/>
                    <a:gd name="T31" fmla="*/ 366 h 392"/>
                    <a:gd name="T32" fmla="*/ 24 w 394"/>
                    <a:gd name="T33" fmla="*/ 298 h 392"/>
                    <a:gd name="T34" fmla="*/ 64 w 394"/>
                    <a:gd name="T35" fmla="*/ 248 h 392"/>
                    <a:gd name="T36" fmla="*/ 0 w 394"/>
                    <a:gd name="T37" fmla="*/ 237 h 392"/>
                    <a:gd name="T38" fmla="*/ 0 w 394"/>
                    <a:gd name="T39" fmla="*/ 144 h 392"/>
                    <a:gd name="T40" fmla="*/ 62 w 394"/>
                    <a:gd name="T41" fmla="*/ 134 h 392"/>
                    <a:gd name="T42" fmla="*/ 24 w 394"/>
                    <a:gd name="T43" fmla="*/ 86 h 392"/>
                    <a:gd name="T44" fmla="*/ 92 w 394"/>
                    <a:gd name="T45" fmla="*/ 21 h 392"/>
                    <a:gd name="T46" fmla="*/ 142 w 394"/>
                    <a:gd name="T47" fmla="*/ 58 h 392"/>
                    <a:gd name="T48" fmla="*/ 152 w 394"/>
                    <a:gd name="T49" fmla="*/ 0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94" h="392">
                      <a:moveTo>
                        <a:pt x="152" y="0"/>
                      </a:moveTo>
                      <a:lnTo>
                        <a:pt x="248" y="0"/>
                      </a:lnTo>
                      <a:lnTo>
                        <a:pt x="257" y="56"/>
                      </a:lnTo>
                      <a:lnTo>
                        <a:pt x="296" y="22"/>
                      </a:lnTo>
                      <a:lnTo>
                        <a:pt x="369" y="96"/>
                      </a:lnTo>
                      <a:lnTo>
                        <a:pt x="336" y="140"/>
                      </a:lnTo>
                      <a:lnTo>
                        <a:pt x="394" y="149"/>
                      </a:lnTo>
                      <a:lnTo>
                        <a:pt x="394" y="245"/>
                      </a:lnTo>
                      <a:lnTo>
                        <a:pt x="336" y="252"/>
                      </a:lnTo>
                      <a:lnTo>
                        <a:pt x="376" y="302"/>
                      </a:lnTo>
                      <a:lnTo>
                        <a:pt x="306" y="372"/>
                      </a:lnTo>
                      <a:lnTo>
                        <a:pt x="255" y="330"/>
                      </a:lnTo>
                      <a:lnTo>
                        <a:pt x="246" y="392"/>
                      </a:lnTo>
                      <a:lnTo>
                        <a:pt x="152" y="392"/>
                      </a:lnTo>
                      <a:lnTo>
                        <a:pt x="141" y="328"/>
                      </a:lnTo>
                      <a:lnTo>
                        <a:pt x="92" y="366"/>
                      </a:lnTo>
                      <a:lnTo>
                        <a:pt x="24" y="298"/>
                      </a:lnTo>
                      <a:lnTo>
                        <a:pt x="64" y="248"/>
                      </a:lnTo>
                      <a:lnTo>
                        <a:pt x="0" y="237"/>
                      </a:lnTo>
                      <a:lnTo>
                        <a:pt x="0" y="144"/>
                      </a:lnTo>
                      <a:lnTo>
                        <a:pt x="62" y="134"/>
                      </a:lnTo>
                      <a:lnTo>
                        <a:pt x="24" y="86"/>
                      </a:lnTo>
                      <a:lnTo>
                        <a:pt x="92" y="21"/>
                      </a:lnTo>
                      <a:lnTo>
                        <a:pt x="142" y="58"/>
                      </a:lnTo>
                      <a:lnTo>
                        <a:pt x="152" y="0"/>
                      </a:lnTo>
                      <a:close/>
                    </a:path>
                  </a:pathLst>
                </a:custGeom>
                <a:noFill/>
                <a:ln w="22225" cap="rnd">
                  <a:solidFill>
                    <a:srgbClr val="47474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kern="0">
                    <a:solidFill>
                      <a:srgbClr val="474746"/>
                    </a:solidFill>
                  </a:endParaRPr>
                </a:p>
              </p:txBody>
            </p:sp>
          </p:grpSp>
        </p:grpSp>
      </p:grpSp>
      <p:grpSp>
        <p:nvGrpSpPr>
          <p:cNvPr id="139" name="図形グループ 97">
            <a:extLst>
              <a:ext uri="{FF2B5EF4-FFF2-40B4-BE49-F238E27FC236}">
                <a16:creationId xmlns:a16="http://schemas.microsoft.com/office/drawing/2014/main" id="{B173E50D-9A99-204C-8B54-E36DFBDC8762}"/>
              </a:ext>
            </a:extLst>
          </p:cNvPr>
          <p:cNvGrpSpPr/>
          <p:nvPr/>
        </p:nvGrpSpPr>
        <p:grpSpPr>
          <a:xfrm>
            <a:off x="7237757" y="1689237"/>
            <a:ext cx="1544377" cy="1395315"/>
            <a:chOff x="7237757" y="1215900"/>
            <a:chExt cx="1544377" cy="1395315"/>
          </a:xfrm>
        </p:grpSpPr>
        <p:sp>
          <p:nvSpPr>
            <p:cNvPr id="140" name="Hexagon 5">
              <a:extLst>
                <a:ext uri="{FF2B5EF4-FFF2-40B4-BE49-F238E27FC236}">
                  <a16:creationId xmlns:a16="http://schemas.microsoft.com/office/drawing/2014/main" id="{58D356BD-22EE-F741-B6D4-CED40E243AB8}"/>
                </a:ext>
              </a:extLst>
            </p:cNvPr>
            <p:cNvSpPr/>
            <p:nvPr/>
          </p:nvSpPr>
          <p:spPr>
            <a:xfrm>
              <a:off x="7237757" y="1215900"/>
              <a:ext cx="1544377" cy="1395315"/>
            </a:xfrm>
            <a:prstGeom prst="hexagon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>
                <a:solidFill>
                  <a:srgbClr val="FFFFFF"/>
                </a:solidFill>
              </a:endParaRPr>
            </a:p>
          </p:txBody>
        </p:sp>
        <p:grpSp>
          <p:nvGrpSpPr>
            <p:cNvPr id="141" name="Group 48">
              <a:extLst>
                <a:ext uri="{FF2B5EF4-FFF2-40B4-BE49-F238E27FC236}">
                  <a16:creationId xmlns:a16="http://schemas.microsoft.com/office/drawing/2014/main" id="{1A5F4137-4128-CE4F-B318-7C357FC0697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670646" y="1502077"/>
              <a:ext cx="689718" cy="822960"/>
              <a:chOff x="5841" y="3031"/>
              <a:chExt cx="968" cy="1155"/>
            </a:xfrm>
          </p:grpSpPr>
          <p:sp>
            <p:nvSpPr>
              <p:cNvPr id="142" name="Freeform 49">
                <a:extLst>
                  <a:ext uri="{FF2B5EF4-FFF2-40B4-BE49-F238E27FC236}">
                    <a16:creationId xmlns:a16="http://schemas.microsoft.com/office/drawing/2014/main" id="{EC1DC3C6-9C7E-1049-A45B-1736B8421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1" y="3031"/>
                <a:ext cx="632" cy="683"/>
              </a:xfrm>
              <a:custGeom>
                <a:avLst/>
                <a:gdLst>
                  <a:gd name="T0" fmla="*/ 127 w 464"/>
                  <a:gd name="T1" fmla="*/ 10 h 501"/>
                  <a:gd name="T2" fmla="*/ 13 w 464"/>
                  <a:gd name="T3" fmla="*/ 172 h 501"/>
                  <a:gd name="T4" fmla="*/ 88 w 464"/>
                  <a:gd name="T5" fmla="*/ 271 h 501"/>
                  <a:gd name="T6" fmla="*/ 157 w 464"/>
                  <a:gd name="T7" fmla="*/ 501 h 501"/>
                  <a:gd name="T8" fmla="*/ 292 w 464"/>
                  <a:gd name="T9" fmla="*/ 335 h 501"/>
                  <a:gd name="T10" fmla="*/ 252 w 464"/>
                  <a:gd name="T11" fmla="*/ 245 h 501"/>
                  <a:gd name="T12" fmla="*/ 278 w 464"/>
                  <a:gd name="T13" fmla="*/ 207 h 501"/>
                  <a:gd name="T14" fmla="*/ 388 w 464"/>
                  <a:gd name="T15" fmla="*/ 215 h 501"/>
                  <a:gd name="T16" fmla="*/ 464 w 464"/>
                  <a:gd name="T17" fmla="*/ 121 h 501"/>
                  <a:gd name="T18" fmla="*/ 273 w 464"/>
                  <a:gd name="T19" fmla="*/ 81 h 501"/>
                  <a:gd name="T20" fmla="*/ 127 w 464"/>
                  <a:gd name="T21" fmla="*/ 1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4" h="501">
                    <a:moveTo>
                      <a:pt x="127" y="10"/>
                    </a:moveTo>
                    <a:cubicBezTo>
                      <a:pt x="51" y="23"/>
                      <a:pt x="0" y="95"/>
                      <a:pt x="13" y="172"/>
                    </a:cubicBezTo>
                    <a:cubicBezTo>
                      <a:pt x="21" y="215"/>
                      <a:pt x="50" y="251"/>
                      <a:pt x="88" y="271"/>
                    </a:cubicBezTo>
                    <a:cubicBezTo>
                      <a:pt x="88" y="271"/>
                      <a:pt x="88" y="271"/>
                      <a:pt x="157" y="501"/>
                    </a:cubicBezTo>
                    <a:cubicBezTo>
                      <a:pt x="292" y="335"/>
                      <a:pt x="292" y="335"/>
                      <a:pt x="292" y="335"/>
                    </a:cubicBezTo>
                    <a:cubicBezTo>
                      <a:pt x="280" y="307"/>
                      <a:pt x="266" y="278"/>
                      <a:pt x="252" y="245"/>
                    </a:cubicBezTo>
                    <a:cubicBezTo>
                      <a:pt x="262" y="234"/>
                      <a:pt x="271" y="221"/>
                      <a:pt x="278" y="207"/>
                    </a:cubicBezTo>
                    <a:cubicBezTo>
                      <a:pt x="278" y="207"/>
                      <a:pt x="278" y="207"/>
                      <a:pt x="388" y="215"/>
                    </a:cubicBezTo>
                    <a:cubicBezTo>
                      <a:pt x="464" y="121"/>
                      <a:pt x="464" y="121"/>
                      <a:pt x="464" y="121"/>
                    </a:cubicBezTo>
                    <a:cubicBezTo>
                      <a:pt x="441" y="116"/>
                      <a:pt x="390" y="105"/>
                      <a:pt x="273" y="81"/>
                    </a:cubicBezTo>
                    <a:cubicBezTo>
                      <a:pt x="245" y="30"/>
                      <a:pt x="188" y="0"/>
                      <a:pt x="127" y="10"/>
                    </a:cubicBezTo>
                    <a:close/>
                  </a:path>
                </a:pathLst>
              </a:custGeom>
              <a:solidFill>
                <a:srgbClr val="A0CE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74746"/>
                  </a:solidFill>
                </a:endParaRPr>
              </a:p>
            </p:txBody>
          </p:sp>
          <p:sp>
            <p:nvSpPr>
              <p:cNvPr id="143" name="Freeform 50">
                <a:extLst>
                  <a:ext uri="{FF2B5EF4-FFF2-40B4-BE49-F238E27FC236}">
                    <a16:creationId xmlns:a16="http://schemas.microsoft.com/office/drawing/2014/main" id="{C21B3AA2-4966-9E40-9125-1A0D658CE2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41" y="3031"/>
                <a:ext cx="968" cy="1155"/>
              </a:xfrm>
              <a:custGeom>
                <a:avLst/>
                <a:gdLst>
                  <a:gd name="T0" fmla="*/ 499 w 710"/>
                  <a:gd name="T1" fmla="*/ 773 h 847"/>
                  <a:gd name="T2" fmla="*/ 499 w 710"/>
                  <a:gd name="T3" fmla="*/ 773 h 847"/>
                  <a:gd name="T4" fmla="*/ 306 w 710"/>
                  <a:gd name="T5" fmla="*/ 635 h 847"/>
                  <a:gd name="T6" fmla="*/ 127 w 710"/>
                  <a:gd name="T7" fmla="*/ 835 h 847"/>
                  <a:gd name="T8" fmla="*/ 128 w 710"/>
                  <a:gd name="T9" fmla="*/ 847 h 847"/>
                  <a:gd name="T10" fmla="*/ 210 w 710"/>
                  <a:gd name="T11" fmla="*/ 830 h 847"/>
                  <a:gd name="T12" fmla="*/ 208 w 710"/>
                  <a:gd name="T13" fmla="*/ 814 h 847"/>
                  <a:gd name="T14" fmla="*/ 309 w 710"/>
                  <a:gd name="T15" fmla="*/ 702 h 847"/>
                  <a:gd name="T16" fmla="*/ 419 w 710"/>
                  <a:gd name="T17" fmla="*/ 790 h 847"/>
                  <a:gd name="T18" fmla="*/ 499 w 710"/>
                  <a:gd name="T19" fmla="*/ 773 h 847"/>
                  <a:gd name="T20" fmla="*/ 499 w 710"/>
                  <a:gd name="T21" fmla="*/ 773 h 847"/>
                  <a:gd name="T22" fmla="*/ 499 w 710"/>
                  <a:gd name="T23" fmla="*/ 773 h 847"/>
                  <a:gd name="T24" fmla="*/ 193 w 710"/>
                  <a:gd name="T25" fmla="*/ 620 h 847"/>
                  <a:gd name="T26" fmla="*/ 193 w 710"/>
                  <a:gd name="T27" fmla="*/ 620 h 847"/>
                  <a:gd name="T28" fmla="*/ 88 w 710"/>
                  <a:gd name="T29" fmla="*/ 271 h 847"/>
                  <a:gd name="T30" fmla="*/ 13 w 710"/>
                  <a:gd name="T31" fmla="*/ 172 h 847"/>
                  <a:gd name="T32" fmla="*/ 127 w 710"/>
                  <a:gd name="T33" fmla="*/ 10 h 847"/>
                  <a:gd name="T34" fmla="*/ 273 w 710"/>
                  <a:gd name="T35" fmla="*/ 81 h 847"/>
                  <a:gd name="T36" fmla="*/ 482 w 710"/>
                  <a:gd name="T37" fmla="*/ 124 h 847"/>
                  <a:gd name="T38" fmla="*/ 505 w 710"/>
                  <a:gd name="T39" fmla="*/ 154 h 847"/>
                  <a:gd name="T40" fmla="*/ 499 w 710"/>
                  <a:gd name="T41" fmla="*/ 197 h 847"/>
                  <a:gd name="T42" fmla="*/ 468 w 710"/>
                  <a:gd name="T43" fmla="*/ 221 h 847"/>
                  <a:gd name="T44" fmla="*/ 278 w 710"/>
                  <a:gd name="T45" fmla="*/ 207 h 847"/>
                  <a:gd name="T46" fmla="*/ 252 w 710"/>
                  <a:gd name="T47" fmla="*/ 245 h 847"/>
                  <a:gd name="T48" fmla="*/ 414 w 710"/>
                  <a:gd name="T49" fmla="*/ 610 h 847"/>
                  <a:gd name="T50" fmla="*/ 299 w 710"/>
                  <a:gd name="T51" fmla="*/ 585 h 847"/>
                  <a:gd name="T52" fmla="*/ 193 w 710"/>
                  <a:gd name="T53" fmla="*/ 620 h 847"/>
                  <a:gd name="T54" fmla="*/ 193 w 710"/>
                  <a:gd name="T55" fmla="*/ 620 h 847"/>
                  <a:gd name="T56" fmla="*/ 193 w 710"/>
                  <a:gd name="T57" fmla="*/ 620 h 847"/>
                  <a:gd name="T58" fmla="*/ 588 w 710"/>
                  <a:gd name="T59" fmla="*/ 257 h 847"/>
                  <a:gd name="T60" fmla="*/ 588 w 710"/>
                  <a:gd name="T61" fmla="*/ 257 h 847"/>
                  <a:gd name="T62" fmla="*/ 653 w 710"/>
                  <a:gd name="T63" fmla="*/ 184 h 847"/>
                  <a:gd name="T64" fmla="*/ 580 w 710"/>
                  <a:gd name="T65" fmla="*/ 119 h 847"/>
                  <a:gd name="T66" fmla="*/ 514 w 710"/>
                  <a:gd name="T67" fmla="*/ 192 h 847"/>
                  <a:gd name="T68" fmla="*/ 588 w 710"/>
                  <a:gd name="T69" fmla="*/ 257 h 847"/>
                  <a:gd name="T70" fmla="*/ 588 w 710"/>
                  <a:gd name="T71" fmla="*/ 257 h 847"/>
                  <a:gd name="T72" fmla="*/ 588 w 710"/>
                  <a:gd name="T73" fmla="*/ 257 h 847"/>
                  <a:gd name="T74" fmla="*/ 588 w 710"/>
                  <a:gd name="T75" fmla="*/ 230 h 847"/>
                  <a:gd name="T76" fmla="*/ 588 w 710"/>
                  <a:gd name="T77" fmla="*/ 230 h 847"/>
                  <a:gd name="T78" fmla="*/ 629 w 710"/>
                  <a:gd name="T79" fmla="*/ 184 h 847"/>
                  <a:gd name="T80" fmla="*/ 582 w 710"/>
                  <a:gd name="T81" fmla="*/ 141 h 847"/>
                  <a:gd name="T82" fmla="*/ 540 w 710"/>
                  <a:gd name="T83" fmla="*/ 188 h 847"/>
                  <a:gd name="T84" fmla="*/ 588 w 710"/>
                  <a:gd name="T85" fmla="*/ 230 h 847"/>
                  <a:gd name="T86" fmla="*/ 588 w 710"/>
                  <a:gd name="T87" fmla="*/ 230 h 847"/>
                  <a:gd name="T88" fmla="*/ 588 w 710"/>
                  <a:gd name="T89" fmla="*/ 230 h 847"/>
                  <a:gd name="T90" fmla="*/ 599 w 710"/>
                  <a:gd name="T91" fmla="*/ 410 h 847"/>
                  <a:gd name="T92" fmla="*/ 599 w 710"/>
                  <a:gd name="T93" fmla="*/ 410 h 847"/>
                  <a:gd name="T94" fmla="*/ 583 w 710"/>
                  <a:gd name="T95" fmla="*/ 425 h 847"/>
                  <a:gd name="T96" fmla="*/ 543 w 710"/>
                  <a:gd name="T97" fmla="*/ 292 h 847"/>
                  <a:gd name="T98" fmla="*/ 670 w 710"/>
                  <a:gd name="T99" fmla="*/ 254 h 847"/>
                  <a:gd name="T100" fmla="*/ 710 w 710"/>
                  <a:gd name="T101" fmla="*/ 386 h 847"/>
                  <a:gd name="T102" fmla="*/ 683 w 710"/>
                  <a:gd name="T103" fmla="*/ 383 h 847"/>
                  <a:gd name="T104" fmla="*/ 656 w 710"/>
                  <a:gd name="T105" fmla="*/ 292 h 847"/>
                  <a:gd name="T106" fmla="*/ 571 w 710"/>
                  <a:gd name="T107" fmla="*/ 318 h 847"/>
                  <a:gd name="T108" fmla="*/ 599 w 710"/>
                  <a:gd name="T109" fmla="*/ 410 h 847"/>
                  <a:gd name="T110" fmla="*/ 599 w 710"/>
                  <a:gd name="T111" fmla="*/ 410 h 847"/>
                  <a:gd name="T112" fmla="*/ 599 w 710"/>
                  <a:gd name="T113" fmla="*/ 410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10" h="847">
                    <a:moveTo>
                      <a:pt x="499" y="773"/>
                    </a:moveTo>
                    <a:cubicBezTo>
                      <a:pt x="499" y="773"/>
                      <a:pt x="499" y="773"/>
                      <a:pt x="499" y="773"/>
                    </a:cubicBezTo>
                    <a:cubicBezTo>
                      <a:pt x="476" y="691"/>
                      <a:pt x="397" y="630"/>
                      <a:pt x="306" y="635"/>
                    </a:cubicBezTo>
                    <a:cubicBezTo>
                      <a:pt x="201" y="641"/>
                      <a:pt x="122" y="730"/>
                      <a:pt x="127" y="835"/>
                    </a:cubicBezTo>
                    <a:cubicBezTo>
                      <a:pt x="128" y="838"/>
                      <a:pt x="128" y="843"/>
                      <a:pt x="128" y="847"/>
                    </a:cubicBezTo>
                    <a:cubicBezTo>
                      <a:pt x="210" y="830"/>
                      <a:pt x="210" y="830"/>
                      <a:pt x="210" y="830"/>
                    </a:cubicBezTo>
                    <a:cubicBezTo>
                      <a:pt x="209" y="825"/>
                      <a:pt x="208" y="819"/>
                      <a:pt x="208" y="814"/>
                    </a:cubicBezTo>
                    <a:cubicBezTo>
                      <a:pt x="206" y="756"/>
                      <a:pt x="251" y="706"/>
                      <a:pt x="309" y="702"/>
                    </a:cubicBezTo>
                    <a:cubicBezTo>
                      <a:pt x="363" y="700"/>
                      <a:pt x="409" y="738"/>
                      <a:pt x="419" y="790"/>
                    </a:cubicBezTo>
                    <a:cubicBezTo>
                      <a:pt x="499" y="773"/>
                      <a:pt x="499" y="773"/>
                      <a:pt x="499" y="773"/>
                    </a:cubicBezTo>
                    <a:cubicBezTo>
                      <a:pt x="499" y="773"/>
                      <a:pt x="499" y="773"/>
                      <a:pt x="499" y="773"/>
                    </a:cubicBezTo>
                    <a:cubicBezTo>
                      <a:pt x="499" y="773"/>
                      <a:pt x="499" y="773"/>
                      <a:pt x="499" y="773"/>
                    </a:cubicBezTo>
                    <a:close/>
                    <a:moveTo>
                      <a:pt x="193" y="620"/>
                    </a:moveTo>
                    <a:cubicBezTo>
                      <a:pt x="193" y="620"/>
                      <a:pt x="193" y="620"/>
                      <a:pt x="193" y="620"/>
                    </a:cubicBezTo>
                    <a:cubicBezTo>
                      <a:pt x="88" y="271"/>
                      <a:pt x="88" y="271"/>
                      <a:pt x="88" y="271"/>
                    </a:cubicBezTo>
                    <a:cubicBezTo>
                      <a:pt x="50" y="251"/>
                      <a:pt x="21" y="215"/>
                      <a:pt x="13" y="172"/>
                    </a:cubicBezTo>
                    <a:cubicBezTo>
                      <a:pt x="0" y="95"/>
                      <a:pt x="51" y="23"/>
                      <a:pt x="127" y="10"/>
                    </a:cubicBezTo>
                    <a:cubicBezTo>
                      <a:pt x="188" y="0"/>
                      <a:pt x="245" y="30"/>
                      <a:pt x="273" y="81"/>
                    </a:cubicBezTo>
                    <a:cubicBezTo>
                      <a:pt x="482" y="124"/>
                      <a:pt x="482" y="124"/>
                      <a:pt x="482" y="124"/>
                    </a:cubicBezTo>
                    <a:cubicBezTo>
                      <a:pt x="498" y="126"/>
                      <a:pt x="507" y="141"/>
                      <a:pt x="505" y="154"/>
                    </a:cubicBezTo>
                    <a:cubicBezTo>
                      <a:pt x="499" y="197"/>
                      <a:pt x="499" y="197"/>
                      <a:pt x="499" y="197"/>
                    </a:cubicBezTo>
                    <a:cubicBezTo>
                      <a:pt x="498" y="212"/>
                      <a:pt x="484" y="223"/>
                      <a:pt x="468" y="221"/>
                    </a:cubicBezTo>
                    <a:cubicBezTo>
                      <a:pt x="278" y="207"/>
                      <a:pt x="278" y="207"/>
                      <a:pt x="278" y="207"/>
                    </a:cubicBezTo>
                    <a:cubicBezTo>
                      <a:pt x="271" y="221"/>
                      <a:pt x="262" y="234"/>
                      <a:pt x="252" y="245"/>
                    </a:cubicBezTo>
                    <a:cubicBezTo>
                      <a:pt x="414" y="610"/>
                      <a:pt x="414" y="610"/>
                      <a:pt x="414" y="610"/>
                    </a:cubicBezTo>
                    <a:cubicBezTo>
                      <a:pt x="380" y="593"/>
                      <a:pt x="341" y="584"/>
                      <a:pt x="299" y="585"/>
                    </a:cubicBezTo>
                    <a:cubicBezTo>
                      <a:pt x="260" y="588"/>
                      <a:pt x="223" y="600"/>
                      <a:pt x="193" y="620"/>
                    </a:cubicBezTo>
                    <a:cubicBezTo>
                      <a:pt x="193" y="620"/>
                      <a:pt x="193" y="620"/>
                      <a:pt x="193" y="620"/>
                    </a:cubicBezTo>
                    <a:cubicBezTo>
                      <a:pt x="193" y="620"/>
                      <a:pt x="193" y="620"/>
                      <a:pt x="193" y="620"/>
                    </a:cubicBezTo>
                    <a:close/>
                    <a:moveTo>
                      <a:pt x="588" y="257"/>
                    </a:moveTo>
                    <a:cubicBezTo>
                      <a:pt x="588" y="257"/>
                      <a:pt x="588" y="257"/>
                      <a:pt x="588" y="257"/>
                    </a:cubicBezTo>
                    <a:cubicBezTo>
                      <a:pt x="625" y="254"/>
                      <a:pt x="655" y="223"/>
                      <a:pt x="653" y="184"/>
                    </a:cubicBezTo>
                    <a:cubicBezTo>
                      <a:pt x="651" y="146"/>
                      <a:pt x="618" y="117"/>
                      <a:pt x="580" y="119"/>
                    </a:cubicBezTo>
                    <a:cubicBezTo>
                      <a:pt x="541" y="121"/>
                      <a:pt x="512" y="154"/>
                      <a:pt x="514" y="192"/>
                    </a:cubicBezTo>
                    <a:cubicBezTo>
                      <a:pt x="517" y="231"/>
                      <a:pt x="550" y="260"/>
                      <a:pt x="588" y="257"/>
                    </a:cubicBezTo>
                    <a:cubicBezTo>
                      <a:pt x="588" y="257"/>
                      <a:pt x="588" y="257"/>
                      <a:pt x="588" y="257"/>
                    </a:cubicBezTo>
                    <a:cubicBezTo>
                      <a:pt x="588" y="257"/>
                      <a:pt x="588" y="257"/>
                      <a:pt x="588" y="257"/>
                    </a:cubicBezTo>
                    <a:close/>
                    <a:moveTo>
                      <a:pt x="588" y="230"/>
                    </a:moveTo>
                    <a:cubicBezTo>
                      <a:pt x="588" y="230"/>
                      <a:pt x="588" y="230"/>
                      <a:pt x="588" y="230"/>
                    </a:cubicBezTo>
                    <a:cubicBezTo>
                      <a:pt x="611" y="228"/>
                      <a:pt x="630" y="207"/>
                      <a:pt x="629" y="184"/>
                    </a:cubicBezTo>
                    <a:cubicBezTo>
                      <a:pt x="628" y="159"/>
                      <a:pt x="606" y="140"/>
                      <a:pt x="582" y="141"/>
                    </a:cubicBezTo>
                    <a:cubicBezTo>
                      <a:pt x="558" y="142"/>
                      <a:pt x="539" y="163"/>
                      <a:pt x="540" y="188"/>
                    </a:cubicBezTo>
                    <a:cubicBezTo>
                      <a:pt x="541" y="213"/>
                      <a:pt x="563" y="231"/>
                      <a:pt x="588" y="230"/>
                    </a:cubicBezTo>
                    <a:cubicBezTo>
                      <a:pt x="588" y="230"/>
                      <a:pt x="588" y="230"/>
                      <a:pt x="588" y="230"/>
                    </a:cubicBezTo>
                    <a:cubicBezTo>
                      <a:pt x="588" y="230"/>
                      <a:pt x="588" y="230"/>
                      <a:pt x="588" y="230"/>
                    </a:cubicBezTo>
                    <a:close/>
                    <a:moveTo>
                      <a:pt x="599" y="410"/>
                    </a:moveTo>
                    <a:cubicBezTo>
                      <a:pt x="599" y="410"/>
                      <a:pt x="599" y="410"/>
                      <a:pt x="599" y="410"/>
                    </a:cubicBezTo>
                    <a:cubicBezTo>
                      <a:pt x="583" y="425"/>
                      <a:pt x="583" y="425"/>
                      <a:pt x="583" y="425"/>
                    </a:cubicBezTo>
                    <a:cubicBezTo>
                      <a:pt x="543" y="292"/>
                      <a:pt x="543" y="292"/>
                      <a:pt x="543" y="292"/>
                    </a:cubicBezTo>
                    <a:cubicBezTo>
                      <a:pt x="670" y="254"/>
                      <a:pt x="670" y="254"/>
                      <a:pt x="670" y="254"/>
                    </a:cubicBezTo>
                    <a:cubicBezTo>
                      <a:pt x="710" y="386"/>
                      <a:pt x="710" y="386"/>
                      <a:pt x="710" y="386"/>
                    </a:cubicBezTo>
                    <a:cubicBezTo>
                      <a:pt x="683" y="383"/>
                      <a:pt x="683" y="383"/>
                      <a:pt x="683" y="383"/>
                    </a:cubicBezTo>
                    <a:cubicBezTo>
                      <a:pt x="656" y="292"/>
                      <a:pt x="656" y="292"/>
                      <a:pt x="656" y="292"/>
                    </a:cubicBezTo>
                    <a:cubicBezTo>
                      <a:pt x="571" y="318"/>
                      <a:pt x="571" y="318"/>
                      <a:pt x="571" y="318"/>
                    </a:cubicBezTo>
                    <a:cubicBezTo>
                      <a:pt x="599" y="410"/>
                      <a:pt x="599" y="410"/>
                      <a:pt x="599" y="410"/>
                    </a:cubicBezTo>
                    <a:cubicBezTo>
                      <a:pt x="599" y="410"/>
                      <a:pt x="599" y="410"/>
                      <a:pt x="599" y="410"/>
                    </a:cubicBezTo>
                    <a:cubicBezTo>
                      <a:pt x="599" y="410"/>
                      <a:pt x="599" y="410"/>
                      <a:pt x="599" y="410"/>
                    </a:cubicBezTo>
                    <a:close/>
                  </a:path>
                </a:pathLst>
              </a:custGeom>
              <a:noFill/>
              <a:ln w="22225" cap="rnd">
                <a:solidFill>
                  <a:srgbClr val="47474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srgbClr val="474746"/>
                  </a:solidFill>
                </a:endParaRPr>
              </a:p>
            </p:txBody>
          </p:sp>
        </p:grpSp>
      </p:grpSp>
      <p:grpSp>
        <p:nvGrpSpPr>
          <p:cNvPr id="144" name="図形グループ 102">
            <a:extLst>
              <a:ext uri="{FF2B5EF4-FFF2-40B4-BE49-F238E27FC236}">
                <a16:creationId xmlns:a16="http://schemas.microsoft.com/office/drawing/2014/main" id="{2DD7DF60-5DDA-F041-BE6B-34E9FB94ED59}"/>
              </a:ext>
            </a:extLst>
          </p:cNvPr>
          <p:cNvGrpSpPr/>
          <p:nvPr/>
        </p:nvGrpSpPr>
        <p:grpSpPr>
          <a:xfrm>
            <a:off x="355287" y="1689237"/>
            <a:ext cx="1544377" cy="1395315"/>
            <a:chOff x="4484158" y="1215900"/>
            <a:chExt cx="1544377" cy="1395315"/>
          </a:xfrm>
        </p:grpSpPr>
        <p:sp>
          <p:nvSpPr>
            <p:cNvPr id="145" name="Hexagon 6">
              <a:extLst>
                <a:ext uri="{FF2B5EF4-FFF2-40B4-BE49-F238E27FC236}">
                  <a16:creationId xmlns:a16="http://schemas.microsoft.com/office/drawing/2014/main" id="{0185ADB4-670A-F240-96C8-98F3309A26A1}"/>
                </a:ext>
              </a:extLst>
            </p:cNvPr>
            <p:cNvSpPr/>
            <p:nvPr/>
          </p:nvSpPr>
          <p:spPr>
            <a:xfrm>
              <a:off x="4484158" y="1215900"/>
              <a:ext cx="1544377" cy="1395315"/>
            </a:xfrm>
            <a:prstGeom prst="hexagon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>
                <a:solidFill>
                  <a:srgbClr val="FFFFFF"/>
                </a:solidFill>
              </a:endParaRPr>
            </a:p>
          </p:txBody>
        </p:sp>
        <p:grpSp>
          <p:nvGrpSpPr>
            <p:cNvPr id="146" name="Group 4">
              <a:extLst>
                <a:ext uri="{FF2B5EF4-FFF2-40B4-BE49-F238E27FC236}">
                  <a16:creationId xmlns:a16="http://schemas.microsoft.com/office/drawing/2014/main" id="{5C4B0159-0EDF-C940-A3E3-95EBE1D497A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890586" y="1571898"/>
              <a:ext cx="731520" cy="683319"/>
              <a:chOff x="3116" y="987"/>
              <a:chExt cx="516" cy="482"/>
            </a:xfrm>
          </p:grpSpPr>
          <p:sp>
            <p:nvSpPr>
              <p:cNvPr id="147" name="Freeform 5">
                <a:extLst>
                  <a:ext uri="{FF2B5EF4-FFF2-40B4-BE49-F238E27FC236}">
                    <a16:creationId xmlns:a16="http://schemas.microsoft.com/office/drawing/2014/main" id="{F05688ED-2789-4C41-9C2E-02A17C6279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8" y="1257"/>
                <a:ext cx="222" cy="212"/>
              </a:xfrm>
              <a:custGeom>
                <a:avLst/>
                <a:gdLst>
                  <a:gd name="T0" fmla="*/ 60 w 85"/>
                  <a:gd name="T1" fmla="*/ 0 h 83"/>
                  <a:gd name="T2" fmla="*/ 85 w 85"/>
                  <a:gd name="T3" fmla="*/ 24 h 83"/>
                  <a:gd name="T4" fmla="*/ 80 w 85"/>
                  <a:gd name="T5" fmla="*/ 28 h 83"/>
                  <a:gd name="T6" fmla="*/ 75 w 85"/>
                  <a:gd name="T7" fmla="*/ 47 h 83"/>
                  <a:gd name="T8" fmla="*/ 75 w 85"/>
                  <a:gd name="T9" fmla="*/ 47 h 83"/>
                  <a:gd name="T10" fmla="*/ 65 w 85"/>
                  <a:gd name="T11" fmla="*/ 71 h 83"/>
                  <a:gd name="T12" fmla="*/ 58 w 85"/>
                  <a:gd name="T13" fmla="*/ 76 h 83"/>
                  <a:gd name="T14" fmla="*/ 20 w 85"/>
                  <a:gd name="T15" fmla="*/ 77 h 83"/>
                  <a:gd name="T16" fmla="*/ 18 w 85"/>
                  <a:gd name="T17" fmla="*/ 75 h 83"/>
                  <a:gd name="T18" fmla="*/ 20 w 85"/>
                  <a:gd name="T19" fmla="*/ 73 h 83"/>
                  <a:gd name="T20" fmla="*/ 44 w 85"/>
                  <a:gd name="T21" fmla="*/ 58 h 83"/>
                  <a:gd name="T22" fmla="*/ 45 w 85"/>
                  <a:gd name="T23" fmla="*/ 58 h 83"/>
                  <a:gd name="T24" fmla="*/ 44 w 85"/>
                  <a:gd name="T25" fmla="*/ 42 h 83"/>
                  <a:gd name="T26" fmla="*/ 39 w 85"/>
                  <a:gd name="T27" fmla="*/ 37 h 83"/>
                  <a:gd name="T28" fmla="*/ 30 w 85"/>
                  <a:gd name="T29" fmla="*/ 34 h 83"/>
                  <a:gd name="T30" fmla="*/ 30 w 85"/>
                  <a:gd name="T31" fmla="*/ 34 h 83"/>
                  <a:gd name="T32" fmla="*/ 5 w 85"/>
                  <a:gd name="T33" fmla="*/ 48 h 83"/>
                  <a:gd name="T34" fmla="*/ 2 w 85"/>
                  <a:gd name="T35" fmla="*/ 48 h 83"/>
                  <a:gd name="T36" fmla="*/ 0 w 85"/>
                  <a:gd name="T37" fmla="*/ 45 h 83"/>
                  <a:gd name="T38" fmla="*/ 13 w 85"/>
                  <a:gd name="T39" fmla="*/ 19 h 83"/>
                  <a:gd name="T40" fmla="*/ 21 w 85"/>
                  <a:gd name="T41" fmla="*/ 13 h 83"/>
                  <a:gd name="T42" fmla="*/ 36 w 85"/>
                  <a:gd name="T43" fmla="*/ 9 h 83"/>
                  <a:gd name="T44" fmla="*/ 35 w 85"/>
                  <a:gd name="T45" fmla="*/ 9 h 83"/>
                  <a:gd name="T46" fmla="*/ 37 w 85"/>
                  <a:gd name="T47" fmla="*/ 9 h 83"/>
                  <a:gd name="T48" fmla="*/ 38 w 85"/>
                  <a:gd name="T49" fmla="*/ 9 h 83"/>
                  <a:gd name="T50" fmla="*/ 56 w 85"/>
                  <a:gd name="T51" fmla="*/ 4 h 83"/>
                  <a:gd name="T52" fmla="*/ 60 w 85"/>
                  <a:gd name="T53" fmla="*/ 0 h 83"/>
                  <a:gd name="T54" fmla="*/ 60 w 85"/>
                  <a:gd name="T5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5" h="83">
                    <a:moveTo>
                      <a:pt x="60" y="0"/>
                    </a:moveTo>
                    <a:cubicBezTo>
                      <a:pt x="85" y="24"/>
                      <a:pt x="85" y="24"/>
                      <a:pt x="85" y="24"/>
                    </a:cubicBezTo>
                    <a:cubicBezTo>
                      <a:pt x="80" y="28"/>
                      <a:pt x="80" y="28"/>
                      <a:pt x="80" y="28"/>
                    </a:cubicBezTo>
                    <a:cubicBezTo>
                      <a:pt x="76" y="33"/>
                      <a:pt x="75" y="40"/>
                      <a:pt x="75" y="47"/>
                    </a:cubicBezTo>
                    <a:cubicBezTo>
                      <a:pt x="75" y="47"/>
                      <a:pt x="75" y="47"/>
                      <a:pt x="75" y="47"/>
                    </a:cubicBezTo>
                    <a:cubicBezTo>
                      <a:pt x="75" y="56"/>
                      <a:pt x="71" y="65"/>
                      <a:pt x="65" y="71"/>
                    </a:cubicBezTo>
                    <a:cubicBezTo>
                      <a:pt x="63" y="73"/>
                      <a:pt x="61" y="75"/>
                      <a:pt x="58" y="76"/>
                    </a:cubicBezTo>
                    <a:cubicBezTo>
                      <a:pt x="47" y="83"/>
                      <a:pt x="32" y="83"/>
                      <a:pt x="20" y="77"/>
                    </a:cubicBezTo>
                    <a:cubicBezTo>
                      <a:pt x="19" y="77"/>
                      <a:pt x="18" y="76"/>
                      <a:pt x="18" y="75"/>
                    </a:cubicBezTo>
                    <a:cubicBezTo>
                      <a:pt x="18" y="74"/>
                      <a:pt x="18" y="73"/>
                      <a:pt x="20" y="73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4" y="58"/>
                      <a:pt x="45" y="58"/>
                      <a:pt x="45" y="58"/>
                    </a:cubicBezTo>
                    <a:cubicBezTo>
                      <a:pt x="47" y="56"/>
                      <a:pt x="49" y="53"/>
                      <a:pt x="44" y="42"/>
                    </a:cubicBezTo>
                    <a:cubicBezTo>
                      <a:pt x="42" y="40"/>
                      <a:pt x="41" y="38"/>
                      <a:pt x="39" y="37"/>
                    </a:cubicBezTo>
                    <a:cubicBezTo>
                      <a:pt x="35" y="33"/>
                      <a:pt x="32" y="33"/>
                      <a:pt x="30" y="3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2" y="48"/>
                      <a:pt x="2" y="48"/>
                    </a:cubicBezTo>
                    <a:cubicBezTo>
                      <a:pt x="1" y="47"/>
                      <a:pt x="0" y="46"/>
                      <a:pt x="0" y="45"/>
                    </a:cubicBezTo>
                    <a:cubicBezTo>
                      <a:pt x="1" y="36"/>
                      <a:pt x="6" y="26"/>
                      <a:pt x="13" y="19"/>
                    </a:cubicBezTo>
                    <a:cubicBezTo>
                      <a:pt x="15" y="17"/>
                      <a:pt x="18" y="15"/>
                      <a:pt x="21" y="13"/>
                    </a:cubicBezTo>
                    <a:cubicBezTo>
                      <a:pt x="25" y="11"/>
                      <a:pt x="30" y="10"/>
                      <a:pt x="36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6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8" y="9"/>
                    </a:cubicBezTo>
                    <a:cubicBezTo>
                      <a:pt x="45" y="9"/>
                      <a:pt x="52" y="8"/>
                      <a:pt x="56" y="4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FF9600"/>
              </a:solidFill>
              <a:ln w="22225" cap="rnd">
                <a:solidFill>
                  <a:srgbClr val="47474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srgbClr val="474746"/>
                  </a:solidFill>
                </a:endParaRPr>
              </a:p>
            </p:txBody>
          </p:sp>
          <p:sp>
            <p:nvSpPr>
              <p:cNvPr id="148" name="Freeform 6">
                <a:extLst>
                  <a:ext uri="{FF2B5EF4-FFF2-40B4-BE49-F238E27FC236}">
                    <a16:creationId xmlns:a16="http://schemas.microsoft.com/office/drawing/2014/main" id="{394A78EB-8D67-154D-90FD-19D72FC1F2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3" y="1135"/>
                <a:ext cx="351" cy="328"/>
              </a:xfrm>
              <a:custGeom>
                <a:avLst/>
                <a:gdLst>
                  <a:gd name="T0" fmla="*/ 68 w 134"/>
                  <a:gd name="T1" fmla="*/ 42 h 129"/>
                  <a:gd name="T2" fmla="*/ 44 w 134"/>
                  <a:gd name="T3" fmla="*/ 18 h 129"/>
                  <a:gd name="T4" fmla="*/ 26 w 134"/>
                  <a:gd name="T5" fmla="*/ 1 h 129"/>
                  <a:gd name="T6" fmla="*/ 24 w 134"/>
                  <a:gd name="T7" fmla="*/ 0 h 129"/>
                  <a:gd name="T8" fmla="*/ 23 w 134"/>
                  <a:gd name="T9" fmla="*/ 1 h 129"/>
                  <a:gd name="T10" fmla="*/ 1 w 134"/>
                  <a:gd name="T11" fmla="*/ 22 h 129"/>
                  <a:gd name="T12" fmla="*/ 1 w 134"/>
                  <a:gd name="T13" fmla="*/ 26 h 129"/>
                  <a:gd name="T14" fmla="*/ 19 w 134"/>
                  <a:gd name="T15" fmla="*/ 42 h 129"/>
                  <a:gd name="T16" fmla="*/ 43 w 134"/>
                  <a:gd name="T17" fmla="*/ 66 h 129"/>
                  <a:gd name="T18" fmla="*/ 107 w 134"/>
                  <a:gd name="T19" fmla="*/ 129 h 129"/>
                  <a:gd name="T20" fmla="*/ 111 w 134"/>
                  <a:gd name="T21" fmla="*/ 129 h 129"/>
                  <a:gd name="T22" fmla="*/ 133 w 134"/>
                  <a:gd name="T23" fmla="*/ 108 h 129"/>
                  <a:gd name="T24" fmla="*/ 134 w 134"/>
                  <a:gd name="T25" fmla="*/ 106 h 129"/>
                  <a:gd name="T26" fmla="*/ 133 w 134"/>
                  <a:gd name="T27" fmla="*/ 104 h 129"/>
                  <a:gd name="T28" fmla="*/ 68 w 134"/>
                  <a:gd name="T29" fmla="*/ 42 h 129"/>
                  <a:gd name="T30" fmla="*/ 68 w 134"/>
                  <a:gd name="T31" fmla="*/ 4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4" h="129">
                    <a:moveTo>
                      <a:pt x="68" y="42"/>
                    </a:moveTo>
                    <a:cubicBezTo>
                      <a:pt x="44" y="18"/>
                      <a:pt x="44" y="18"/>
                      <a:pt x="44" y="1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0"/>
                      <a:pt x="25" y="0"/>
                      <a:pt x="24" y="0"/>
                    </a:cubicBezTo>
                    <a:cubicBezTo>
                      <a:pt x="24" y="0"/>
                      <a:pt x="23" y="0"/>
                      <a:pt x="23" y="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2"/>
                      <a:pt x="0" y="24"/>
                      <a:pt x="1" y="26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107" y="129"/>
                      <a:pt x="107" y="129"/>
                      <a:pt x="107" y="129"/>
                    </a:cubicBezTo>
                    <a:cubicBezTo>
                      <a:pt x="109" y="129"/>
                      <a:pt x="110" y="129"/>
                      <a:pt x="111" y="129"/>
                    </a:cubicBezTo>
                    <a:cubicBezTo>
                      <a:pt x="133" y="108"/>
                      <a:pt x="133" y="108"/>
                      <a:pt x="133" y="108"/>
                    </a:cubicBezTo>
                    <a:cubicBezTo>
                      <a:pt x="134" y="107"/>
                      <a:pt x="134" y="106"/>
                      <a:pt x="134" y="106"/>
                    </a:cubicBezTo>
                    <a:cubicBezTo>
                      <a:pt x="134" y="105"/>
                      <a:pt x="134" y="105"/>
                      <a:pt x="133" y="104"/>
                    </a:cubicBezTo>
                    <a:cubicBezTo>
                      <a:pt x="68" y="42"/>
                      <a:pt x="68" y="42"/>
                      <a:pt x="68" y="42"/>
                    </a:cubicBezTo>
                    <a:cubicBezTo>
                      <a:pt x="68" y="42"/>
                      <a:pt x="68" y="42"/>
                      <a:pt x="68" y="42"/>
                    </a:cubicBezTo>
                    <a:close/>
                  </a:path>
                </a:pathLst>
              </a:custGeom>
              <a:noFill/>
              <a:ln w="22225" cap="rnd">
                <a:solidFill>
                  <a:srgbClr val="47474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srgbClr val="474746"/>
                  </a:solidFill>
                </a:endParaRPr>
              </a:p>
            </p:txBody>
          </p:sp>
          <p:sp>
            <p:nvSpPr>
              <p:cNvPr id="149" name="Freeform 7">
                <a:extLst>
                  <a:ext uri="{FF2B5EF4-FFF2-40B4-BE49-F238E27FC236}">
                    <a16:creationId xmlns:a16="http://schemas.microsoft.com/office/drawing/2014/main" id="{501970BE-207A-FC4B-9753-38C94D908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4" y="1010"/>
                <a:ext cx="228" cy="217"/>
              </a:xfrm>
              <a:custGeom>
                <a:avLst/>
                <a:gdLst>
                  <a:gd name="T0" fmla="*/ 85 w 87"/>
                  <a:gd name="T1" fmla="*/ 34 h 85"/>
                  <a:gd name="T2" fmla="*/ 82 w 87"/>
                  <a:gd name="T3" fmla="*/ 34 h 85"/>
                  <a:gd name="T4" fmla="*/ 57 w 87"/>
                  <a:gd name="T5" fmla="*/ 49 h 85"/>
                  <a:gd name="T6" fmla="*/ 57 w 87"/>
                  <a:gd name="T7" fmla="*/ 49 h 85"/>
                  <a:gd name="T8" fmla="*/ 48 w 87"/>
                  <a:gd name="T9" fmla="*/ 46 h 85"/>
                  <a:gd name="T10" fmla="*/ 43 w 87"/>
                  <a:gd name="T11" fmla="*/ 40 h 85"/>
                  <a:gd name="T12" fmla="*/ 41 w 87"/>
                  <a:gd name="T13" fmla="*/ 25 h 85"/>
                  <a:gd name="T14" fmla="*/ 43 w 87"/>
                  <a:gd name="T15" fmla="*/ 24 h 85"/>
                  <a:gd name="T16" fmla="*/ 68 w 87"/>
                  <a:gd name="T17" fmla="*/ 10 h 85"/>
                  <a:gd name="T18" fmla="*/ 69 w 87"/>
                  <a:gd name="T19" fmla="*/ 7 h 85"/>
                  <a:gd name="T20" fmla="*/ 68 w 87"/>
                  <a:gd name="T21" fmla="*/ 5 h 85"/>
                  <a:gd name="T22" fmla="*/ 29 w 87"/>
                  <a:gd name="T23" fmla="*/ 7 h 85"/>
                  <a:gd name="T24" fmla="*/ 22 w 87"/>
                  <a:gd name="T25" fmla="*/ 12 h 85"/>
                  <a:gd name="T26" fmla="*/ 12 w 87"/>
                  <a:gd name="T27" fmla="*/ 35 h 85"/>
                  <a:gd name="T28" fmla="*/ 11 w 87"/>
                  <a:gd name="T29" fmla="*/ 35 h 85"/>
                  <a:gd name="T30" fmla="*/ 6 w 87"/>
                  <a:gd name="T31" fmla="*/ 54 h 85"/>
                  <a:gd name="T32" fmla="*/ 0 w 87"/>
                  <a:gd name="T33" fmla="*/ 61 h 85"/>
                  <a:gd name="T34" fmla="*/ 24 w 87"/>
                  <a:gd name="T35" fmla="*/ 85 h 85"/>
                  <a:gd name="T36" fmla="*/ 31 w 87"/>
                  <a:gd name="T37" fmla="*/ 78 h 85"/>
                  <a:gd name="T38" fmla="*/ 49 w 87"/>
                  <a:gd name="T39" fmla="*/ 73 h 85"/>
                  <a:gd name="T40" fmla="*/ 50 w 87"/>
                  <a:gd name="T41" fmla="*/ 73 h 85"/>
                  <a:gd name="T42" fmla="*/ 51 w 87"/>
                  <a:gd name="T43" fmla="*/ 73 h 85"/>
                  <a:gd name="T44" fmla="*/ 51 w 87"/>
                  <a:gd name="T45" fmla="*/ 73 h 85"/>
                  <a:gd name="T46" fmla="*/ 66 w 87"/>
                  <a:gd name="T47" fmla="*/ 69 h 85"/>
                  <a:gd name="T48" fmla="*/ 74 w 87"/>
                  <a:gd name="T49" fmla="*/ 63 h 85"/>
                  <a:gd name="T50" fmla="*/ 87 w 87"/>
                  <a:gd name="T51" fmla="*/ 38 h 85"/>
                  <a:gd name="T52" fmla="*/ 85 w 87"/>
                  <a:gd name="T53" fmla="*/ 3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7" h="85">
                    <a:moveTo>
                      <a:pt x="85" y="34"/>
                    </a:moveTo>
                    <a:cubicBezTo>
                      <a:pt x="84" y="34"/>
                      <a:pt x="84" y="34"/>
                      <a:pt x="82" y="34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5" y="49"/>
                      <a:pt x="52" y="50"/>
                      <a:pt x="48" y="46"/>
                    </a:cubicBezTo>
                    <a:cubicBezTo>
                      <a:pt x="46" y="44"/>
                      <a:pt x="45" y="42"/>
                      <a:pt x="43" y="40"/>
                    </a:cubicBezTo>
                    <a:cubicBezTo>
                      <a:pt x="37" y="30"/>
                      <a:pt x="40" y="26"/>
                      <a:pt x="41" y="25"/>
                    </a:cubicBezTo>
                    <a:cubicBezTo>
                      <a:pt x="42" y="24"/>
                      <a:pt x="43" y="24"/>
                      <a:pt x="43" y="24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9" y="10"/>
                      <a:pt x="69" y="8"/>
                      <a:pt x="69" y="7"/>
                    </a:cubicBezTo>
                    <a:cubicBezTo>
                      <a:pt x="69" y="7"/>
                      <a:pt x="68" y="5"/>
                      <a:pt x="68" y="5"/>
                    </a:cubicBezTo>
                    <a:cubicBezTo>
                      <a:pt x="55" y="0"/>
                      <a:pt x="40" y="0"/>
                      <a:pt x="29" y="7"/>
                    </a:cubicBezTo>
                    <a:cubicBezTo>
                      <a:pt x="26" y="8"/>
                      <a:pt x="24" y="10"/>
                      <a:pt x="22" y="12"/>
                    </a:cubicBezTo>
                    <a:cubicBezTo>
                      <a:pt x="15" y="18"/>
                      <a:pt x="12" y="26"/>
                      <a:pt x="12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2" y="42"/>
                      <a:pt x="11" y="50"/>
                      <a:pt x="6" y="54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24" y="85"/>
                      <a:pt x="24" y="85"/>
                      <a:pt x="24" y="85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5" y="74"/>
                      <a:pt x="42" y="73"/>
                      <a:pt x="49" y="73"/>
                    </a:cubicBezTo>
                    <a:cubicBezTo>
                      <a:pt x="50" y="73"/>
                      <a:pt x="50" y="73"/>
                      <a:pt x="50" y="73"/>
                    </a:cubicBezTo>
                    <a:cubicBezTo>
                      <a:pt x="50" y="73"/>
                      <a:pt x="51" y="73"/>
                      <a:pt x="51" y="73"/>
                    </a:cubicBezTo>
                    <a:cubicBezTo>
                      <a:pt x="51" y="73"/>
                      <a:pt x="51" y="73"/>
                      <a:pt x="51" y="73"/>
                    </a:cubicBezTo>
                    <a:cubicBezTo>
                      <a:pt x="56" y="73"/>
                      <a:pt x="61" y="71"/>
                      <a:pt x="66" y="69"/>
                    </a:cubicBezTo>
                    <a:cubicBezTo>
                      <a:pt x="69" y="67"/>
                      <a:pt x="71" y="65"/>
                      <a:pt x="74" y="63"/>
                    </a:cubicBezTo>
                    <a:cubicBezTo>
                      <a:pt x="81" y="57"/>
                      <a:pt x="85" y="47"/>
                      <a:pt x="87" y="38"/>
                    </a:cubicBezTo>
                    <a:cubicBezTo>
                      <a:pt x="87" y="36"/>
                      <a:pt x="86" y="35"/>
                      <a:pt x="85" y="34"/>
                    </a:cubicBezTo>
                    <a:close/>
                  </a:path>
                </a:pathLst>
              </a:custGeom>
              <a:solidFill>
                <a:srgbClr val="FF9600"/>
              </a:solidFill>
              <a:ln w="22225" cap="rnd">
                <a:solidFill>
                  <a:srgbClr val="47474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srgbClr val="474746"/>
                  </a:solidFill>
                </a:endParaRPr>
              </a:p>
            </p:txBody>
          </p:sp>
          <p:sp>
            <p:nvSpPr>
              <p:cNvPr id="150" name="Freeform 8">
                <a:extLst>
                  <a:ext uri="{FF2B5EF4-FFF2-40B4-BE49-F238E27FC236}">
                    <a16:creationId xmlns:a16="http://schemas.microsoft.com/office/drawing/2014/main" id="{E8ED77F4-E2B8-4148-8454-F9B1929808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" y="987"/>
                <a:ext cx="244" cy="229"/>
              </a:xfrm>
              <a:custGeom>
                <a:avLst/>
                <a:gdLst>
                  <a:gd name="T0" fmla="*/ 33 w 93"/>
                  <a:gd name="T1" fmla="*/ 90 h 90"/>
                  <a:gd name="T2" fmla="*/ 37 w 93"/>
                  <a:gd name="T3" fmla="*/ 89 h 90"/>
                  <a:gd name="T4" fmla="*/ 92 w 93"/>
                  <a:gd name="T5" fmla="*/ 36 h 90"/>
                  <a:gd name="T6" fmla="*/ 93 w 93"/>
                  <a:gd name="T7" fmla="*/ 32 h 90"/>
                  <a:gd name="T8" fmla="*/ 92 w 93"/>
                  <a:gd name="T9" fmla="*/ 28 h 90"/>
                  <a:gd name="T10" fmla="*/ 64 w 93"/>
                  <a:gd name="T11" fmla="*/ 1 h 90"/>
                  <a:gd name="T12" fmla="*/ 60 w 93"/>
                  <a:gd name="T13" fmla="*/ 0 h 90"/>
                  <a:gd name="T14" fmla="*/ 56 w 93"/>
                  <a:gd name="T15" fmla="*/ 1 h 90"/>
                  <a:gd name="T16" fmla="*/ 2 w 93"/>
                  <a:gd name="T17" fmla="*/ 54 h 90"/>
                  <a:gd name="T18" fmla="*/ 0 w 93"/>
                  <a:gd name="T19" fmla="*/ 58 h 90"/>
                  <a:gd name="T20" fmla="*/ 2 w 93"/>
                  <a:gd name="T21" fmla="*/ 62 h 90"/>
                  <a:gd name="T22" fmla="*/ 30 w 93"/>
                  <a:gd name="T23" fmla="*/ 89 h 90"/>
                  <a:gd name="T24" fmla="*/ 33 w 93"/>
                  <a:gd name="T25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90">
                    <a:moveTo>
                      <a:pt x="33" y="90"/>
                    </a:moveTo>
                    <a:cubicBezTo>
                      <a:pt x="35" y="90"/>
                      <a:pt x="37" y="90"/>
                      <a:pt x="37" y="89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3" y="35"/>
                      <a:pt x="93" y="34"/>
                      <a:pt x="93" y="32"/>
                    </a:cubicBezTo>
                    <a:cubicBezTo>
                      <a:pt x="93" y="31"/>
                      <a:pt x="93" y="29"/>
                      <a:pt x="92" y="28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3" y="1"/>
                      <a:pt x="61" y="0"/>
                      <a:pt x="60" y="0"/>
                    </a:cubicBezTo>
                    <a:cubicBezTo>
                      <a:pt x="58" y="0"/>
                      <a:pt x="57" y="1"/>
                      <a:pt x="56" y="1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" y="55"/>
                      <a:pt x="0" y="56"/>
                      <a:pt x="0" y="58"/>
                    </a:cubicBezTo>
                    <a:cubicBezTo>
                      <a:pt x="0" y="60"/>
                      <a:pt x="1" y="61"/>
                      <a:pt x="2" y="62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0" y="90"/>
                      <a:pt x="32" y="90"/>
                      <a:pt x="33" y="90"/>
                    </a:cubicBezTo>
                    <a:close/>
                  </a:path>
                </a:pathLst>
              </a:custGeom>
              <a:noFill/>
              <a:ln w="22225" cap="rnd">
                <a:solidFill>
                  <a:srgbClr val="47474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srgbClr val="474746"/>
                  </a:solidFill>
                </a:endParaRPr>
              </a:p>
            </p:txBody>
          </p:sp>
        </p:grpSp>
      </p:grpSp>
      <p:grpSp>
        <p:nvGrpSpPr>
          <p:cNvPr id="151" name="図形グループ 109">
            <a:extLst>
              <a:ext uri="{FF2B5EF4-FFF2-40B4-BE49-F238E27FC236}">
                <a16:creationId xmlns:a16="http://schemas.microsoft.com/office/drawing/2014/main" id="{1E110D75-B93E-8A46-B1A2-7C2F817BEB44}"/>
              </a:ext>
            </a:extLst>
          </p:cNvPr>
          <p:cNvGrpSpPr/>
          <p:nvPr/>
        </p:nvGrpSpPr>
        <p:grpSpPr>
          <a:xfrm>
            <a:off x="5516398" y="1689237"/>
            <a:ext cx="1544377" cy="1395315"/>
            <a:chOff x="5861437" y="1215900"/>
            <a:chExt cx="1544377" cy="1395315"/>
          </a:xfrm>
        </p:grpSpPr>
        <p:sp>
          <p:nvSpPr>
            <p:cNvPr id="152" name="Hexagon 4">
              <a:extLst>
                <a:ext uri="{FF2B5EF4-FFF2-40B4-BE49-F238E27FC236}">
                  <a16:creationId xmlns:a16="http://schemas.microsoft.com/office/drawing/2014/main" id="{8A03E7AF-A517-1C41-92CE-2D9EDBAE54CB}"/>
                </a:ext>
              </a:extLst>
            </p:cNvPr>
            <p:cNvSpPr/>
            <p:nvPr/>
          </p:nvSpPr>
          <p:spPr>
            <a:xfrm>
              <a:off x="5861437" y="1215900"/>
              <a:ext cx="1544377" cy="1395315"/>
            </a:xfrm>
            <a:prstGeom prst="hexagon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>
                <a:solidFill>
                  <a:srgbClr val="FFFFFF"/>
                </a:solidFill>
              </a:endParaRPr>
            </a:p>
          </p:txBody>
        </p:sp>
        <p:grpSp>
          <p:nvGrpSpPr>
            <p:cNvPr id="153" name="Group 30">
              <a:extLst>
                <a:ext uri="{FF2B5EF4-FFF2-40B4-BE49-F238E27FC236}">
                  <a16:creationId xmlns:a16="http://schemas.microsoft.com/office/drawing/2014/main" id="{826D371D-5B65-3F45-A731-F74777E5147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247044" y="1509327"/>
              <a:ext cx="822960" cy="808460"/>
              <a:chOff x="5449" y="2282"/>
              <a:chExt cx="454" cy="446"/>
            </a:xfrm>
          </p:grpSpPr>
          <p:sp>
            <p:nvSpPr>
              <p:cNvPr id="154" name="Oval 31">
                <a:extLst>
                  <a:ext uri="{FF2B5EF4-FFF2-40B4-BE49-F238E27FC236}">
                    <a16:creationId xmlns:a16="http://schemas.microsoft.com/office/drawing/2014/main" id="{E07A7897-D8C2-8146-AE69-C3182E537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7" y="2567"/>
                <a:ext cx="107" cy="11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74746"/>
                  </a:solidFill>
                </a:endParaRPr>
              </a:p>
            </p:txBody>
          </p:sp>
          <p:sp>
            <p:nvSpPr>
              <p:cNvPr id="155" name="Freeform 32">
                <a:extLst>
                  <a:ext uri="{FF2B5EF4-FFF2-40B4-BE49-F238E27FC236}">
                    <a16:creationId xmlns:a16="http://schemas.microsoft.com/office/drawing/2014/main" id="{11EA626A-215A-A243-92F3-22C802301C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7" y="2567"/>
                <a:ext cx="96" cy="107"/>
              </a:xfrm>
              <a:custGeom>
                <a:avLst/>
                <a:gdLst>
                  <a:gd name="T0" fmla="*/ 70 w 70"/>
                  <a:gd name="T1" fmla="*/ 16 h 78"/>
                  <a:gd name="T2" fmla="*/ 39 w 70"/>
                  <a:gd name="T3" fmla="*/ 0 h 78"/>
                  <a:gd name="T4" fmla="*/ 0 w 70"/>
                  <a:gd name="T5" fmla="*/ 40 h 78"/>
                  <a:gd name="T6" fmla="*/ 24 w 70"/>
                  <a:gd name="T7" fmla="*/ 78 h 78"/>
                  <a:gd name="T8" fmla="*/ 70 w 70"/>
                  <a:gd name="T9" fmla="*/ 1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8">
                    <a:moveTo>
                      <a:pt x="70" y="16"/>
                    </a:moveTo>
                    <a:cubicBezTo>
                      <a:pt x="61" y="7"/>
                      <a:pt x="50" y="0"/>
                      <a:pt x="39" y="0"/>
                    </a:cubicBezTo>
                    <a:cubicBezTo>
                      <a:pt x="17" y="0"/>
                      <a:pt x="0" y="18"/>
                      <a:pt x="0" y="40"/>
                    </a:cubicBezTo>
                    <a:cubicBezTo>
                      <a:pt x="0" y="58"/>
                      <a:pt x="9" y="72"/>
                      <a:pt x="24" y="78"/>
                    </a:cubicBezTo>
                    <a:cubicBezTo>
                      <a:pt x="26" y="49"/>
                      <a:pt x="44" y="25"/>
                      <a:pt x="70" y="16"/>
                    </a:cubicBezTo>
                    <a:close/>
                  </a:path>
                </a:pathLst>
              </a:custGeom>
              <a:solidFill>
                <a:srgbClr val="A0CE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74746"/>
                  </a:solidFill>
                </a:endParaRPr>
              </a:p>
            </p:txBody>
          </p:sp>
          <p:sp>
            <p:nvSpPr>
              <p:cNvPr id="156" name="Freeform 33">
                <a:extLst>
                  <a:ext uri="{FF2B5EF4-FFF2-40B4-BE49-F238E27FC236}">
                    <a16:creationId xmlns:a16="http://schemas.microsoft.com/office/drawing/2014/main" id="{4CD79B19-6511-9E44-85C4-817DE8FCF5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49" y="2562"/>
                <a:ext cx="120" cy="120"/>
              </a:xfrm>
              <a:custGeom>
                <a:avLst/>
                <a:gdLst>
                  <a:gd name="T0" fmla="*/ 45 w 88"/>
                  <a:gd name="T1" fmla="*/ 11 h 88"/>
                  <a:gd name="T2" fmla="*/ 78 w 88"/>
                  <a:gd name="T3" fmla="*/ 44 h 88"/>
                  <a:gd name="T4" fmla="*/ 45 w 88"/>
                  <a:gd name="T5" fmla="*/ 80 h 88"/>
                  <a:gd name="T6" fmla="*/ 11 w 88"/>
                  <a:gd name="T7" fmla="*/ 44 h 88"/>
                  <a:gd name="T8" fmla="*/ 45 w 88"/>
                  <a:gd name="T9" fmla="*/ 11 h 88"/>
                  <a:gd name="T10" fmla="*/ 45 w 88"/>
                  <a:gd name="T11" fmla="*/ 0 h 88"/>
                  <a:gd name="T12" fmla="*/ 0 w 88"/>
                  <a:gd name="T13" fmla="*/ 44 h 88"/>
                  <a:gd name="T14" fmla="*/ 45 w 88"/>
                  <a:gd name="T15" fmla="*/ 88 h 88"/>
                  <a:gd name="T16" fmla="*/ 88 w 88"/>
                  <a:gd name="T17" fmla="*/ 44 h 88"/>
                  <a:gd name="T18" fmla="*/ 45 w 88"/>
                  <a:gd name="T1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" h="88">
                    <a:moveTo>
                      <a:pt x="45" y="11"/>
                    </a:moveTo>
                    <a:cubicBezTo>
                      <a:pt x="62" y="11"/>
                      <a:pt x="78" y="26"/>
                      <a:pt x="78" y="44"/>
                    </a:cubicBezTo>
                    <a:cubicBezTo>
                      <a:pt x="78" y="64"/>
                      <a:pt x="62" y="80"/>
                      <a:pt x="45" y="80"/>
                    </a:cubicBezTo>
                    <a:cubicBezTo>
                      <a:pt x="26" y="80"/>
                      <a:pt x="11" y="64"/>
                      <a:pt x="11" y="44"/>
                    </a:cubicBezTo>
                    <a:cubicBezTo>
                      <a:pt x="13" y="26"/>
                      <a:pt x="28" y="11"/>
                      <a:pt x="45" y="11"/>
                    </a:cubicBezTo>
                    <a:moveTo>
                      <a:pt x="45" y="0"/>
                    </a:moveTo>
                    <a:cubicBezTo>
                      <a:pt x="19" y="0"/>
                      <a:pt x="0" y="20"/>
                      <a:pt x="0" y="44"/>
                    </a:cubicBezTo>
                    <a:cubicBezTo>
                      <a:pt x="0" y="69"/>
                      <a:pt x="19" y="88"/>
                      <a:pt x="45" y="88"/>
                    </a:cubicBezTo>
                    <a:cubicBezTo>
                      <a:pt x="69" y="88"/>
                      <a:pt x="88" y="69"/>
                      <a:pt x="88" y="44"/>
                    </a:cubicBezTo>
                    <a:cubicBezTo>
                      <a:pt x="88" y="20"/>
                      <a:pt x="69" y="0"/>
                      <a:pt x="45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74746"/>
                  </a:solidFill>
                </a:endParaRPr>
              </a:p>
            </p:txBody>
          </p:sp>
          <p:sp>
            <p:nvSpPr>
              <p:cNvPr id="157" name="Oval 34">
                <a:extLst>
                  <a:ext uri="{FF2B5EF4-FFF2-40B4-BE49-F238E27FC236}">
                    <a16:creationId xmlns:a16="http://schemas.microsoft.com/office/drawing/2014/main" id="{1B229336-88D6-6747-B648-A8A6A71BD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3" y="2288"/>
                <a:ext cx="108" cy="10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74746"/>
                  </a:solidFill>
                </a:endParaRPr>
              </a:p>
            </p:txBody>
          </p:sp>
          <p:sp>
            <p:nvSpPr>
              <p:cNvPr id="158" name="Freeform 35">
                <a:extLst>
                  <a:ext uri="{FF2B5EF4-FFF2-40B4-BE49-F238E27FC236}">
                    <a16:creationId xmlns:a16="http://schemas.microsoft.com/office/drawing/2014/main" id="{83EF0483-EA10-B64F-A244-099654612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3" y="2288"/>
                <a:ext cx="96" cy="107"/>
              </a:xfrm>
              <a:custGeom>
                <a:avLst/>
                <a:gdLst>
                  <a:gd name="T0" fmla="*/ 70 w 70"/>
                  <a:gd name="T1" fmla="*/ 15 h 78"/>
                  <a:gd name="T2" fmla="*/ 40 w 70"/>
                  <a:gd name="T3" fmla="*/ 0 h 78"/>
                  <a:gd name="T4" fmla="*/ 0 w 70"/>
                  <a:gd name="T5" fmla="*/ 40 h 78"/>
                  <a:gd name="T6" fmla="*/ 24 w 70"/>
                  <a:gd name="T7" fmla="*/ 78 h 78"/>
                  <a:gd name="T8" fmla="*/ 70 w 70"/>
                  <a:gd name="T9" fmla="*/ 1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8">
                    <a:moveTo>
                      <a:pt x="70" y="15"/>
                    </a:moveTo>
                    <a:cubicBezTo>
                      <a:pt x="62" y="7"/>
                      <a:pt x="51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8"/>
                      <a:pt x="9" y="71"/>
                      <a:pt x="24" y="78"/>
                    </a:cubicBezTo>
                    <a:cubicBezTo>
                      <a:pt x="27" y="49"/>
                      <a:pt x="44" y="24"/>
                      <a:pt x="70" y="15"/>
                    </a:cubicBezTo>
                    <a:close/>
                  </a:path>
                </a:pathLst>
              </a:custGeom>
              <a:solidFill>
                <a:srgbClr val="A0CE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74746"/>
                  </a:solidFill>
                </a:endParaRPr>
              </a:p>
            </p:txBody>
          </p:sp>
          <p:sp>
            <p:nvSpPr>
              <p:cNvPr id="159" name="Freeform 36">
                <a:extLst>
                  <a:ext uri="{FF2B5EF4-FFF2-40B4-BE49-F238E27FC236}">
                    <a16:creationId xmlns:a16="http://schemas.microsoft.com/office/drawing/2014/main" id="{D904FD47-8E7E-5B4B-859C-59DF1466BE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15" y="2282"/>
                <a:ext cx="122" cy="121"/>
              </a:xfrm>
              <a:custGeom>
                <a:avLst/>
                <a:gdLst>
                  <a:gd name="T0" fmla="*/ 46 w 89"/>
                  <a:gd name="T1" fmla="*/ 11 h 88"/>
                  <a:gd name="T2" fmla="*/ 78 w 89"/>
                  <a:gd name="T3" fmla="*/ 44 h 88"/>
                  <a:gd name="T4" fmla="*/ 46 w 89"/>
                  <a:gd name="T5" fmla="*/ 79 h 88"/>
                  <a:gd name="T6" fmla="*/ 11 w 89"/>
                  <a:gd name="T7" fmla="*/ 44 h 88"/>
                  <a:gd name="T8" fmla="*/ 46 w 89"/>
                  <a:gd name="T9" fmla="*/ 11 h 88"/>
                  <a:gd name="T10" fmla="*/ 46 w 89"/>
                  <a:gd name="T11" fmla="*/ 0 h 88"/>
                  <a:gd name="T12" fmla="*/ 0 w 89"/>
                  <a:gd name="T13" fmla="*/ 44 h 88"/>
                  <a:gd name="T14" fmla="*/ 46 w 89"/>
                  <a:gd name="T15" fmla="*/ 88 h 88"/>
                  <a:gd name="T16" fmla="*/ 89 w 89"/>
                  <a:gd name="T17" fmla="*/ 44 h 88"/>
                  <a:gd name="T18" fmla="*/ 46 w 89"/>
                  <a:gd name="T1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9" h="88">
                    <a:moveTo>
                      <a:pt x="46" y="11"/>
                    </a:moveTo>
                    <a:cubicBezTo>
                      <a:pt x="63" y="11"/>
                      <a:pt x="78" y="26"/>
                      <a:pt x="78" y="44"/>
                    </a:cubicBezTo>
                    <a:cubicBezTo>
                      <a:pt x="78" y="64"/>
                      <a:pt x="63" y="79"/>
                      <a:pt x="46" y="79"/>
                    </a:cubicBezTo>
                    <a:cubicBezTo>
                      <a:pt x="26" y="79"/>
                      <a:pt x="11" y="64"/>
                      <a:pt x="11" y="44"/>
                    </a:cubicBezTo>
                    <a:cubicBezTo>
                      <a:pt x="13" y="26"/>
                      <a:pt x="28" y="11"/>
                      <a:pt x="46" y="11"/>
                    </a:cubicBezTo>
                    <a:moveTo>
                      <a:pt x="46" y="0"/>
                    </a:moveTo>
                    <a:cubicBezTo>
                      <a:pt x="20" y="0"/>
                      <a:pt x="0" y="20"/>
                      <a:pt x="0" y="44"/>
                    </a:cubicBezTo>
                    <a:cubicBezTo>
                      <a:pt x="0" y="68"/>
                      <a:pt x="20" y="88"/>
                      <a:pt x="46" y="88"/>
                    </a:cubicBezTo>
                    <a:cubicBezTo>
                      <a:pt x="69" y="88"/>
                      <a:pt x="89" y="68"/>
                      <a:pt x="89" y="44"/>
                    </a:cubicBezTo>
                    <a:cubicBezTo>
                      <a:pt x="89" y="20"/>
                      <a:pt x="69" y="0"/>
                      <a:pt x="4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74746"/>
                  </a:solidFill>
                </a:endParaRPr>
              </a:p>
            </p:txBody>
          </p:sp>
          <p:sp>
            <p:nvSpPr>
              <p:cNvPr id="160" name="Oval 37">
                <a:extLst>
                  <a:ext uri="{FF2B5EF4-FFF2-40B4-BE49-F238E27FC236}">
                    <a16:creationId xmlns:a16="http://schemas.microsoft.com/office/drawing/2014/main" id="{CE64E6E0-B080-2F4E-9F8C-D5BACBE7E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0" y="2567"/>
                <a:ext cx="107" cy="11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74746"/>
                  </a:solidFill>
                </a:endParaRPr>
              </a:p>
            </p:txBody>
          </p:sp>
          <p:sp>
            <p:nvSpPr>
              <p:cNvPr id="161" name="Freeform 38">
                <a:extLst>
                  <a:ext uri="{FF2B5EF4-FFF2-40B4-BE49-F238E27FC236}">
                    <a16:creationId xmlns:a16="http://schemas.microsoft.com/office/drawing/2014/main" id="{4FD35773-0503-EB4E-ABAF-D4EB6FFF3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0" y="2567"/>
                <a:ext cx="96" cy="107"/>
              </a:xfrm>
              <a:custGeom>
                <a:avLst/>
                <a:gdLst>
                  <a:gd name="T0" fmla="*/ 70 w 70"/>
                  <a:gd name="T1" fmla="*/ 16 h 78"/>
                  <a:gd name="T2" fmla="*/ 39 w 70"/>
                  <a:gd name="T3" fmla="*/ 0 h 78"/>
                  <a:gd name="T4" fmla="*/ 0 w 70"/>
                  <a:gd name="T5" fmla="*/ 40 h 78"/>
                  <a:gd name="T6" fmla="*/ 24 w 70"/>
                  <a:gd name="T7" fmla="*/ 78 h 78"/>
                  <a:gd name="T8" fmla="*/ 70 w 70"/>
                  <a:gd name="T9" fmla="*/ 1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8">
                    <a:moveTo>
                      <a:pt x="70" y="16"/>
                    </a:moveTo>
                    <a:cubicBezTo>
                      <a:pt x="61" y="7"/>
                      <a:pt x="50" y="0"/>
                      <a:pt x="39" y="0"/>
                    </a:cubicBezTo>
                    <a:cubicBezTo>
                      <a:pt x="17" y="0"/>
                      <a:pt x="0" y="18"/>
                      <a:pt x="0" y="40"/>
                    </a:cubicBezTo>
                    <a:cubicBezTo>
                      <a:pt x="0" y="58"/>
                      <a:pt x="8" y="72"/>
                      <a:pt x="24" y="78"/>
                    </a:cubicBezTo>
                    <a:cubicBezTo>
                      <a:pt x="26" y="49"/>
                      <a:pt x="43" y="25"/>
                      <a:pt x="70" y="16"/>
                    </a:cubicBezTo>
                    <a:close/>
                  </a:path>
                </a:pathLst>
              </a:custGeom>
              <a:solidFill>
                <a:srgbClr val="A0CE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74746"/>
                  </a:solidFill>
                </a:endParaRPr>
              </a:p>
            </p:txBody>
          </p:sp>
          <p:sp>
            <p:nvSpPr>
              <p:cNvPr id="162" name="Freeform 39">
                <a:extLst>
                  <a:ext uri="{FF2B5EF4-FFF2-40B4-BE49-F238E27FC236}">
                    <a16:creationId xmlns:a16="http://schemas.microsoft.com/office/drawing/2014/main" id="{CB6BFD09-F83B-4942-B3A0-DD653B7883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2" y="2562"/>
                <a:ext cx="121" cy="120"/>
              </a:xfrm>
              <a:custGeom>
                <a:avLst/>
                <a:gdLst>
                  <a:gd name="T0" fmla="*/ 45 w 88"/>
                  <a:gd name="T1" fmla="*/ 11 h 88"/>
                  <a:gd name="T2" fmla="*/ 77 w 88"/>
                  <a:gd name="T3" fmla="*/ 44 h 88"/>
                  <a:gd name="T4" fmla="*/ 45 w 88"/>
                  <a:gd name="T5" fmla="*/ 80 h 88"/>
                  <a:gd name="T6" fmla="*/ 10 w 88"/>
                  <a:gd name="T7" fmla="*/ 44 h 88"/>
                  <a:gd name="T8" fmla="*/ 45 w 88"/>
                  <a:gd name="T9" fmla="*/ 11 h 88"/>
                  <a:gd name="T10" fmla="*/ 45 w 88"/>
                  <a:gd name="T11" fmla="*/ 0 h 88"/>
                  <a:gd name="T12" fmla="*/ 0 w 88"/>
                  <a:gd name="T13" fmla="*/ 44 h 88"/>
                  <a:gd name="T14" fmla="*/ 45 w 88"/>
                  <a:gd name="T15" fmla="*/ 88 h 88"/>
                  <a:gd name="T16" fmla="*/ 88 w 88"/>
                  <a:gd name="T17" fmla="*/ 44 h 88"/>
                  <a:gd name="T18" fmla="*/ 45 w 88"/>
                  <a:gd name="T1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" h="88">
                    <a:moveTo>
                      <a:pt x="45" y="11"/>
                    </a:moveTo>
                    <a:cubicBezTo>
                      <a:pt x="62" y="11"/>
                      <a:pt x="77" y="26"/>
                      <a:pt x="77" y="44"/>
                    </a:cubicBezTo>
                    <a:cubicBezTo>
                      <a:pt x="77" y="64"/>
                      <a:pt x="62" y="80"/>
                      <a:pt x="45" y="80"/>
                    </a:cubicBezTo>
                    <a:cubicBezTo>
                      <a:pt x="25" y="80"/>
                      <a:pt x="10" y="64"/>
                      <a:pt x="10" y="44"/>
                    </a:cubicBezTo>
                    <a:cubicBezTo>
                      <a:pt x="12" y="26"/>
                      <a:pt x="28" y="11"/>
                      <a:pt x="45" y="11"/>
                    </a:cubicBezTo>
                    <a:moveTo>
                      <a:pt x="45" y="0"/>
                    </a:moveTo>
                    <a:cubicBezTo>
                      <a:pt x="19" y="0"/>
                      <a:pt x="0" y="20"/>
                      <a:pt x="0" y="44"/>
                    </a:cubicBezTo>
                    <a:cubicBezTo>
                      <a:pt x="0" y="69"/>
                      <a:pt x="19" y="88"/>
                      <a:pt x="45" y="88"/>
                    </a:cubicBezTo>
                    <a:cubicBezTo>
                      <a:pt x="69" y="88"/>
                      <a:pt x="88" y="69"/>
                      <a:pt x="88" y="44"/>
                    </a:cubicBezTo>
                    <a:cubicBezTo>
                      <a:pt x="88" y="20"/>
                      <a:pt x="69" y="0"/>
                      <a:pt x="45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74746"/>
                  </a:solidFill>
                </a:endParaRPr>
              </a:p>
            </p:txBody>
          </p:sp>
          <p:sp>
            <p:nvSpPr>
              <p:cNvPr id="163" name="Freeform 40">
                <a:extLst>
                  <a:ext uri="{FF2B5EF4-FFF2-40B4-BE49-F238E27FC236}">
                    <a16:creationId xmlns:a16="http://schemas.microsoft.com/office/drawing/2014/main" id="{E7089D80-2427-1245-AFB5-E9BC4F9B8D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" y="2670"/>
                <a:ext cx="221" cy="58"/>
              </a:xfrm>
              <a:custGeom>
                <a:avLst/>
                <a:gdLst>
                  <a:gd name="T0" fmla="*/ 161 w 161"/>
                  <a:gd name="T1" fmla="*/ 29 h 42"/>
                  <a:gd name="T2" fmla="*/ 101 w 161"/>
                  <a:gd name="T3" fmla="*/ 42 h 42"/>
                  <a:gd name="T4" fmla="*/ 0 w 161"/>
                  <a:gd name="T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1" h="42">
                    <a:moveTo>
                      <a:pt x="161" y="29"/>
                    </a:moveTo>
                    <a:cubicBezTo>
                      <a:pt x="143" y="37"/>
                      <a:pt x="123" y="42"/>
                      <a:pt x="101" y="42"/>
                    </a:cubicBezTo>
                    <a:cubicBezTo>
                      <a:pt x="62" y="42"/>
                      <a:pt x="26" y="26"/>
                      <a:pt x="0" y="0"/>
                    </a:cubicBezTo>
                  </a:path>
                </a:pathLst>
              </a:custGeom>
              <a:noFill/>
              <a:ln w="22225" cap="rnd">
                <a:solidFill>
                  <a:srgbClr val="47474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srgbClr val="474746"/>
                  </a:solidFill>
                </a:endParaRPr>
              </a:p>
            </p:txBody>
          </p:sp>
          <p:sp>
            <p:nvSpPr>
              <p:cNvPr id="164" name="Freeform 41">
                <a:extLst>
                  <a:ext uri="{FF2B5EF4-FFF2-40B4-BE49-F238E27FC236}">
                    <a16:creationId xmlns:a16="http://schemas.microsoft.com/office/drawing/2014/main" id="{12E0C3D2-71A4-BD4E-9523-CC336AB4D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1" y="2359"/>
                <a:ext cx="102" cy="215"/>
              </a:xfrm>
              <a:custGeom>
                <a:avLst/>
                <a:gdLst>
                  <a:gd name="T0" fmla="*/ 0 w 74"/>
                  <a:gd name="T1" fmla="*/ 0 h 157"/>
                  <a:gd name="T2" fmla="*/ 74 w 74"/>
                  <a:gd name="T3" fmla="*/ 126 h 157"/>
                  <a:gd name="T4" fmla="*/ 71 w 74"/>
                  <a:gd name="T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4" h="157">
                    <a:moveTo>
                      <a:pt x="0" y="0"/>
                    </a:moveTo>
                    <a:cubicBezTo>
                      <a:pt x="44" y="24"/>
                      <a:pt x="74" y="72"/>
                      <a:pt x="74" y="126"/>
                    </a:cubicBezTo>
                    <a:cubicBezTo>
                      <a:pt x="74" y="137"/>
                      <a:pt x="73" y="147"/>
                      <a:pt x="71" y="157"/>
                    </a:cubicBezTo>
                  </a:path>
                </a:pathLst>
              </a:custGeom>
              <a:noFill/>
              <a:ln w="22225" cap="rnd">
                <a:solidFill>
                  <a:srgbClr val="47474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srgbClr val="474746"/>
                  </a:solidFill>
                </a:endParaRPr>
              </a:p>
            </p:txBody>
          </p:sp>
          <p:sp>
            <p:nvSpPr>
              <p:cNvPr id="165" name="Freeform 42">
                <a:extLst>
                  <a:ext uri="{FF2B5EF4-FFF2-40B4-BE49-F238E27FC236}">
                    <a16:creationId xmlns:a16="http://schemas.microsoft.com/office/drawing/2014/main" id="{CC3D826B-6CBD-ED43-B676-961F7AF34C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2" y="2343"/>
                <a:ext cx="141" cy="182"/>
              </a:xfrm>
              <a:custGeom>
                <a:avLst/>
                <a:gdLst>
                  <a:gd name="T0" fmla="*/ 0 w 103"/>
                  <a:gd name="T1" fmla="*/ 133 h 133"/>
                  <a:gd name="T2" fmla="*/ 103 w 103"/>
                  <a:gd name="T3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3" h="133">
                    <a:moveTo>
                      <a:pt x="0" y="133"/>
                    </a:moveTo>
                    <a:cubicBezTo>
                      <a:pt x="2" y="70"/>
                      <a:pt x="45" y="17"/>
                      <a:pt x="103" y="0"/>
                    </a:cubicBezTo>
                  </a:path>
                </a:pathLst>
              </a:custGeom>
              <a:noFill/>
              <a:ln w="22225" cap="rnd">
                <a:solidFill>
                  <a:srgbClr val="47474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srgbClr val="474746"/>
                  </a:solidFill>
                </a:endParaRPr>
              </a:p>
            </p:txBody>
          </p:sp>
        </p:grpSp>
      </p:grp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6190584F-6D35-E545-B621-C5D69ADE2240}"/>
              </a:ext>
            </a:extLst>
          </p:cNvPr>
          <p:cNvCxnSpPr>
            <a:stCxn id="118" idx="0"/>
            <a:endCxn id="120" idx="3"/>
          </p:cNvCxnSpPr>
          <p:nvPr/>
        </p:nvCxnSpPr>
        <p:spPr>
          <a:xfrm flipV="1">
            <a:off x="1899664" y="2385477"/>
            <a:ext cx="156787" cy="1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線矢印コネクタ 166">
            <a:extLst>
              <a:ext uri="{FF2B5EF4-FFF2-40B4-BE49-F238E27FC236}">
                <a16:creationId xmlns:a16="http://schemas.microsoft.com/office/drawing/2014/main" id="{E25F7281-A6FE-5D4C-903C-A2A4F9D28C03}"/>
              </a:ext>
            </a:extLst>
          </p:cNvPr>
          <p:cNvCxnSpPr>
            <a:stCxn id="120" idx="0"/>
            <a:endCxn id="121" idx="3"/>
          </p:cNvCxnSpPr>
          <p:nvPr/>
        </p:nvCxnSpPr>
        <p:spPr>
          <a:xfrm>
            <a:off x="3600828" y="2385477"/>
            <a:ext cx="1831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C5B24BC0-BBDE-D441-B02C-7D8045C05EA0}"/>
              </a:ext>
            </a:extLst>
          </p:cNvPr>
          <p:cNvCxnSpPr>
            <a:cxnSpLocks/>
            <a:stCxn id="125" idx="0"/>
            <a:endCxn id="152" idx="3"/>
          </p:cNvCxnSpPr>
          <p:nvPr/>
        </p:nvCxnSpPr>
        <p:spPr>
          <a:xfrm>
            <a:off x="5328306" y="2385477"/>
            <a:ext cx="188092" cy="1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A2D727AD-F614-5F43-95F2-6461C4E67930}"/>
              </a:ext>
            </a:extLst>
          </p:cNvPr>
          <p:cNvCxnSpPr>
            <a:cxnSpLocks/>
            <a:stCxn id="152" idx="0"/>
            <a:endCxn id="140" idx="3"/>
          </p:cNvCxnSpPr>
          <p:nvPr/>
        </p:nvCxnSpPr>
        <p:spPr>
          <a:xfrm>
            <a:off x="7060775" y="2386895"/>
            <a:ext cx="1769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カギ線コネクタ 169">
            <a:extLst>
              <a:ext uri="{FF2B5EF4-FFF2-40B4-BE49-F238E27FC236}">
                <a16:creationId xmlns:a16="http://schemas.microsoft.com/office/drawing/2014/main" id="{D4CCD437-3B1E-7949-829D-95CA4D2A7AE8}"/>
              </a:ext>
            </a:extLst>
          </p:cNvPr>
          <p:cNvCxnSpPr>
            <a:cxnSpLocks/>
            <a:stCxn id="140" idx="0"/>
            <a:endCxn id="119" idx="3"/>
          </p:cNvCxnSpPr>
          <p:nvPr/>
        </p:nvCxnSpPr>
        <p:spPr>
          <a:xfrm flipH="1" flipV="1">
            <a:off x="2056451" y="2385477"/>
            <a:ext cx="6725683" cy="1418"/>
          </a:xfrm>
          <a:prstGeom prst="bentConnector5">
            <a:avLst>
              <a:gd name="adj1" fmla="val -3399"/>
              <a:gd name="adj2" fmla="val -137137870"/>
              <a:gd name="adj3" fmla="val 10339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D7E677E5-31E6-0F4A-8C5D-CA0569C33071}"/>
              </a:ext>
            </a:extLst>
          </p:cNvPr>
          <p:cNvSpPr txBox="1"/>
          <p:nvPr/>
        </p:nvSpPr>
        <p:spPr>
          <a:xfrm>
            <a:off x="3176405" y="4500157"/>
            <a:ext cx="4719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Continuous Improvement</a:t>
            </a:r>
            <a:endParaRPr kumimoji="1" lang="ja-JP" altLang="en-US" sz="1400" dirty="0">
              <a:solidFill>
                <a:schemeClr val="accent1"/>
              </a:solidFill>
              <a:latin typeface="Amazon Ember" panose="020B0603020204020204" pitchFamily="34" charset="0"/>
              <a:ea typeface="Meiryo" charset="-128"/>
              <a:cs typeface="Amazon Ember" panose="020B0603020204020204" pitchFamily="34" charset="0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CDDF6BE9-AD6D-8042-9A57-C0EA6B5C7C1C}"/>
              </a:ext>
            </a:extLst>
          </p:cNvPr>
          <p:cNvSpPr/>
          <p:nvPr/>
        </p:nvSpPr>
        <p:spPr>
          <a:xfrm>
            <a:off x="2198433" y="908612"/>
            <a:ext cx="1292554" cy="3207420"/>
          </a:xfrm>
          <a:prstGeom prst="rect">
            <a:avLst/>
          </a:prstGeom>
          <a:noFill/>
          <a:ln w="19050" cap="flat" cmpd="sng" algn="ctr">
            <a:solidFill>
              <a:srgbClr val="69E31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-128"/>
              <a:cs typeface=""/>
            </a:endParaRPr>
          </a:p>
        </p:txBody>
      </p:sp>
      <p:sp>
        <p:nvSpPr>
          <p:cNvPr id="63" name="TextBox 17">
            <a:extLst>
              <a:ext uri="{FF2B5EF4-FFF2-40B4-BE49-F238E27FC236}">
                <a16:creationId xmlns:a16="http://schemas.microsoft.com/office/drawing/2014/main" id="{27A13268-DF9C-ED47-AC20-3445C2286A1F}"/>
              </a:ext>
            </a:extLst>
          </p:cNvPr>
          <p:cNvSpPr txBox="1"/>
          <p:nvPr/>
        </p:nvSpPr>
        <p:spPr>
          <a:xfrm>
            <a:off x="2166159" y="915376"/>
            <a:ext cx="1376647" cy="78175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indent="0" algn="ctr" defTabSz="685800">
              <a:spcBef>
                <a:spcPct val="20000"/>
              </a:spcBef>
              <a:buFontTx/>
              <a:buNone/>
              <a:defRPr sz="1600" b="0" i="0">
                <a:latin typeface="Amazon Ember" panose="020B0603020204020204" pitchFamily="34" charset="0"/>
                <a:cs typeface="Arial"/>
              </a:defRPr>
            </a:lvl1pPr>
            <a:lvl2pPr marL="742950" indent="-285750">
              <a:spcBef>
                <a:spcPct val="20000"/>
              </a:spcBef>
              <a:buFont typeface="Arial"/>
              <a:buChar char="•"/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b="0" i="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altLang="ja-JP" sz="1400" dirty="0">
                <a:solidFill>
                  <a:srgbClr val="69E319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AWS IoT, Kinesis</a:t>
            </a:r>
          </a:p>
          <a:p>
            <a:r>
              <a:rPr lang="en-US" sz="1400" dirty="0">
                <a:solidFill>
                  <a:srgbClr val="69E319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=&gt; S3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27FAFA7C-FC76-CF4D-B753-7218278F071B}"/>
              </a:ext>
            </a:extLst>
          </p:cNvPr>
          <p:cNvSpPr/>
          <p:nvPr/>
        </p:nvSpPr>
        <p:spPr>
          <a:xfrm>
            <a:off x="3862738" y="908613"/>
            <a:ext cx="1292554" cy="3207420"/>
          </a:xfrm>
          <a:prstGeom prst="rect">
            <a:avLst/>
          </a:prstGeom>
          <a:noFill/>
          <a:ln w="19050" cap="flat" cmpd="sng" algn="ctr">
            <a:solidFill>
              <a:srgbClr val="FF008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-128"/>
              <a:cs typeface=""/>
            </a:endParaRPr>
          </a:p>
        </p:txBody>
      </p:sp>
      <p:sp>
        <p:nvSpPr>
          <p:cNvPr id="65" name="TextBox 17">
            <a:extLst>
              <a:ext uri="{FF2B5EF4-FFF2-40B4-BE49-F238E27FC236}">
                <a16:creationId xmlns:a16="http://schemas.microsoft.com/office/drawing/2014/main" id="{4F5CAE2E-B483-3743-8FF6-90619CE88C1F}"/>
              </a:ext>
            </a:extLst>
          </p:cNvPr>
          <p:cNvSpPr txBox="1"/>
          <p:nvPr/>
        </p:nvSpPr>
        <p:spPr>
          <a:xfrm>
            <a:off x="3825262" y="921353"/>
            <a:ext cx="1376647" cy="56630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indent="0" algn="ctr" defTabSz="685800">
              <a:spcBef>
                <a:spcPct val="20000"/>
              </a:spcBef>
              <a:buFontTx/>
              <a:buNone/>
              <a:defRPr sz="1600" b="0" i="0">
                <a:latin typeface="Amazon Ember" panose="020B0603020204020204" pitchFamily="34" charset="0"/>
                <a:cs typeface="Arial"/>
              </a:defRPr>
            </a:lvl1pPr>
            <a:lvl2pPr marL="742950" indent="-285750">
              <a:spcBef>
                <a:spcPct val="20000"/>
              </a:spcBef>
              <a:buFont typeface="Arial"/>
              <a:buChar char="•"/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b="0" i="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altLang="ja-JP" sz="1400" dirty="0" err="1">
                <a:solidFill>
                  <a:srgbClr val="FF0080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SageMaker</a:t>
            </a:r>
            <a:r>
              <a:rPr lang="en-US" altLang="ja-JP" sz="1400" dirty="0">
                <a:solidFill>
                  <a:srgbClr val="FF0080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,</a:t>
            </a:r>
          </a:p>
          <a:p>
            <a:r>
              <a:rPr lang="en-US" altLang="ja-JP" sz="1400" dirty="0">
                <a:solidFill>
                  <a:srgbClr val="FF0080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DL AMI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AFD3B4B-0451-DE47-8697-09EFAEEA4725}"/>
              </a:ext>
            </a:extLst>
          </p:cNvPr>
          <p:cNvSpPr/>
          <p:nvPr/>
        </p:nvSpPr>
        <p:spPr>
          <a:xfrm>
            <a:off x="5610205" y="908613"/>
            <a:ext cx="3103123" cy="3207420"/>
          </a:xfrm>
          <a:prstGeom prst="rect">
            <a:avLst/>
          </a:prstGeom>
          <a:noFill/>
          <a:ln w="19050" cap="flat" cmpd="sng" algn="ctr">
            <a:solidFill>
              <a:srgbClr val="8C3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-128"/>
              <a:cs typeface=""/>
            </a:endParaRPr>
          </a:p>
        </p:txBody>
      </p:sp>
      <p:sp>
        <p:nvSpPr>
          <p:cNvPr id="67" name="TextBox 17">
            <a:extLst>
              <a:ext uri="{FF2B5EF4-FFF2-40B4-BE49-F238E27FC236}">
                <a16:creationId xmlns:a16="http://schemas.microsoft.com/office/drawing/2014/main" id="{2609EF23-3188-4B48-89C2-7203B2DFF0DA}"/>
              </a:ext>
            </a:extLst>
          </p:cNvPr>
          <p:cNvSpPr txBox="1"/>
          <p:nvPr/>
        </p:nvSpPr>
        <p:spPr>
          <a:xfrm>
            <a:off x="5573660" y="916704"/>
            <a:ext cx="3215821" cy="30777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indent="0" algn="ctr" defTabSz="685800">
              <a:spcBef>
                <a:spcPct val="20000"/>
              </a:spcBef>
              <a:buFontTx/>
              <a:buNone/>
              <a:defRPr sz="1600" b="0" i="0">
                <a:latin typeface="Amazon Ember" panose="020B0603020204020204" pitchFamily="34" charset="0"/>
                <a:cs typeface="Arial"/>
              </a:defRPr>
            </a:lvl1pPr>
            <a:lvl2pPr marL="742950" indent="-285750">
              <a:spcBef>
                <a:spcPct val="20000"/>
              </a:spcBef>
              <a:buFont typeface="Arial"/>
              <a:buChar char="•"/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b="0" i="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altLang="ja-JP" sz="1400" dirty="0" err="1">
                <a:solidFill>
                  <a:srgbClr val="8C3FFF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Greengrass</a:t>
            </a:r>
            <a:r>
              <a:rPr lang="en-US" altLang="ja-JP" sz="1400" dirty="0">
                <a:solidFill>
                  <a:srgbClr val="8C3FFF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 ML Inference</a:t>
            </a:r>
            <a:endParaRPr lang="en-US" sz="1400" dirty="0">
              <a:solidFill>
                <a:srgbClr val="8C3FFF"/>
              </a:solidFill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5F29B5D7-E049-2C44-B162-10D46AEC4A2F}"/>
              </a:ext>
            </a:extLst>
          </p:cNvPr>
          <p:cNvSpPr/>
          <p:nvPr/>
        </p:nvSpPr>
        <p:spPr>
          <a:xfrm>
            <a:off x="454476" y="915376"/>
            <a:ext cx="1343274" cy="3207420"/>
          </a:xfrm>
          <a:prstGeom prst="rect">
            <a:avLst/>
          </a:prstGeom>
          <a:noFill/>
          <a:ln w="19050" cap="flat" cmpd="sng" algn="ctr">
            <a:solidFill>
              <a:srgbClr val="8C3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-128"/>
              <a:cs typeface=""/>
            </a:endParaRPr>
          </a:p>
        </p:txBody>
      </p:sp>
      <p:sp>
        <p:nvSpPr>
          <p:cNvPr id="69" name="TextBox 17">
            <a:extLst>
              <a:ext uri="{FF2B5EF4-FFF2-40B4-BE49-F238E27FC236}">
                <a16:creationId xmlns:a16="http://schemas.microsoft.com/office/drawing/2014/main" id="{3B5CE73F-014C-9B45-AF7C-FF0ADA0B9244}"/>
              </a:ext>
            </a:extLst>
          </p:cNvPr>
          <p:cNvSpPr txBox="1"/>
          <p:nvPr/>
        </p:nvSpPr>
        <p:spPr>
          <a:xfrm>
            <a:off x="454476" y="923913"/>
            <a:ext cx="1325590" cy="52322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indent="0" algn="ctr" defTabSz="685800">
              <a:spcBef>
                <a:spcPct val="20000"/>
              </a:spcBef>
              <a:buFontTx/>
              <a:buNone/>
              <a:defRPr sz="1600" b="0" i="0">
                <a:latin typeface="Amazon Ember" panose="020B0603020204020204" pitchFamily="34" charset="0"/>
                <a:cs typeface="Arial"/>
              </a:defRPr>
            </a:lvl1pPr>
            <a:lvl2pPr marL="742950" indent="-285750">
              <a:spcBef>
                <a:spcPct val="20000"/>
              </a:spcBef>
              <a:buFont typeface="Arial"/>
              <a:buChar char="•"/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b="0" i="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altLang="ja-JP" sz="1400" dirty="0" err="1">
                <a:solidFill>
                  <a:srgbClr val="8C3FFF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Greengrass</a:t>
            </a:r>
            <a:r>
              <a:rPr lang="en-US" altLang="ja-JP" sz="1400" dirty="0">
                <a:solidFill>
                  <a:srgbClr val="8C3FFF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 ML Inference</a:t>
            </a:r>
            <a:endParaRPr lang="en-US" sz="1400" dirty="0">
              <a:solidFill>
                <a:srgbClr val="8C3FFF"/>
              </a:solidFill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56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タイトル 1">
            <a:extLst>
              <a:ext uri="{FF2B5EF4-FFF2-40B4-BE49-F238E27FC236}">
                <a16:creationId xmlns:a16="http://schemas.microsoft.com/office/drawing/2014/main" id="{CE1B1278-6C95-6247-B3DE-CD01267A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kumimoji="1" lang="en-US" altLang="ja-JP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Greengrass ML Inferences</a:t>
            </a:r>
            <a:endParaRPr kumimoji="1" lang="ja-JP" altLang="en-US" dirty="0">
              <a:latin typeface="Amazon Ember" panose="020B0603020204020204" pitchFamily="34" charset="0"/>
              <a:ea typeface="Meiryo" charset="-128"/>
              <a:cs typeface="Amazon Ember" panose="020B0603020204020204" pitchFamily="34" charset="0"/>
            </a:endParaRP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9490E-9B19-3B4D-B09D-BC66A8CEC2F0}"/>
              </a:ext>
            </a:extLst>
          </p:cNvPr>
          <p:cNvSpPr txBox="1">
            <a:spLocks/>
          </p:cNvSpPr>
          <p:nvPr/>
        </p:nvSpPr>
        <p:spPr>
          <a:xfrm>
            <a:off x="342041" y="1440632"/>
            <a:ext cx="8226225" cy="99001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 sz="1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Train in the cloud</a:t>
            </a:r>
          </a:p>
          <a:p>
            <a:pPr marL="190500" indent="-190500">
              <a:lnSpc>
                <a:spcPct val="90000"/>
              </a:lnSpc>
              <a:spcBef>
                <a:spcPts val="768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Massive computing power</a:t>
            </a:r>
          </a:p>
          <a:p>
            <a:pPr marL="190500" indent="-190500">
              <a:lnSpc>
                <a:spcPct val="90000"/>
              </a:lnSpc>
              <a:spcBef>
                <a:spcPts val="768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Large repository of data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C9262B7A-3548-1E42-A3BD-8580036D717A}"/>
              </a:ext>
            </a:extLst>
          </p:cNvPr>
          <p:cNvSpPr txBox="1">
            <a:spLocks/>
          </p:cNvSpPr>
          <p:nvPr/>
        </p:nvSpPr>
        <p:spPr>
          <a:xfrm>
            <a:off x="436637" y="2603126"/>
            <a:ext cx="2967917" cy="1638397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Inference at the edge</a:t>
            </a:r>
          </a:p>
          <a:p>
            <a:pPr marL="190500" indent="-190500">
              <a:lnSpc>
                <a:spcPct val="90000"/>
              </a:lnSpc>
              <a:spcBef>
                <a:spcPts val="768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Low latency</a:t>
            </a:r>
          </a:p>
          <a:p>
            <a:pPr marL="190500" indent="-190500">
              <a:lnSpc>
                <a:spcPct val="90000"/>
              </a:lnSpc>
              <a:spcBef>
                <a:spcPts val="768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bandwidth saving</a:t>
            </a:r>
          </a:p>
          <a:p>
            <a:pPr marL="190500" indent="-190500">
              <a:lnSpc>
                <a:spcPct val="90000"/>
              </a:lnSpc>
              <a:spcBef>
                <a:spcPts val="768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regulation/privacy</a:t>
            </a:r>
          </a:p>
          <a:p>
            <a:pPr marL="190500" indent="-190500">
              <a:lnSpc>
                <a:spcPct val="90000"/>
              </a:lnSpc>
              <a:spcBef>
                <a:spcPts val="768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reliability </a:t>
            </a:r>
          </a:p>
        </p:txBody>
      </p:sp>
      <p:sp>
        <p:nvSpPr>
          <p:cNvPr id="6" name="TextBox 154">
            <a:extLst>
              <a:ext uri="{FF2B5EF4-FFF2-40B4-BE49-F238E27FC236}">
                <a16:creationId xmlns:a16="http://schemas.microsoft.com/office/drawing/2014/main" id="{B66DB933-7536-F94D-A36A-3EA6712212EB}"/>
              </a:ext>
            </a:extLst>
          </p:cNvPr>
          <p:cNvSpPr txBox="1"/>
          <p:nvPr/>
        </p:nvSpPr>
        <p:spPr>
          <a:xfrm>
            <a:off x="4350036" y="1061370"/>
            <a:ext cx="2259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Trained models</a:t>
            </a:r>
            <a:br>
              <a:rPr lang="en-US" sz="1400" dirty="0">
                <a:solidFill>
                  <a:schemeClr val="accent6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and Lambda functions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Amazon Ember" panose="02000000000000000000" pitchFamily="2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TextBox 157">
            <a:extLst>
              <a:ext uri="{FF2B5EF4-FFF2-40B4-BE49-F238E27FC236}">
                <a16:creationId xmlns:a16="http://schemas.microsoft.com/office/drawing/2014/main" id="{5F5B1053-D847-B84E-8280-38F1396F2509}"/>
              </a:ext>
            </a:extLst>
          </p:cNvPr>
          <p:cNvSpPr txBox="1"/>
          <p:nvPr/>
        </p:nvSpPr>
        <p:spPr>
          <a:xfrm>
            <a:off x="7766366" y="3565722"/>
            <a:ext cx="1222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Extracted Intelligence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8" name="Group 15">
            <a:extLst>
              <a:ext uri="{FF2B5EF4-FFF2-40B4-BE49-F238E27FC236}">
                <a16:creationId xmlns:a16="http://schemas.microsoft.com/office/drawing/2014/main" id="{6E66E2EE-DBE2-654E-935E-3817D24CD328}"/>
              </a:ext>
            </a:extLst>
          </p:cNvPr>
          <p:cNvGrpSpPr/>
          <p:nvPr/>
        </p:nvGrpSpPr>
        <p:grpSpPr>
          <a:xfrm>
            <a:off x="5296865" y="3358043"/>
            <a:ext cx="1557611" cy="1123474"/>
            <a:chOff x="5269569" y="3358043"/>
            <a:chExt cx="1557611" cy="1123474"/>
          </a:xfrm>
        </p:grpSpPr>
        <p:grpSp>
          <p:nvGrpSpPr>
            <p:cNvPr id="9" name="Group 155">
              <a:extLst>
                <a:ext uri="{FF2B5EF4-FFF2-40B4-BE49-F238E27FC236}">
                  <a16:creationId xmlns:a16="http://schemas.microsoft.com/office/drawing/2014/main" id="{56BC19DA-3A77-9E41-AC27-E694542B3CD9}"/>
                </a:ext>
              </a:extLst>
            </p:cNvPr>
            <p:cNvGrpSpPr/>
            <p:nvPr/>
          </p:nvGrpSpPr>
          <p:grpSpPr>
            <a:xfrm>
              <a:off x="5269569" y="3358043"/>
              <a:ext cx="1557611" cy="1123474"/>
              <a:chOff x="6260871" y="2654920"/>
              <a:chExt cx="1557611" cy="1123474"/>
            </a:xfrm>
          </p:grpSpPr>
          <p:pic>
            <p:nvPicPr>
              <p:cNvPr id="11" name="Picture 4" descr="Image result for aws edge">
                <a:extLst>
                  <a:ext uri="{FF2B5EF4-FFF2-40B4-BE49-F238E27FC236}">
                    <a16:creationId xmlns:a16="http://schemas.microsoft.com/office/drawing/2014/main" id="{A96B6945-1AB1-4742-8D73-9542241B13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19565" y="2654920"/>
                <a:ext cx="384810" cy="384810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61">
                <a:extLst>
                  <a:ext uri="{FF2B5EF4-FFF2-40B4-BE49-F238E27FC236}">
                    <a16:creationId xmlns:a16="http://schemas.microsoft.com/office/drawing/2014/main" id="{AAC17BD7-44FD-5445-8768-ADE3E76128F4}"/>
                  </a:ext>
                </a:extLst>
              </p:cNvPr>
              <p:cNvSpPr txBox="1"/>
              <p:nvPr/>
            </p:nvSpPr>
            <p:spPr>
              <a:xfrm>
                <a:off x="6260871" y="3039730"/>
                <a:ext cx="155761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6">
                        <a:lumMod val="50000"/>
                      </a:schemeClr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Inferences </a:t>
                </a:r>
                <a:r>
                  <a:rPr lang="en-US" sz="1400">
                    <a:solidFill>
                      <a:schemeClr val="accent6">
                        <a:lumMod val="50000"/>
                      </a:schemeClr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and take actions </a:t>
                </a:r>
                <a:r>
                  <a:rPr lang="en-US" sz="1400" dirty="0">
                    <a:solidFill>
                      <a:schemeClr val="accent6">
                        <a:lumMod val="50000"/>
                      </a:schemeClr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locally </a:t>
                </a:r>
                <a:r>
                  <a:rPr lang="en-US" sz="1400">
                    <a:solidFill>
                      <a:schemeClr val="accent6">
                        <a:lumMod val="50000"/>
                      </a:schemeClr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on device</a:t>
                </a:r>
                <a:endParaRPr lang="en-US" sz="1400" dirty="0">
                  <a:solidFill>
                    <a:schemeClr val="accent6">
                      <a:lumMod val="50000"/>
                    </a:schemeClr>
                  </a:solidFill>
                  <a:latin typeface="Amazon Ember" panose="02000000000000000000" pitchFamily="2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pic>
          <p:nvPicPr>
            <p:cNvPr id="10" name="Picture 2" descr="Image result for mxnet logo">
              <a:extLst>
                <a:ext uri="{FF2B5EF4-FFF2-40B4-BE49-F238E27FC236}">
                  <a16:creationId xmlns:a16="http://schemas.microsoft.com/office/drawing/2014/main" id="{8F3CDC7A-2C79-C842-8AA7-69A18980B0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11" t="28919" r="12080" b="28939"/>
            <a:stretch/>
          </p:blipFill>
          <p:spPr bwMode="auto">
            <a:xfrm>
              <a:off x="5386519" y="3405924"/>
              <a:ext cx="856696" cy="319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0">
            <a:extLst>
              <a:ext uri="{FF2B5EF4-FFF2-40B4-BE49-F238E27FC236}">
                <a16:creationId xmlns:a16="http://schemas.microsoft.com/office/drawing/2014/main" id="{43218963-B64D-AD4A-BF56-D56305593C9C}"/>
              </a:ext>
            </a:extLst>
          </p:cNvPr>
          <p:cNvGrpSpPr/>
          <p:nvPr/>
        </p:nvGrpSpPr>
        <p:grpSpPr>
          <a:xfrm>
            <a:off x="6753450" y="656672"/>
            <a:ext cx="1878372" cy="1878372"/>
            <a:chOff x="6801075" y="215900"/>
            <a:chExt cx="1878372" cy="1878372"/>
          </a:xfrm>
        </p:grpSpPr>
        <p:pic>
          <p:nvPicPr>
            <p:cNvPr id="14" name="Picture 8">
              <a:extLst>
                <a:ext uri="{FF2B5EF4-FFF2-40B4-BE49-F238E27FC236}">
                  <a16:creationId xmlns:a16="http://schemas.microsoft.com/office/drawing/2014/main" id="{C4BA0C47-E1D0-FD42-9404-58BB52904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1075" y="215900"/>
              <a:ext cx="1878372" cy="1878372"/>
            </a:xfrm>
            <a:prstGeom prst="rect">
              <a:avLst/>
            </a:prstGeom>
          </p:spPr>
        </p:pic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CD106B25-19AB-884F-BCBE-56A6AD55C7E9}"/>
                </a:ext>
              </a:extLst>
            </p:cNvPr>
            <p:cNvSpPr txBox="1"/>
            <p:nvPr/>
          </p:nvSpPr>
          <p:spPr>
            <a:xfrm>
              <a:off x="7088583" y="1016730"/>
              <a:ext cx="12648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Cloud </a:t>
              </a:r>
              <a:br>
                <a:rPr lang="en-US" sz="16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</a:br>
              <a:r>
                <a:rPr lang="en-US" sz="16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for training</a:t>
              </a:r>
              <a:endParaRPr lang="en-US" sz="1600" dirty="0"/>
            </a:p>
          </p:txBody>
        </p:sp>
      </p:grpSp>
      <p:cxnSp>
        <p:nvCxnSpPr>
          <p:cNvPr id="16" name="Connector: Elbow 12">
            <a:extLst>
              <a:ext uri="{FF2B5EF4-FFF2-40B4-BE49-F238E27FC236}">
                <a16:creationId xmlns:a16="http://schemas.microsoft.com/office/drawing/2014/main" id="{4F8F993E-14C0-D64C-9E3A-1083A0A663D3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854476" y="2188494"/>
            <a:ext cx="865456" cy="1923691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4">
            <a:extLst>
              <a:ext uri="{FF2B5EF4-FFF2-40B4-BE49-F238E27FC236}">
                <a16:creationId xmlns:a16="http://schemas.microsoft.com/office/drawing/2014/main" id="{73AA5AEB-EF0B-474D-8215-E9AABF0A4140}"/>
              </a:ext>
            </a:extLst>
          </p:cNvPr>
          <p:cNvCxnSpPr>
            <a:stCxn id="14" idx="1"/>
          </p:cNvCxnSpPr>
          <p:nvPr/>
        </p:nvCxnSpPr>
        <p:spPr>
          <a:xfrm rot="10800000" flipV="1">
            <a:off x="4410118" y="1595857"/>
            <a:ext cx="2343332" cy="1742659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9">
            <a:extLst>
              <a:ext uri="{FF2B5EF4-FFF2-40B4-BE49-F238E27FC236}">
                <a16:creationId xmlns:a16="http://schemas.microsoft.com/office/drawing/2014/main" id="{1BB70CB3-F22B-E540-B209-83E49E1D2EE9}"/>
              </a:ext>
            </a:extLst>
          </p:cNvPr>
          <p:cNvGrpSpPr>
            <a:grpSpLocks noChangeAspect="1"/>
          </p:cNvGrpSpPr>
          <p:nvPr/>
        </p:nvGrpSpPr>
        <p:grpSpPr>
          <a:xfrm>
            <a:off x="3911407" y="2828095"/>
            <a:ext cx="1475112" cy="1503612"/>
            <a:chOff x="2414016" y="2798064"/>
            <a:chExt cx="1314451" cy="1339851"/>
          </a:xfrm>
        </p:grpSpPr>
        <p:sp>
          <p:nvSpPr>
            <p:cNvPr id="19" name="Freeform: Shape 60">
              <a:extLst>
                <a:ext uri="{FF2B5EF4-FFF2-40B4-BE49-F238E27FC236}">
                  <a16:creationId xmlns:a16="http://schemas.microsoft.com/office/drawing/2014/main" id="{35A5B26D-D930-D240-B215-49AF6416D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241" y="3287207"/>
              <a:ext cx="849682" cy="846138"/>
            </a:xfrm>
            <a:custGeom>
              <a:avLst/>
              <a:gdLst>
                <a:gd name="connsiteX0" fmla="*/ 48555 w 849682"/>
                <a:gd name="connsiteY0" fmla="*/ 0 h 846138"/>
                <a:gd name="connsiteX1" fmla="*/ 752330 w 849682"/>
                <a:gd name="connsiteY1" fmla="*/ 0 h 846138"/>
                <a:gd name="connsiteX2" fmla="*/ 849682 w 849682"/>
                <a:gd name="connsiteY2" fmla="*/ 0 h 846138"/>
                <a:gd name="connsiteX3" fmla="*/ 201726 w 849682"/>
                <a:gd name="connsiteY3" fmla="*/ 846138 h 846138"/>
                <a:gd name="connsiteX4" fmla="*/ 200723 w 849682"/>
                <a:gd name="connsiteY4" fmla="*/ 846138 h 846138"/>
                <a:gd name="connsiteX5" fmla="*/ 48555 w 849682"/>
                <a:gd name="connsiteY5" fmla="*/ 846138 h 846138"/>
                <a:gd name="connsiteX6" fmla="*/ 0 w 849682"/>
                <a:gd name="connsiteY6" fmla="*/ 797390 h 846138"/>
                <a:gd name="connsiteX7" fmla="*/ 0 w 849682"/>
                <a:gd name="connsiteY7" fmla="*/ 48749 h 846138"/>
                <a:gd name="connsiteX8" fmla="*/ 48555 w 849682"/>
                <a:gd name="connsiteY8" fmla="*/ 0 h 846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9682" h="846138">
                  <a:moveTo>
                    <a:pt x="48555" y="0"/>
                  </a:moveTo>
                  <a:cubicBezTo>
                    <a:pt x="352890" y="0"/>
                    <a:pt x="581142" y="0"/>
                    <a:pt x="752330" y="0"/>
                  </a:cubicBezTo>
                  <a:lnTo>
                    <a:pt x="849682" y="0"/>
                  </a:lnTo>
                  <a:lnTo>
                    <a:pt x="201726" y="846138"/>
                  </a:lnTo>
                  <a:lnTo>
                    <a:pt x="200723" y="846138"/>
                  </a:lnTo>
                  <a:cubicBezTo>
                    <a:pt x="48555" y="846138"/>
                    <a:pt x="48555" y="846138"/>
                    <a:pt x="48555" y="846138"/>
                  </a:cubicBezTo>
                  <a:cubicBezTo>
                    <a:pt x="20809" y="846138"/>
                    <a:pt x="0" y="821764"/>
                    <a:pt x="0" y="797390"/>
                  </a:cubicBezTo>
                  <a:cubicBezTo>
                    <a:pt x="0" y="48749"/>
                    <a:pt x="0" y="48749"/>
                    <a:pt x="0" y="48749"/>
                  </a:cubicBezTo>
                  <a:cubicBezTo>
                    <a:pt x="0" y="20892"/>
                    <a:pt x="20809" y="0"/>
                    <a:pt x="48555" y="0"/>
                  </a:cubicBezTo>
                  <a:close/>
                </a:path>
              </a:pathLst>
            </a:custGeom>
            <a:solidFill>
              <a:srgbClr val="F18606"/>
            </a:solidFill>
            <a:ln w="19050" cap="rnd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20" name="Group 21">
              <a:extLst>
                <a:ext uri="{FF2B5EF4-FFF2-40B4-BE49-F238E27FC236}">
                  <a16:creationId xmlns:a16="http://schemas.microsoft.com/office/drawing/2014/main" id="{CE59FD05-BF3B-F241-A551-2103E5EDEBB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414016" y="2798064"/>
              <a:ext cx="1314451" cy="1339851"/>
              <a:chOff x="1522" y="1890"/>
              <a:chExt cx="828" cy="844"/>
            </a:xfrm>
          </p:grpSpPr>
          <p:sp>
            <p:nvSpPr>
              <p:cNvPr id="21" name="Freeform 22">
                <a:extLst>
                  <a:ext uri="{FF2B5EF4-FFF2-40B4-BE49-F238E27FC236}">
                    <a16:creationId xmlns:a16="http://schemas.microsoft.com/office/drawing/2014/main" id="{FE291084-589F-7347-BC3F-0787994D4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2" y="2201"/>
                <a:ext cx="828" cy="533"/>
              </a:xfrm>
              <a:custGeom>
                <a:avLst/>
                <a:gdLst>
                  <a:gd name="T0" fmla="*/ 365 w 379"/>
                  <a:gd name="T1" fmla="*/ 243 h 243"/>
                  <a:gd name="T2" fmla="*/ 14 w 379"/>
                  <a:gd name="T3" fmla="*/ 243 h 243"/>
                  <a:gd name="T4" fmla="*/ 0 w 379"/>
                  <a:gd name="T5" fmla="*/ 229 h 243"/>
                  <a:gd name="T6" fmla="*/ 0 w 379"/>
                  <a:gd name="T7" fmla="*/ 14 h 243"/>
                  <a:gd name="T8" fmla="*/ 14 w 379"/>
                  <a:gd name="T9" fmla="*/ 0 h 243"/>
                  <a:gd name="T10" fmla="*/ 365 w 379"/>
                  <a:gd name="T11" fmla="*/ 0 h 243"/>
                  <a:gd name="T12" fmla="*/ 379 w 379"/>
                  <a:gd name="T13" fmla="*/ 14 h 243"/>
                  <a:gd name="T14" fmla="*/ 379 w 379"/>
                  <a:gd name="T15" fmla="*/ 229 h 243"/>
                  <a:gd name="T16" fmla="*/ 365 w 379"/>
                  <a:gd name="T17" fmla="*/ 243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43">
                    <a:moveTo>
                      <a:pt x="365" y="243"/>
                    </a:moveTo>
                    <a:cubicBezTo>
                      <a:pt x="14" y="243"/>
                      <a:pt x="14" y="243"/>
                      <a:pt x="14" y="243"/>
                    </a:cubicBezTo>
                    <a:cubicBezTo>
                      <a:pt x="6" y="243"/>
                      <a:pt x="0" y="236"/>
                      <a:pt x="0" y="229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372" y="0"/>
                      <a:pt x="379" y="6"/>
                      <a:pt x="379" y="14"/>
                    </a:cubicBezTo>
                    <a:cubicBezTo>
                      <a:pt x="379" y="229"/>
                      <a:pt x="379" y="229"/>
                      <a:pt x="379" y="229"/>
                    </a:cubicBezTo>
                    <a:cubicBezTo>
                      <a:pt x="379" y="236"/>
                      <a:pt x="372" y="243"/>
                      <a:pt x="365" y="243"/>
                    </a:cubicBezTo>
                    <a:close/>
                  </a:path>
                </a:pathLst>
              </a:custGeom>
              <a:noFill/>
              <a:ln w="19050" cap="rnd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4">
                <a:extLst>
                  <a:ext uri="{FF2B5EF4-FFF2-40B4-BE49-F238E27FC236}">
                    <a16:creationId xmlns:a16="http://schemas.microsoft.com/office/drawing/2014/main" id="{8CB7BA73-7E0F-F840-923C-0553003B1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2254"/>
                <a:ext cx="89" cy="90"/>
              </a:xfrm>
              <a:custGeom>
                <a:avLst/>
                <a:gdLst>
                  <a:gd name="T0" fmla="*/ 37 w 41"/>
                  <a:gd name="T1" fmla="*/ 41 h 41"/>
                  <a:gd name="T2" fmla="*/ 3 w 41"/>
                  <a:gd name="T3" fmla="*/ 41 h 41"/>
                  <a:gd name="T4" fmla="*/ 0 w 41"/>
                  <a:gd name="T5" fmla="*/ 37 h 41"/>
                  <a:gd name="T6" fmla="*/ 0 w 41"/>
                  <a:gd name="T7" fmla="*/ 3 h 41"/>
                  <a:gd name="T8" fmla="*/ 3 w 41"/>
                  <a:gd name="T9" fmla="*/ 0 h 41"/>
                  <a:gd name="T10" fmla="*/ 37 w 41"/>
                  <a:gd name="T11" fmla="*/ 0 h 41"/>
                  <a:gd name="T12" fmla="*/ 41 w 41"/>
                  <a:gd name="T13" fmla="*/ 3 h 41"/>
                  <a:gd name="T14" fmla="*/ 41 w 41"/>
                  <a:gd name="T15" fmla="*/ 37 h 41"/>
                  <a:gd name="T16" fmla="*/ 37 w 41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41">
                    <a:moveTo>
                      <a:pt x="37" y="41"/>
                    </a:moveTo>
                    <a:cubicBezTo>
                      <a:pt x="3" y="41"/>
                      <a:pt x="3" y="41"/>
                      <a:pt x="3" y="41"/>
                    </a:cubicBezTo>
                    <a:cubicBezTo>
                      <a:pt x="1" y="41"/>
                      <a:pt x="0" y="39"/>
                      <a:pt x="0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41" y="1"/>
                      <a:pt x="41" y="3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1" y="39"/>
                      <a:pt x="39" y="41"/>
                      <a:pt x="37" y="41"/>
                    </a:cubicBezTo>
                    <a:close/>
                  </a:path>
                </a:pathLst>
              </a:custGeom>
              <a:solidFill>
                <a:srgbClr val="FCE7CD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Line 33">
                <a:extLst>
                  <a:ext uri="{FF2B5EF4-FFF2-40B4-BE49-F238E27FC236}">
                    <a16:creationId xmlns:a16="http://schemas.microsoft.com/office/drawing/2014/main" id="{269E4F22-BCC8-3345-BC60-22C8302E44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2" y="2414"/>
                <a:ext cx="166" cy="0"/>
              </a:xfrm>
              <a:prstGeom prst="line">
                <a:avLst/>
              </a:prstGeom>
              <a:noFill/>
              <a:ln w="19050" cap="rnd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Line 34">
                <a:extLst>
                  <a:ext uri="{FF2B5EF4-FFF2-40B4-BE49-F238E27FC236}">
                    <a16:creationId xmlns:a16="http://schemas.microsoft.com/office/drawing/2014/main" id="{6D6008D7-0491-8D45-850D-B8B82FDA17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32" y="2206"/>
                <a:ext cx="0" cy="206"/>
              </a:xfrm>
              <a:prstGeom prst="line">
                <a:avLst/>
              </a:prstGeom>
              <a:noFill/>
              <a:ln w="19050" cap="rnd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35">
                <a:extLst>
                  <a:ext uri="{FF2B5EF4-FFF2-40B4-BE49-F238E27FC236}">
                    <a16:creationId xmlns:a16="http://schemas.microsoft.com/office/drawing/2014/main" id="{24ED9F72-858F-1341-B604-28BB2997EB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206"/>
                <a:ext cx="0" cy="103"/>
              </a:xfrm>
              <a:prstGeom prst="line">
                <a:avLst/>
              </a:prstGeom>
              <a:noFill/>
              <a:ln w="19050" cap="rnd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36">
                <a:extLst>
                  <a:ext uri="{FF2B5EF4-FFF2-40B4-BE49-F238E27FC236}">
                    <a16:creationId xmlns:a16="http://schemas.microsoft.com/office/drawing/2014/main" id="{5AB71D81-E88F-4546-B417-847B1B16E6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6" y="2206"/>
                <a:ext cx="179" cy="414"/>
              </a:xfrm>
              <a:custGeom>
                <a:avLst/>
                <a:gdLst>
                  <a:gd name="T0" fmla="*/ 0 w 179"/>
                  <a:gd name="T1" fmla="*/ 0 h 414"/>
                  <a:gd name="T2" fmla="*/ 0 w 179"/>
                  <a:gd name="T3" fmla="*/ 232 h 414"/>
                  <a:gd name="T4" fmla="*/ 179 w 179"/>
                  <a:gd name="T5" fmla="*/ 41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9" h="414">
                    <a:moveTo>
                      <a:pt x="0" y="0"/>
                    </a:moveTo>
                    <a:lnTo>
                      <a:pt x="0" y="232"/>
                    </a:lnTo>
                    <a:lnTo>
                      <a:pt x="179" y="414"/>
                    </a:lnTo>
                  </a:path>
                </a:pathLst>
              </a:custGeom>
              <a:noFill/>
              <a:ln w="19050" cap="rnd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Line 37">
                <a:extLst>
                  <a:ext uri="{FF2B5EF4-FFF2-40B4-BE49-F238E27FC236}">
                    <a16:creationId xmlns:a16="http://schemas.microsoft.com/office/drawing/2014/main" id="{61B07E0B-67F8-7942-B98B-12130E75CC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30" y="2510"/>
                <a:ext cx="45" cy="44"/>
              </a:xfrm>
              <a:prstGeom prst="line">
                <a:avLst/>
              </a:prstGeom>
              <a:noFill/>
              <a:ln w="19050" cap="rnd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38">
                <a:extLst>
                  <a:ext uri="{FF2B5EF4-FFF2-40B4-BE49-F238E27FC236}">
                    <a16:creationId xmlns:a16="http://schemas.microsoft.com/office/drawing/2014/main" id="{6214C00A-417E-8A4A-97B9-9E80196FDB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0" y="2464"/>
                <a:ext cx="166" cy="270"/>
              </a:xfrm>
              <a:custGeom>
                <a:avLst/>
                <a:gdLst>
                  <a:gd name="T0" fmla="*/ 0 w 166"/>
                  <a:gd name="T1" fmla="*/ 0 h 270"/>
                  <a:gd name="T2" fmla="*/ 166 w 166"/>
                  <a:gd name="T3" fmla="*/ 169 h 270"/>
                  <a:gd name="T4" fmla="*/ 166 w 166"/>
                  <a:gd name="T5" fmla="*/ 27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6" h="270">
                    <a:moveTo>
                      <a:pt x="0" y="0"/>
                    </a:moveTo>
                    <a:lnTo>
                      <a:pt x="166" y="169"/>
                    </a:lnTo>
                    <a:lnTo>
                      <a:pt x="166" y="270"/>
                    </a:lnTo>
                  </a:path>
                </a:pathLst>
              </a:custGeom>
              <a:noFill/>
              <a:ln w="19050" cap="rnd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9">
                <a:extLst>
                  <a:ext uri="{FF2B5EF4-FFF2-40B4-BE49-F238E27FC236}">
                    <a16:creationId xmlns:a16="http://schemas.microsoft.com/office/drawing/2014/main" id="{9A9B231D-8FBD-964E-9F39-A9EA4CD21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2" y="2576"/>
                <a:ext cx="146" cy="63"/>
              </a:xfrm>
              <a:custGeom>
                <a:avLst/>
                <a:gdLst>
                  <a:gd name="T0" fmla="*/ 0 w 146"/>
                  <a:gd name="T1" fmla="*/ 0 h 63"/>
                  <a:gd name="T2" fmla="*/ 85 w 146"/>
                  <a:gd name="T3" fmla="*/ 0 h 63"/>
                  <a:gd name="T4" fmla="*/ 146 w 146"/>
                  <a:gd name="T5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6" h="63">
                    <a:moveTo>
                      <a:pt x="0" y="0"/>
                    </a:moveTo>
                    <a:lnTo>
                      <a:pt x="85" y="0"/>
                    </a:lnTo>
                    <a:lnTo>
                      <a:pt x="146" y="63"/>
                    </a:lnTo>
                  </a:path>
                </a:pathLst>
              </a:custGeom>
              <a:noFill/>
              <a:ln w="19050" cap="rnd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40">
                <a:extLst>
                  <a:ext uri="{FF2B5EF4-FFF2-40B4-BE49-F238E27FC236}">
                    <a16:creationId xmlns:a16="http://schemas.microsoft.com/office/drawing/2014/main" id="{2BD21005-95C3-EC47-BB0A-AF214A9F8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5" y="2604"/>
                <a:ext cx="240" cy="60"/>
              </a:xfrm>
              <a:custGeom>
                <a:avLst/>
                <a:gdLst>
                  <a:gd name="T0" fmla="*/ 0 w 240"/>
                  <a:gd name="T1" fmla="*/ 0 h 60"/>
                  <a:gd name="T2" fmla="*/ 0 w 240"/>
                  <a:gd name="T3" fmla="*/ 60 h 60"/>
                  <a:gd name="T4" fmla="*/ 240 w 240"/>
                  <a:gd name="T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60">
                    <a:moveTo>
                      <a:pt x="0" y="0"/>
                    </a:moveTo>
                    <a:lnTo>
                      <a:pt x="0" y="60"/>
                    </a:lnTo>
                    <a:lnTo>
                      <a:pt x="240" y="60"/>
                    </a:lnTo>
                  </a:path>
                </a:pathLst>
              </a:custGeom>
              <a:noFill/>
              <a:ln w="19050" cap="rnd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41">
                <a:extLst>
                  <a:ext uri="{FF2B5EF4-FFF2-40B4-BE49-F238E27FC236}">
                    <a16:creationId xmlns:a16="http://schemas.microsoft.com/office/drawing/2014/main" id="{CF7AE391-D741-574C-A43C-057DCBFCF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8" y="2532"/>
                <a:ext cx="182" cy="68"/>
              </a:xfrm>
              <a:custGeom>
                <a:avLst/>
                <a:gdLst>
                  <a:gd name="T0" fmla="*/ 182 w 182"/>
                  <a:gd name="T1" fmla="*/ 68 h 68"/>
                  <a:gd name="T2" fmla="*/ 0 w 182"/>
                  <a:gd name="T3" fmla="*/ 66 h 68"/>
                  <a:gd name="T4" fmla="*/ 0 w 182"/>
                  <a:gd name="T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2" h="68">
                    <a:moveTo>
                      <a:pt x="182" y="68"/>
                    </a:moveTo>
                    <a:lnTo>
                      <a:pt x="0" y="66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rnd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42">
                <a:extLst>
                  <a:ext uri="{FF2B5EF4-FFF2-40B4-BE49-F238E27FC236}">
                    <a16:creationId xmlns:a16="http://schemas.microsoft.com/office/drawing/2014/main" id="{A9679DBE-2C59-F647-AAA0-FCD7EEABD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3" y="2081"/>
                <a:ext cx="129" cy="72"/>
              </a:xfrm>
              <a:custGeom>
                <a:avLst/>
                <a:gdLst>
                  <a:gd name="T0" fmla="*/ 59 w 59"/>
                  <a:gd name="T1" fmla="*/ 33 h 33"/>
                  <a:gd name="T2" fmla="*/ 59 w 59"/>
                  <a:gd name="T3" fmla="*/ 32 h 33"/>
                  <a:gd name="T4" fmla="*/ 30 w 59"/>
                  <a:gd name="T5" fmla="*/ 0 h 33"/>
                  <a:gd name="T6" fmla="*/ 0 w 59"/>
                  <a:gd name="T7" fmla="*/ 32 h 33"/>
                  <a:gd name="T8" fmla="*/ 0 w 59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33">
                    <a:moveTo>
                      <a:pt x="59" y="33"/>
                    </a:moveTo>
                    <a:cubicBezTo>
                      <a:pt x="59" y="33"/>
                      <a:pt x="59" y="32"/>
                      <a:pt x="59" y="32"/>
                    </a:cubicBezTo>
                    <a:cubicBezTo>
                      <a:pt x="59" y="14"/>
                      <a:pt x="46" y="0"/>
                      <a:pt x="30" y="0"/>
                    </a:cubicBezTo>
                    <a:cubicBezTo>
                      <a:pt x="13" y="0"/>
                      <a:pt x="0" y="14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</a:path>
                </a:pathLst>
              </a:custGeom>
              <a:noFill/>
              <a:ln w="19050" cap="rnd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43">
                <a:extLst>
                  <a:ext uri="{FF2B5EF4-FFF2-40B4-BE49-F238E27FC236}">
                    <a16:creationId xmlns:a16="http://schemas.microsoft.com/office/drawing/2014/main" id="{D154124E-95F0-594E-9424-C1B12E1C7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2" y="1989"/>
                <a:ext cx="251" cy="134"/>
              </a:xfrm>
              <a:custGeom>
                <a:avLst/>
                <a:gdLst>
                  <a:gd name="T0" fmla="*/ 115 w 115"/>
                  <a:gd name="T1" fmla="*/ 61 h 61"/>
                  <a:gd name="T2" fmla="*/ 115 w 115"/>
                  <a:gd name="T3" fmla="*/ 59 h 61"/>
                  <a:gd name="T4" fmla="*/ 58 w 115"/>
                  <a:gd name="T5" fmla="*/ 0 h 61"/>
                  <a:gd name="T6" fmla="*/ 0 w 115"/>
                  <a:gd name="T7" fmla="*/ 59 h 61"/>
                  <a:gd name="T8" fmla="*/ 0 w 115"/>
                  <a:gd name="T9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1">
                    <a:moveTo>
                      <a:pt x="115" y="61"/>
                    </a:moveTo>
                    <a:cubicBezTo>
                      <a:pt x="115" y="60"/>
                      <a:pt x="115" y="59"/>
                      <a:pt x="115" y="59"/>
                    </a:cubicBezTo>
                    <a:cubicBezTo>
                      <a:pt x="115" y="26"/>
                      <a:pt x="89" y="0"/>
                      <a:pt x="58" y="0"/>
                    </a:cubicBezTo>
                    <a:cubicBezTo>
                      <a:pt x="26" y="0"/>
                      <a:pt x="0" y="26"/>
                      <a:pt x="0" y="59"/>
                    </a:cubicBezTo>
                    <a:cubicBezTo>
                      <a:pt x="0" y="59"/>
                      <a:pt x="0" y="60"/>
                      <a:pt x="0" y="61"/>
                    </a:cubicBezTo>
                  </a:path>
                </a:pathLst>
              </a:custGeom>
              <a:noFill/>
              <a:ln w="19050" cap="rnd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44">
                <a:extLst>
                  <a:ext uri="{FF2B5EF4-FFF2-40B4-BE49-F238E27FC236}">
                    <a16:creationId xmlns:a16="http://schemas.microsoft.com/office/drawing/2014/main" id="{2672D545-AA58-7149-8C3D-E08A82DF22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1890"/>
                <a:ext cx="373" cy="198"/>
              </a:xfrm>
              <a:custGeom>
                <a:avLst/>
                <a:gdLst>
                  <a:gd name="T0" fmla="*/ 171 w 171"/>
                  <a:gd name="T1" fmla="*/ 90 h 90"/>
                  <a:gd name="T2" fmla="*/ 171 w 171"/>
                  <a:gd name="T3" fmla="*/ 87 h 90"/>
                  <a:gd name="T4" fmla="*/ 86 w 171"/>
                  <a:gd name="T5" fmla="*/ 0 h 90"/>
                  <a:gd name="T6" fmla="*/ 0 w 171"/>
                  <a:gd name="T7" fmla="*/ 87 h 90"/>
                  <a:gd name="T8" fmla="*/ 0 w 171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90">
                    <a:moveTo>
                      <a:pt x="171" y="90"/>
                    </a:moveTo>
                    <a:cubicBezTo>
                      <a:pt x="171" y="89"/>
                      <a:pt x="171" y="88"/>
                      <a:pt x="171" y="87"/>
                    </a:cubicBezTo>
                    <a:cubicBezTo>
                      <a:pt x="171" y="39"/>
                      <a:pt x="133" y="0"/>
                      <a:pt x="86" y="0"/>
                    </a:cubicBezTo>
                    <a:cubicBezTo>
                      <a:pt x="38" y="0"/>
                      <a:pt x="0" y="39"/>
                      <a:pt x="0" y="87"/>
                    </a:cubicBezTo>
                    <a:cubicBezTo>
                      <a:pt x="0" y="88"/>
                      <a:pt x="0" y="89"/>
                      <a:pt x="0" y="90"/>
                    </a:cubicBezTo>
                  </a:path>
                </a:pathLst>
              </a:custGeom>
              <a:noFill/>
              <a:ln w="19050" cap="rnd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23">
                <a:extLst>
                  <a:ext uri="{FF2B5EF4-FFF2-40B4-BE49-F238E27FC236}">
                    <a16:creationId xmlns:a16="http://schemas.microsoft.com/office/drawing/2014/main" id="{E2F217C2-5B80-274A-A9CB-B0B2D86AF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7" y="2265"/>
                <a:ext cx="267" cy="267"/>
              </a:xfrm>
              <a:custGeom>
                <a:avLst/>
                <a:gdLst>
                  <a:gd name="T0" fmla="*/ 116 w 122"/>
                  <a:gd name="T1" fmla="*/ 122 h 122"/>
                  <a:gd name="T2" fmla="*/ 7 w 122"/>
                  <a:gd name="T3" fmla="*/ 122 h 122"/>
                  <a:gd name="T4" fmla="*/ 0 w 122"/>
                  <a:gd name="T5" fmla="*/ 116 h 122"/>
                  <a:gd name="T6" fmla="*/ 0 w 122"/>
                  <a:gd name="T7" fmla="*/ 7 h 122"/>
                  <a:gd name="T8" fmla="*/ 7 w 122"/>
                  <a:gd name="T9" fmla="*/ 0 h 122"/>
                  <a:gd name="T10" fmla="*/ 116 w 122"/>
                  <a:gd name="T11" fmla="*/ 0 h 122"/>
                  <a:gd name="T12" fmla="*/ 122 w 122"/>
                  <a:gd name="T13" fmla="*/ 7 h 122"/>
                  <a:gd name="T14" fmla="*/ 122 w 122"/>
                  <a:gd name="T15" fmla="*/ 116 h 122"/>
                  <a:gd name="T16" fmla="*/ 116 w 122"/>
                  <a:gd name="T17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2" h="122">
                    <a:moveTo>
                      <a:pt x="116" y="122"/>
                    </a:moveTo>
                    <a:cubicBezTo>
                      <a:pt x="7" y="122"/>
                      <a:pt x="7" y="122"/>
                      <a:pt x="7" y="122"/>
                    </a:cubicBezTo>
                    <a:cubicBezTo>
                      <a:pt x="3" y="122"/>
                      <a:pt x="0" y="119"/>
                      <a:pt x="0" y="11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9" y="0"/>
                      <a:pt x="122" y="3"/>
                      <a:pt x="122" y="7"/>
                    </a:cubicBezTo>
                    <a:cubicBezTo>
                      <a:pt x="122" y="116"/>
                      <a:pt x="122" y="116"/>
                      <a:pt x="122" y="116"/>
                    </a:cubicBezTo>
                    <a:cubicBezTo>
                      <a:pt x="122" y="119"/>
                      <a:pt x="119" y="122"/>
                      <a:pt x="116" y="122"/>
                    </a:cubicBezTo>
                    <a:close/>
                  </a:path>
                </a:pathLst>
              </a:custGeom>
              <a:solidFill>
                <a:srgbClr val="FCE7CD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25">
                <a:extLst>
                  <a:ext uri="{FF2B5EF4-FFF2-40B4-BE49-F238E27FC236}">
                    <a16:creationId xmlns:a16="http://schemas.microsoft.com/office/drawing/2014/main" id="{148F2B36-0581-FC4C-99E7-FBCE54ECAE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2600"/>
                <a:ext cx="88" cy="88"/>
              </a:xfrm>
              <a:custGeom>
                <a:avLst/>
                <a:gdLst>
                  <a:gd name="T0" fmla="*/ 37 w 40"/>
                  <a:gd name="T1" fmla="*/ 40 h 40"/>
                  <a:gd name="T2" fmla="*/ 3 w 40"/>
                  <a:gd name="T3" fmla="*/ 40 h 40"/>
                  <a:gd name="T4" fmla="*/ 0 w 40"/>
                  <a:gd name="T5" fmla="*/ 37 h 40"/>
                  <a:gd name="T6" fmla="*/ 0 w 40"/>
                  <a:gd name="T7" fmla="*/ 3 h 40"/>
                  <a:gd name="T8" fmla="*/ 3 w 40"/>
                  <a:gd name="T9" fmla="*/ 0 h 40"/>
                  <a:gd name="T10" fmla="*/ 37 w 40"/>
                  <a:gd name="T11" fmla="*/ 0 h 40"/>
                  <a:gd name="T12" fmla="*/ 40 w 40"/>
                  <a:gd name="T13" fmla="*/ 3 h 40"/>
                  <a:gd name="T14" fmla="*/ 40 w 40"/>
                  <a:gd name="T15" fmla="*/ 37 h 40"/>
                  <a:gd name="T16" fmla="*/ 37 w 40"/>
                  <a:gd name="T1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40">
                    <a:moveTo>
                      <a:pt x="37" y="40"/>
                    </a:moveTo>
                    <a:cubicBezTo>
                      <a:pt x="3" y="40"/>
                      <a:pt x="3" y="40"/>
                      <a:pt x="3" y="40"/>
                    </a:cubicBezTo>
                    <a:cubicBezTo>
                      <a:pt x="1" y="40"/>
                      <a:pt x="0" y="39"/>
                      <a:pt x="0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40" y="1"/>
                      <a:pt x="40" y="3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9"/>
                      <a:pt x="39" y="40"/>
                      <a:pt x="37" y="40"/>
                    </a:cubicBezTo>
                    <a:close/>
                  </a:path>
                </a:pathLst>
              </a:custGeom>
              <a:solidFill>
                <a:srgbClr val="FCE7CD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Oval 26">
                <a:extLst>
                  <a:ext uri="{FF2B5EF4-FFF2-40B4-BE49-F238E27FC236}">
                    <a16:creationId xmlns:a16="http://schemas.microsoft.com/office/drawing/2014/main" id="{2D60CA82-DF83-824E-9447-29472BE03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5" y="2302"/>
                <a:ext cx="50" cy="51"/>
              </a:xfrm>
              <a:prstGeom prst="ellipse">
                <a:avLst/>
              </a:prstGeom>
              <a:solidFill>
                <a:srgbClr val="FCE7CD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Oval 27">
                <a:extLst>
                  <a:ext uri="{FF2B5EF4-FFF2-40B4-BE49-F238E27FC236}">
                    <a16:creationId xmlns:a16="http://schemas.microsoft.com/office/drawing/2014/main" id="{F1E9DF49-8E5B-B245-8539-2AC58879B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8" y="2425"/>
                <a:ext cx="50" cy="50"/>
              </a:xfrm>
              <a:prstGeom prst="ellipse">
                <a:avLst/>
              </a:prstGeom>
              <a:solidFill>
                <a:srgbClr val="FCE7CD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Oval 28">
                <a:extLst>
                  <a:ext uri="{FF2B5EF4-FFF2-40B4-BE49-F238E27FC236}">
                    <a16:creationId xmlns:a16="http://schemas.microsoft.com/office/drawing/2014/main" id="{3052223F-CD1D-6C4A-AAB0-39FF7C7D6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8" y="2624"/>
                <a:ext cx="51" cy="50"/>
              </a:xfrm>
              <a:prstGeom prst="ellipse">
                <a:avLst/>
              </a:prstGeom>
              <a:solidFill>
                <a:srgbClr val="FCE7CD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Oval 29">
                <a:extLst>
                  <a:ext uri="{FF2B5EF4-FFF2-40B4-BE49-F238E27FC236}">
                    <a16:creationId xmlns:a16="http://schemas.microsoft.com/office/drawing/2014/main" id="{B960854D-23A6-3641-AE51-EB3A7CCAD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2" y="2473"/>
                <a:ext cx="51" cy="50"/>
              </a:xfrm>
              <a:prstGeom prst="ellipse">
                <a:avLst/>
              </a:prstGeom>
              <a:solidFill>
                <a:srgbClr val="FCE7CD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Oval 30">
                <a:extLst>
                  <a:ext uri="{FF2B5EF4-FFF2-40B4-BE49-F238E27FC236}">
                    <a16:creationId xmlns:a16="http://schemas.microsoft.com/office/drawing/2014/main" id="{8ABB265C-DE02-3943-BDCA-D240A6980E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2604"/>
                <a:ext cx="50" cy="51"/>
              </a:xfrm>
              <a:prstGeom prst="ellipse">
                <a:avLst/>
              </a:prstGeom>
              <a:solidFill>
                <a:srgbClr val="FCE7CD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Oval 31">
                <a:extLst>
                  <a:ext uri="{FF2B5EF4-FFF2-40B4-BE49-F238E27FC236}">
                    <a16:creationId xmlns:a16="http://schemas.microsoft.com/office/drawing/2014/main" id="{370AE038-5CAE-D34F-99E4-04175C619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1" y="2569"/>
                <a:ext cx="50" cy="51"/>
              </a:xfrm>
              <a:prstGeom prst="ellipse">
                <a:avLst/>
              </a:prstGeom>
              <a:solidFill>
                <a:srgbClr val="FCE7CD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Oval 32">
                <a:extLst>
                  <a:ext uri="{FF2B5EF4-FFF2-40B4-BE49-F238E27FC236}">
                    <a16:creationId xmlns:a16="http://schemas.microsoft.com/office/drawing/2014/main" id="{AA54294F-69DE-2A40-B297-78C2FD92A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1" y="2388"/>
                <a:ext cx="50" cy="50"/>
              </a:xfrm>
              <a:prstGeom prst="ellipse">
                <a:avLst/>
              </a:prstGeom>
              <a:solidFill>
                <a:srgbClr val="FCE7CD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4" name="Group 48">
            <a:extLst>
              <a:ext uri="{FF2B5EF4-FFF2-40B4-BE49-F238E27FC236}">
                <a16:creationId xmlns:a16="http://schemas.microsoft.com/office/drawing/2014/main" id="{EC3CC948-7E61-5B48-9B46-E1636C11C4C5}"/>
              </a:ext>
            </a:extLst>
          </p:cNvPr>
          <p:cNvGrpSpPr>
            <a:grpSpLocks noChangeAspect="1"/>
          </p:cNvGrpSpPr>
          <p:nvPr/>
        </p:nvGrpSpPr>
        <p:grpSpPr>
          <a:xfrm>
            <a:off x="4318363" y="3486353"/>
            <a:ext cx="675335" cy="778307"/>
            <a:chOff x="5109037" y="2789913"/>
            <a:chExt cx="1973926" cy="227489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219F7018-027C-C048-84BD-22A872A26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9037" y="2789913"/>
              <a:ext cx="1973926" cy="2274898"/>
            </a:xfrm>
            <a:custGeom>
              <a:avLst/>
              <a:gdLst>
                <a:gd name="T0" fmla="*/ 728 w 1456"/>
                <a:gd name="T1" fmla="*/ 0 h 1678"/>
                <a:gd name="T2" fmla="*/ 728 w 1456"/>
                <a:gd name="T3" fmla="*/ 0 h 1678"/>
                <a:gd name="T4" fmla="*/ 1456 w 1456"/>
                <a:gd name="T5" fmla="*/ 420 h 1678"/>
                <a:gd name="T6" fmla="*/ 1456 w 1456"/>
                <a:gd name="T7" fmla="*/ 1258 h 1678"/>
                <a:gd name="T8" fmla="*/ 728 w 1456"/>
                <a:gd name="T9" fmla="*/ 1678 h 1678"/>
                <a:gd name="T10" fmla="*/ 0 w 1456"/>
                <a:gd name="T11" fmla="*/ 1258 h 1678"/>
                <a:gd name="T12" fmla="*/ 0 w 1456"/>
                <a:gd name="T13" fmla="*/ 420 h 1678"/>
                <a:gd name="T14" fmla="*/ 728 w 1456"/>
                <a:gd name="T15" fmla="*/ 0 h 1678"/>
                <a:gd name="T16" fmla="*/ 728 w 1456"/>
                <a:gd name="T17" fmla="*/ 0 h 1678"/>
                <a:gd name="T18" fmla="*/ 728 w 1456"/>
                <a:gd name="T19" fmla="*/ 0 h 1678"/>
                <a:gd name="T20" fmla="*/ 728 w 1456"/>
                <a:gd name="T21" fmla="*/ 0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56" h="1678">
                  <a:moveTo>
                    <a:pt x="728" y="0"/>
                  </a:moveTo>
                  <a:lnTo>
                    <a:pt x="728" y="0"/>
                  </a:lnTo>
                  <a:lnTo>
                    <a:pt x="1456" y="420"/>
                  </a:lnTo>
                  <a:lnTo>
                    <a:pt x="1456" y="1258"/>
                  </a:lnTo>
                  <a:lnTo>
                    <a:pt x="728" y="1678"/>
                  </a:lnTo>
                  <a:lnTo>
                    <a:pt x="0" y="1258"/>
                  </a:lnTo>
                  <a:lnTo>
                    <a:pt x="0" y="420"/>
                  </a:lnTo>
                  <a:lnTo>
                    <a:pt x="728" y="0"/>
                  </a:lnTo>
                  <a:lnTo>
                    <a:pt x="728" y="0"/>
                  </a:lnTo>
                  <a:lnTo>
                    <a:pt x="728" y="0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002E36"/>
            </a:solidFill>
            <a:ln w="66675" cap="rnd">
              <a:solidFill>
                <a:srgbClr val="0FA1C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7474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8379656B-336B-264A-BA23-5E41B61B10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78825" y="3226455"/>
              <a:ext cx="1434350" cy="1405881"/>
            </a:xfrm>
            <a:custGeom>
              <a:avLst/>
              <a:gdLst>
                <a:gd name="T0" fmla="*/ 516 w 516"/>
                <a:gd name="T1" fmla="*/ 247 h 506"/>
                <a:gd name="T2" fmla="*/ 515 w 516"/>
                <a:gd name="T3" fmla="*/ 236 h 506"/>
                <a:gd name="T4" fmla="*/ 513 w 516"/>
                <a:gd name="T5" fmla="*/ 224 h 506"/>
                <a:gd name="T6" fmla="*/ 511 w 516"/>
                <a:gd name="T7" fmla="*/ 213 h 506"/>
                <a:gd name="T8" fmla="*/ 508 w 516"/>
                <a:gd name="T9" fmla="*/ 202 h 506"/>
                <a:gd name="T10" fmla="*/ 505 w 516"/>
                <a:gd name="T11" fmla="*/ 191 h 506"/>
                <a:gd name="T12" fmla="*/ 501 w 516"/>
                <a:gd name="T13" fmla="*/ 180 h 506"/>
                <a:gd name="T14" fmla="*/ 497 w 516"/>
                <a:gd name="T15" fmla="*/ 169 h 506"/>
                <a:gd name="T16" fmla="*/ 493 w 516"/>
                <a:gd name="T17" fmla="*/ 160 h 506"/>
                <a:gd name="T18" fmla="*/ 487 w 516"/>
                <a:gd name="T19" fmla="*/ 149 h 506"/>
                <a:gd name="T20" fmla="*/ 482 w 516"/>
                <a:gd name="T21" fmla="*/ 140 h 506"/>
                <a:gd name="T22" fmla="*/ 475 w 516"/>
                <a:gd name="T23" fmla="*/ 129 h 506"/>
                <a:gd name="T24" fmla="*/ 471 w 516"/>
                <a:gd name="T25" fmla="*/ 122 h 506"/>
                <a:gd name="T26" fmla="*/ 407 w 516"/>
                <a:gd name="T27" fmla="*/ 58 h 506"/>
                <a:gd name="T28" fmla="*/ 408 w 516"/>
                <a:gd name="T29" fmla="*/ 47 h 506"/>
                <a:gd name="T30" fmla="*/ 312 w 516"/>
                <a:gd name="T31" fmla="*/ 47 h 506"/>
                <a:gd name="T32" fmla="*/ 366 w 516"/>
                <a:gd name="T33" fmla="*/ 94 h 506"/>
                <a:gd name="T34" fmla="*/ 366 w 516"/>
                <a:gd name="T35" fmla="*/ 94 h 506"/>
                <a:gd name="T36" fmla="*/ 373 w 516"/>
                <a:gd name="T37" fmla="*/ 93 h 506"/>
                <a:gd name="T38" fmla="*/ 383 w 516"/>
                <a:gd name="T39" fmla="*/ 89 h 506"/>
                <a:gd name="T40" fmla="*/ 389 w 516"/>
                <a:gd name="T41" fmla="*/ 85 h 506"/>
                <a:gd name="T42" fmla="*/ 389 w 516"/>
                <a:gd name="T43" fmla="*/ 85 h 506"/>
                <a:gd name="T44" fmla="*/ 267 w 516"/>
                <a:gd name="T45" fmla="*/ 483 h 506"/>
                <a:gd name="T46" fmla="*/ 87 w 516"/>
                <a:gd name="T47" fmla="*/ 384 h 506"/>
                <a:gd name="T48" fmla="*/ 93 w 516"/>
                <a:gd name="T49" fmla="*/ 374 h 506"/>
                <a:gd name="T50" fmla="*/ 95 w 516"/>
                <a:gd name="T51" fmla="*/ 367 h 506"/>
                <a:gd name="T52" fmla="*/ 97 w 516"/>
                <a:gd name="T53" fmla="*/ 361 h 506"/>
                <a:gd name="T54" fmla="*/ 97 w 516"/>
                <a:gd name="T55" fmla="*/ 359 h 506"/>
                <a:gd name="T56" fmla="*/ 97 w 516"/>
                <a:gd name="T57" fmla="*/ 355 h 506"/>
                <a:gd name="T58" fmla="*/ 0 w 516"/>
                <a:gd name="T59" fmla="*/ 355 h 506"/>
                <a:gd name="T60" fmla="*/ 55 w 516"/>
                <a:gd name="T61" fmla="*/ 402 h 506"/>
                <a:gd name="T62" fmla="*/ 119 w 516"/>
                <a:gd name="T63" fmla="*/ 458 h 506"/>
                <a:gd name="T64" fmla="*/ 125 w 516"/>
                <a:gd name="T65" fmla="*/ 463 h 506"/>
                <a:gd name="T66" fmla="*/ 136 w 516"/>
                <a:gd name="T67" fmla="*/ 470 h 506"/>
                <a:gd name="T68" fmla="*/ 144 w 516"/>
                <a:gd name="T69" fmla="*/ 475 h 506"/>
                <a:gd name="T70" fmla="*/ 156 w 516"/>
                <a:gd name="T71" fmla="*/ 481 h 506"/>
                <a:gd name="T72" fmla="*/ 165 w 516"/>
                <a:gd name="T73" fmla="*/ 485 h 506"/>
                <a:gd name="T74" fmla="*/ 176 w 516"/>
                <a:gd name="T75" fmla="*/ 490 h 506"/>
                <a:gd name="T76" fmla="*/ 186 w 516"/>
                <a:gd name="T77" fmla="*/ 493 h 506"/>
                <a:gd name="T78" fmla="*/ 198 w 516"/>
                <a:gd name="T79" fmla="*/ 497 h 506"/>
                <a:gd name="T80" fmla="*/ 209 w 516"/>
                <a:gd name="T81" fmla="*/ 500 h 506"/>
                <a:gd name="T82" fmla="*/ 220 w 516"/>
                <a:gd name="T83" fmla="*/ 502 h 506"/>
                <a:gd name="T84" fmla="*/ 232 w 516"/>
                <a:gd name="T85" fmla="*/ 504 h 506"/>
                <a:gd name="T86" fmla="*/ 243 w 516"/>
                <a:gd name="T87" fmla="*/ 505 h 506"/>
                <a:gd name="T88" fmla="*/ 256 w 516"/>
                <a:gd name="T89" fmla="*/ 506 h 506"/>
                <a:gd name="T90" fmla="*/ 516 w 516"/>
                <a:gd name="T91" fmla="*/ 263 h 506"/>
                <a:gd name="T92" fmla="*/ 41 w 516"/>
                <a:gd name="T93" fmla="*/ 333 h 506"/>
                <a:gd name="T94" fmla="*/ 60 w 516"/>
                <a:gd name="T95" fmla="*/ 376 h 506"/>
                <a:gd name="T96" fmla="*/ 335 w 516"/>
                <a:gd name="T97" fmla="*/ 47 h 506"/>
                <a:gd name="T98" fmla="*/ 384 w 516"/>
                <a:gd name="T99" fmla="*/ 47 h 506"/>
                <a:gd name="T100" fmla="*/ 335 w 516"/>
                <a:gd name="T101" fmla="*/ 47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16" h="506">
                  <a:moveTo>
                    <a:pt x="516" y="255"/>
                  </a:moveTo>
                  <a:cubicBezTo>
                    <a:pt x="516" y="254"/>
                    <a:pt x="516" y="253"/>
                    <a:pt x="516" y="252"/>
                  </a:cubicBezTo>
                  <a:cubicBezTo>
                    <a:pt x="516" y="251"/>
                    <a:pt x="516" y="249"/>
                    <a:pt x="516" y="247"/>
                  </a:cubicBezTo>
                  <a:cubicBezTo>
                    <a:pt x="516" y="246"/>
                    <a:pt x="516" y="245"/>
                    <a:pt x="516" y="244"/>
                  </a:cubicBezTo>
                  <a:cubicBezTo>
                    <a:pt x="515" y="243"/>
                    <a:pt x="515" y="241"/>
                    <a:pt x="515" y="240"/>
                  </a:cubicBezTo>
                  <a:cubicBezTo>
                    <a:pt x="515" y="238"/>
                    <a:pt x="515" y="237"/>
                    <a:pt x="515" y="236"/>
                  </a:cubicBezTo>
                  <a:cubicBezTo>
                    <a:pt x="515" y="235"/>
                    <a:pt x="514" y="233"/>
                    <a:pt x="514" y="232"/>
                  </a:cubicBezTo>
                  <a:cubicBezTo>
                    <a:pt x="514" y="231"/>
                    <a:pt x="514" y="229"/>
                    <a:pt x="514" y="228"/>
                  </a:cubicBezTo>
                  <a:cubicBezTo>
                    <a:pt x="514" y="227"/>
                    <a:pt x="513" y="226"/>
                    <a:pt x="513" y="224"/>
                  </a:cubicBezTo>
                  <a:cubicBezTo>
                    <a:pt x="513" y="223"/>
                    <a:pt x="513" y="222"/>
                    <a:pt x="512" y="221"/>
                  </a:cubicBezTo>
                  <a:cubicBezTo>
                    <a:pt x="512" y="219"/>
                    <a:pt x="512" y="218"/>
                    <a:pt x="512" y="217"/>
                  </a:cubicBezTo>
                  <a:cubicBezTo>
                    <a:pt x="512" y="215"/>
                    <a:pt x="511" y="214"/>
                    <a:pt x="511" y="213"/>
                  </a:cubicBezTo>
                  <a:cubicBezTo>
                    <a:pt x="511" y="212"/>
                    <a:pt x="510" y="210"/>
                    <a:pt x="510" y="209"/>
                  </a:cubicBezTo>
                  <a:cubicBezTo>
                    <a:pt x="510" y="208"/>
                    <a:pt x="510" y="207"/>
                    <a:pt x="509" y="205"/>
                  </a:cubicBezTo>
                  <a:cubicBezTo>
                    <a:pt x="509" y="204"/>
                    <a:pt x="509" y="203"/>
                    <a:pt x="508" y="202"/>
                  </a:cubicBezTo>
                  <a:cubicBezTo>
                    <a:pt x="508" y="201"/>
                    <a:pt x="508" y="199"/>
                    <a:pt x="507" y="198"/>
                  </a:cubicBezTo>
                  <a:cubicBezTo>
                    <a:pt x="507" y="197"/>
                    <a:pt x="507" y="196"/>
                    <a:pt x="506" y="195"/>
                  </a:cubicBezTo>
                  <a:cubicBezTo>
                    <a:pt x="506" y="193"/>
                    <a:pt x="505" y="192"/>
                    <a:pt x="505" y="191"/>
                  </a:cubicBezTo>
                  <a:cubicBezTo>
                    <a:pt x="505" y="190"/>
                    <a:pt x="504" y="188"/>
                    <a:pt x="504" y="187"/>
                  </a:cubicBezTo>
                  <a:cubicBezTo>
                    <a:pt x="504" y="186"/>
                    <a:pt x="503" y="185"/>
                    <a:pt x="503" y="183"/>
                  </a:cubicBezTo>
                  <a:cubicBezTo>
                    <a:pt x="502" y="182"/>
                    <a:pt x="502" y="181"/>
                    <a:pt x="501" y="180"/>
                  </a:cubicBezTo>
                  <a:cubicBezTo>
                    <a:pt x="501" y="179"/>
                    <a:pt x="500" y="178"/>
                    <a:pt x="500" y="176"/>
                  </a:cubicBezTo>
                  <a:cubicBezTo>
                    <a:pt x="500" y="175"/>
                    <a:pt x="499" y="174"/>
                    <a:pt x="499" y="173"/>
                  </a:cubicBezTo>
                  <a:cubicBezTo>
                    <a:pt x="498" y="172"/>
                    <a:pt x="498" y="171"/>
                    <a:pt x="497" y="169"/>
                  </a:cubicBezTo>
                  <a:cubicBezTo>
                    <a:pt x="497" y="168"/>
                    <a:pt x="496" y="167"/>
                    <a:pt x="496" y="166"/>
                  </a:cubicBezTo>
                  <a:cubicBezTo>
                    <a:pt x="495" y="165"/>
                    <a:pt x="495" y="164"/>
                    <a:pt x="494" y="162"/>
                  </a:cubicBezTo>
                  <a:cubicBezTo>
                    <a:pt x="494" y="161"/>
                    <a:pt x="493" y="161"/>
                    <a:pt x="493" y="160"/>
                  </a:cubicBezTo>
                  <a:cubicBezTo>
                    <a:pt x="492" y="158"/>
                    <a:pt x="491" y="157"/>
                    <a:pt x="491" y="155"/>
                  </a:cubicBezTo>
                  <a:cubicBezTo>
                    <a:pt x="490" y="155"/>
                    <a:pt x="490" y="154"/>
                    <a:pt x="489" y="153"/>
                  </a:cubicBezTo>
                  <a:cubicBezTo>
                    <a:pt x="489" y="152"/>
                    <a:pt x="488" y="150"/>
                    <a:pt x="487" y="149"/>
                  </a:cubicBezTo>
                  <a:cubicBezTo>
                    <a:pt x="487" y="148"/>
                    <a:pt x="486" y="147"/>
                    <a:pt x="486" y="147"/>
                  </a:cubicBezTo>
                  <a:cubicBezTo>
                    <a:pt x="485" y="145"/>
                    <a:pt x="484" y="144"/>
                    <a:pt x="483" y="142"/>
                  </a:cubicBezTo>
                  <a:cubicBezTo>
                    <a:pt x="483" y="141"/>
                    <a:pt x="483" y="141"/>
                    <a:pt x="482" y="140"/>
                  </a:cubicBezTo>
                  <a:cubicBezTo>
                    <a:pt x="481" y="139"/>
                    <a:pt x="480" y="137"/>
                    <a:pt x="479" y="135"/>
                  </a:cubicBezTo>
                  <a:cubicBezTo>
                    <a:pt x="479" y="135"/>
                    <a:pt x="479" y="135"/>
                    <a:pt x="478" y="134"/>
                  </a:cubicBezTo>
                  <a:cubicBezTo>
                    <a:pt x="477" y="132"/>
                    <a:pt x="476" y="131"/>
                    <a:pt x="475" y="129"/>
                  </a:cubicBezTo>
                  <a:cubicBezTo>
                    <a:pt x="475" y="129"/>
                    <a:pt x="475" y="128"/>
                    <a:pt x="475" y="128"/>
                  </a:cubicBezTo>
                  <a:cubicBezTo>
                    <a:pt x="473" y="126"/>
                    <a:pt x="472" y="125"/>
                    <a:pt x="471" y="123"/>
                  </a:cubicBezTo>
                  <a:cubicBezTo>
                    <a:pt x="471" y="123"/>
                    <a:pt x="471" y="123"/>
                    <a:pt x="471" y="122"/>
                  </a:cubicBezTo>
                  <a:cubicBezTo>
                    <a:pt x="453" y="98"/>
                    <a:pt x="431" y="78"/>
                    <a:pt x="406" y="61"/>
                  </a:cubicBezTo>
                  <a:cubicBezTo>
                    <a:pt x="406" y="61"/>
                    <a:pt x="406" y="61"/>
                    <a:pt x="406" y="61"/>
                  </a:cubicBezTo>
                  <a:cubicBezTo>
                    <a:pt x="406" y="60"/>
                    <a:pt x="406" y="59"/>
                    <a:pt x="407" y="58"/>
                  </a:cubicBezTo>
                  <a:cubicBezTo>
                    <a:pt x="407" y="57"/>
                    <a:pt x="407" y="56"/>
                    <a:pt x="407" y="54"/>
                  </a:cubicBezTo>
                  <a:cubicBezTo>
                    <a:pt x="408" y="54"/>
                    <a:pt x="408" y="53"/>
                    <a:pt x="408" y="53"/>
                  </a:cubicBezTo>
                  <a:cubicBezTo>
                    <a:pt x="408" y="51"/>
                    <a:pt x="408" y="49"/>
                    <a:pt x="408" y="47"/>
                  </a:cubicBezTo>
                  <a:cubicBezTo>
                    <a:pt x="408" y="21"/>
                    <a:pt x="387" y="0"/>
                    <a:pt x="360" y="0"/>
                  </a:cubicBezTo>
                  <a:cubicBezTo>
                    <a:pt x="338" y="0"/>
                    <a:pt x="319" y="15"/>
                    <a:pt x="313" y="35"/>
                  </a:cubicBezTo>
                  <a:cubicBezTo>
                    <a:pt x="312" y="39"/>
                    <a:pt x="312" y="43"/>
                    <a:pt x="312" y="47"/>
                  </a:cubicBezTo>
                  <a:cubicBezTo>
                    <a:pt x="312" y="73"/>
                    <a:pt x="333" y="95"/>
                    <a:pt x="360" y="95"/>
                  </a:cubicBezTo>
                  <a:cubicBezTo>
                    <a:pt x="361" y="95"/>
                    <a:pt x="362" y="95"/>
                    <a:pt x="364" y="94"/>
                  </a:cubicBezTo>
                  <a:cubicBezTo>
                    <a:pt x="364" y="94"/>
                    <a:pt x="365" y="94"/>
                    <a:pt x="366" y="94"/>
                  </a:cubicBezTo>
                  <a:cubicBezTo>
                    <a:pt x="366" y="94"/>
                    <a:pt x="366" y="94"/>
                    <a:pt x="366" y="94"/>
                  </a:cubicBezTo>
                  <a:cubicBezTo>
                    <a:pt x="366" y="94"/>
                    <a:pt x="366" y="94"/>
                    <a:pt x="366" y="94"/>
                  </a:cubicBezTo>
                  <a:cubicBezTo>
                    <a:pt x="366" y="94"/>
                    <a:pt x="366" y="94"/>
                    <a:pt x="366" y="94"/>
                  </a:cubicBezTo>
                  <a:cubicBezTo>
                    <a:pt x="366" y="94"/>
                    <a:pt x="367" y="94"/>
                    <a:pt x="367" y="94"/>
                  </a:cubicBezTo>
                  <a:cubicBezTo>
                    <a:pt x="369" y="94"/>
                    <a:pt x="370" y="94"/>
                    <a:pt x="371" y="93"/>
                  </a:cubicBezTo>
                  <a:cubicBezTo>
                    <a:pt x="372" y="93"/>
                    <a:pt x="373" y="93"/>
                    <a:pt x="373" y="93"/>
                  </a:cubicBezTo>
                  <a:cubicBezTo>
                    <a:pt x="374" y="92"/>
                    <a:pt x="376" y="92"/>
                    <a:pt x="377" y="92"/>
                  </a:cubicBezTo>
                  <a:cubicBezTo>
                    <a:pt x="378" y="91"/>
                    <a:pt x="379" y="91"/>
                    <a:pt x="380" y="90"/>
                  </a:cubicBezTo>
                  <a:cubicBezTo>
                    <a:pt x="381" y="90"/>
                    <a:pt x="382" y="89"/>
                    <a:pt x="383" y="89"/>
                  </a:cubicBezTo>
                  <a:cubicBezTo>
                    <a:pt x="384" y="88"/>
                    <a:pt x="384" y="88"/>
                    <a:pt x="385" y="88"/>
                  </a:cubicBezTo>
                  <a:cubicBezTo>
                    <a:pt x="386" y="87"/>
                    <a:pt x="387" y="86"/>
                    <a:pt x="388" y="86"/>
                  </a:cubicBezTo>
                  <a:cubicBezTo>
                    <a:pt x="389" y="85"/>
                    <a:pt x="389" y="85"/>
                    <a:pt x="389" y="85"/>
                  </a:cubicBezTo>
                  <a:cubicBezTo>
                    <a:pt x="389" y="85"/>
                    <a:pt x="389" y="85"/>
                    <a:pt x="389" y="85"/>
                  </a:cubicBezTo>
                  <a:cubicBezTo>
                    <a:pt x="389" y="85"/>
                    <a:pt x="389" y="85"/>
                    <a:pt x="389" y="85"/>
                  </a:cubicBezTo>
                  <a:cubicBezTo>
                    <a:pt x="389" y="85"/>
                    <a:pt x="389" y="85"/>
                    <a:pt x="389" y="85"/>
                  </a:cubicBezTo>
                  <a:cubicBezTo>
                    <a:pt x="391" y="83"/>
                    <a:pt x="392" y="82"/>
                    <a:pt x="394" y="81"/>
                  </a:cubicBezTo>
                  <a:cubicBezTo>
                    <a:pt x="455" y="122"/>
                    <a:pt x="492" y="189"/>
                    <a:pt x="492" y="263"/>
                  </a:cubicBezTo>
                  <a:cubicBezTo>
                    <a:pt x="492" y="384"/>
                    <a:pt x="391" y="483"/>
                    <a:pt x="267" y="483"/>
                  </a:cubicBezTo>
                  <a:cubicBezTo>
                    <a:pt x="192" y="483"/>
                    <a:pt x="124" y="447"/>
                    <a:pt x="82" y="389"/>
                  </a:cubicBezTo>
                  <a:cubicBezTo>
                    <a:pt x="84" y="388"/>
                    <a:pt x="85" y="386"/>
                    <a:pt x="86" y="385"/>
                  </a:cubicBezTo>
                  <a:cubicBezTo>
                    <a:pt x="87" y="384"/>
                    <a:pt x="87" y="384"/>
                    <a:pt x="87" y="384"/>
                  </a:cubicBezTo>
                  <a:cubicBezTo>
                    <a:pt x="88" y="383"/>
                    <a:pt x="89" y="381"/>
                    <a:pt x="90" y="380"/>
                  </a:cubicBezTo>
                  <a:cubicBezTo>
                    <a:pt x="90" y="380"/>
                    <a:pt x="90" y="379"/>
                    <a:pt x="90" y="379"/>
                  </a:cubicBezTo>
                  <a:cubicBezTo>
                    <a:pt x="91" y="377"/>
                    <a:pt x="92" y="376"/>
                    <a:pt x="93" y="374"/>
                  </a:cubicBezTo>
                  <a:cubicBezTo>
                    <a:pt x="93" y="374"/>
                    <a:pt x="93" y="374"/>
                    <a:pt x="93" y="374"/>
                  </a:cubicBezTo>
                  <a:cubicBezTo>
                    <a:pt x="94" y="372"/>
                    <a:pt x="94" y="370"/>
                    <a:pt x="95" y="368"/>
                  </a:cubicBezTo>
                  <a:cubicBezTo>
                    <a:pt x="95" y="368"/>
                    <a:pt x="95" y="367"/>
                    <a:pt x="95" y="367"/>
                  </a:cubicBezTo>
                  <a:cubicBezTo>
                    <a:pt x="96" y="365"/>
                    <a:pt x="96" y="364"/>
                    <a:pt x="96" y="363"/>
                  </a:cubicBezTo>
                  <a:cubicBezTo>
                    <a:pt x="96" y="362"/>
                    <a:pt x="96" y="362"/>
                    <a:pt x="97" y="361"/>
                  </a:cubicBezTo>
                  <a:cubicBezTo>
                    <a:pt x="97" y="361"/>
                    <a:pt x="97" y="361"/>
                    <a:pt x="97" y="361"/>
                  </a:cubicBezTo>
                  <a:cubicBezTo>
                    <a:pt x="97" y="361"/>
                    <a:pt x="97" y="361"/>
                    <a:pt x="97" y="361"/>
                  </a:cubicBezTo>
                  <a:cubicBezTo>
                    <a:pt x="97" y="361"/>
                    <a:pt x="97" y="361"/>
                    <a:pt x="97" y="361"/>
                  </a:cubicBezTo>
                  <a:cubicBezTo>
                    <a:pt x="97" y="360"/>
                    <a:pt x="97" y="360"/>
                    <a:pt x="97" y="359"/>
                  </a:cubicBezTo>
                  <a:cubicBezTo>
                    <a:pt x="97" y="358"/>
                    <a:pt x="97" y="356"/>
                    <a:pt x="97" y="355"/>
                  </a:cubicBezTo>
                  <a:cubicBezTo>
                    <a:pt x="97" y="356"/>
                    <a:pt x="97" y="358"/>
                    <a:pt x="97" y="359"/>
                  </a:cubicBezTo>
                  <a:cubicBezTo>
                    <a:pt x="97" y="358"/>
                    <a:pt x="97" y="356"/>
                    <a:pt x="97" y="355"/>
                  </a:cubicBezTo>
                  <a:cubicBezTo>
                    <a:pt x="97" y="329"/>
                    <a:pt x="75" y="308"/>
                    <a:pt x="49" y="308"/>
                  </a:cubicBezTo>
                  <a:cubicBezTo>
                    <a:pt x="44" y="308"/>
                    <a:pt x="39" y="309"/>
                    <a:pt x="34" y="311"/>
                  </a:cubicBezTo>
                  <a:cubicBezTo>
                    <a:pt x="14" y="317"/>
                    <a:pt x="0" y="335"/>
                    <a:pt x="0" y="355"/>
                  </a:cubicBezTo>
                  <a:cubicBezTo>
                    <a:pt x="0" y="381"/>
                    <a:pt x="22" y="402"/>
                    <a:pt x="49" y="402"/>
                  </a:cubicBezTo>
                  <a:cubicBezTo>
                    <a:pt x="50" y="402"/>
                    <a:pt x="52" y="402"/>
                    <a:pt x="54" y="402"/>
                  </a:cubicBezTo>
                  <a:cubicBezTo>
                    <a:pt x="54" y="402"/>
                    <a:pt x="55" y="402"/>
                    <a:pt x="55" y="402"/>
                  </a:cubicBezTo>
                  <a:cubicBezTo>
                    <a:pt x="57" y="402"/>
                    <a:pt x="58" y="401"/>
                    <a:pt x="59" y="401"/>
                  </a:cubicBezTo>
                  <a:cubicBezTo>
                    <a:pt x="60" y="401"/>
                    <a:pt x="61" y="401"/>
                    <a:pt x="62" y="401"/>
                  </a:cubicBezTo>
                  <a:cubicBezTo>
                    <a:pt x="77" y="423"/>
                    <a:pt x="97" y="442"/>
                    <a:pt x="119" y="458"/>
                  </a:cubicBezTo>
                  <a:cubicBezTo>
                    <a:pt x="119" y="458"/>
                    <a:pt x="119" y="458"/>
                    <a:pt x="119" y="458"/>
                  </a:cubicBezTo>
                  <a:cubicBezTo>
                    <a:pt x="121" y="460"/>
                    <a:pt x="122" y="461"/>
                    <a:pt x="124" y="462"/>
                  </a:cubicBezTo>
                  <a:cubicBezTo>
                    <a:pt x="125" y="462"/>
                    <a:pt x="125" y="463"/>
                    <a:pt x="125" y="463"/>
                  </a:cubicBezTo>
                  <a:cubicBezTo>
                    <a:pt x="127" y="464"/>
                    <a:pt x="128" y="465"/>
                    <a:pt x="130" y="466"/>
                  </a:cubicBezTo>
                  <a:cubicBezTo>
                    <a:pt x="131" y="466"/>
                    <a:pt x="131" y="467"/>
                    <a:pt x="131" y="467"/>
                  </a:cubicBezTo>
                  <a:cubicBezTo>
                    <a:pt x="133" y="468"/>
                    <a:pt x="135" y="469"/>
                    <a:pt x="136" y="470"/>
                  </a:cubicBezTo>
                  <a:cubicBezTo>
                    <a:pt x="137" y="470"/>
                    <a:pt x="137" y="471"/>
                    <a:pt x="138" y="471"/>
                  </a:cubicBezTo>
                  <a:cubicBezTo>
                    <a:pt x="139" y="472"/>
                    <a:pt x="141" y="473"/>
                    <a:pt x="143" y="474"/>
                  </a:cubicBezTo>
                  <a:cubicBezTo>
                    <a:pt x="143" y="474"/>
                    <a:pt x="144" y="474"/>
                    <a:pt x="144" y="475"/>
                  </a:cubicBezTo>
                  <a:cubicBezTo>
                    <a:pt x="146" y="476"/>
                    <a:pt x="147" y="476"/>
                    <a:pt x="149" y="477"/>
                  </a:cubicBezTo>
                  <a:cubicBezTo>
                    <a:pt x="150" y="478"/>
                    <a:pt x="150" y="478"/>
                    <a:pt x="151" y="478"/>
                  </a:cubicBezTo>
                  <a:cubicBezTo>
                    <a:pt x="153" y="479"/>
                    <a:pt x="154" y="480"/>
                    <a:pt x="156" y="481"/>
                  </a:cubicBezTo>
                  <a:cubicBezTo>
                    <a:pt x="156" y="481"/>
                    <a:pt x="157" y="481"/>
                    <a:pt x="158" y="482"/>
                  </a:cubicBezTo>
                  <a:cubicBezTo>
                    <a:pt x="159" y="482"/>
                    <a:pt x="161" y="483"/>
                    <a:pt x="162" y="484"/>
                  </a:cubicBezTo>
                  <a:cubicBezTo>
                    <a:pt x="163" y="484"/>
                    <a:pt x="164" y="485"/>
                    <a:pt x="165" y="485"/>
                  </a:cubicBezTo>
                  <a:cubicBezTo>
                    <a:pt x="166" y="486"/>
                    <a:pt x="168" y="486"/>
                    <a:pt x="169" y="487"/>
                  </a:cubicBezTo>
                  <a:cubicBezTo>
                    <a:pt x="170" y="487"/>
                    <a:pt x="171" y="487"/>
                    <a:pt x="172" y="488"/>
                  </a:cubicBezTo>
                  <a:cubicBezTo>
                    <a:pt x="173" y="488"/>
                    <a:pt x="175" y="489"/>
                    <a:pt x="176" y="490"/>
                  </a:cubicBezTo>
                  <a:cubicBezTo>
                    <a:pt x="177" y="490"/>
                    <a:pt x="178" y="490"/>
                    <a:pt x="179" y="491"/>
                  </a:cubicBezTo>
                  <a:cubicBezTo>
                    <a:pt x="181" y="491"/>
                    <a:pt x="182" y="492"/>
                    <a:pt x="183" y="492"/>
                  </a:cubicBezTo>
                  <a:cubicBezTo>
                    <a:pt x="184" y="492"/>
                    <a:pt x="185" y="493"/>
                    <a:pt x="186" y="493"/>
                  </a:cubicBezTo>
                  <a:cubicBezTo>
                    <a:pt x="188" y="494"/>
                    <a:pt x="189" y="494"/>
                    <a:pt x="190" y="494"/>
                  </a:cubicBezTo>
                  <a:cubicBezTo>
                    <a:pt x="192" y="495"/>
                    <a:pt x="193" y="495"/>
                    <a:pt x="194" y="495"/>
                  </a:cubicBezTo>
                  <a:cubicBezTo>
                    <a:pt x="195" y="496"/>
                    <a:pt x="196" y="496"/>
                    <a:pt x="198" y="497"/>
                  </a:cubicBezTo>
                  <a:cubicBezTo>
                    <a:pt x="199" y="497"/>
                    <a:pt x="200" y="497"/>
                    <a:pt x="201" y="498"/>
                  </a:cubicBezTo>
                  <a:cubicBezTo>
                    <a:pt x="203" y="498"/>
                    <a:pt x="204" y="498"/>
                    <a:pt x="205" y="499"/>
                  </a:cubicBezTo>
                  <a:cubicBezTo>
                    <a:pt x="206" y="499"/>
                    <a:pt x="208" y="499"/>
                    <a:pt x="209" y="500"/>
                  </a:cubicBezTo>
                  <a:cubicBezTo>
                    <a:pt x="210" y="500"/>
                    <a:pt x="211" y="500"/>
                    <a:pt x="213" y="500"/>
                  </a:cubicBezTo>
                  <a:cubicBezTo>
                    <a:pt x="214" y="501"/>
                    <a:pt x="215" y="501"/>
                    <a:pt x="216" y="501"/>
                  </a:cubicBezTo>
                  <a:cubicBezTo>
                    <a:pt x="218" y="501"/>
                    <a:pt x="219" y="502"/>
                    <a:pt x="220" y="502"/>
                  </a:cubicBezTo>
                  <a:cubicBezTo>
                    <a:pt x="222" y="502"/>
                    <a:pt x="223" y="502"/>
                    <a:pt x="224" y="503"/>
                  </a:cubicBezTo>
                  <a:cubicBezTo>
                    <a:pt x="225" y="503"/>
                    <a:pt x="227" y="503"/>
                    <a:pt x="228" y="503"/>
                  </a:cubicBezTo>
                  <a:cubicBezTo>
                    <a:pt x="229" y="503"/>
                    <a:pt x="231" y="504"/>
                    <a:pt x="232" y="504"/>
                  </a:cubicBezTo>
                  <a:cubicBezTo>
                    <a:pt x="233" y="504"/>
                    <a:pt x="234" y="504"/>
                    <a:pt x="236" y="504"/>
                  </a:cubicBezTo>
                  <a:cubicBezTo>
                    <a:pt x="237" y="504"/>
                    <a:pt x="238" y="505"/>
                    <a:pt x="240" y="505"/>
                  </a:cubicBezTo>
                  <a:cubicBezTo>
                    <a:pt x="241" y="505"/>
                    <a:pt x="242" y="505"/>
                    <a:pt x="243" y="505"/>
                  </a:cubicBezTo>
                  <a:cubicBezTo>
                    <a:pt x="245" y="505"/>
                    <a:pt x="246" y="505"/>
                    <a:pt x="248" y="506"/>
                  </a:cubicBezTo>
                  <a:cubicBezTo>
                    <a:pt x="249" y="506"/>
                    <a:pt x="250" y="506"/>
                    <a:pt x="251" y="506"/>
                  </a:cubicBezTo>
                  <a:cubicBezTo>
                    <a:pt x="253" y="506"/>
                    <a:pt x="255" y="506"/>
                    <a:pt x="256" y="506"/>
                  </a:cubicBezTo>
                  <a:cubicBezTo>
                    <a:pt x="257" y="506"/>
                    <a:pt x="258" y="506"/>
                    <a:pt x="259" y="506"/>
                  </a:cubicBezTo>
                  <a:cubicBezTo>
                    <a:pt x="262" y="506"/>
                    <a:pt x="264" y="506"/>
                    <a:pt x="267" y="506"/>
                  </a:cubicBezTo>
                  <a:cubicBezTo>
                    <a:pt x="405" y="506"/>
                    <a:pt x="516" y="397"/>
                    <a:pt x="516" y="263"/>
                  </a:cubicBezTo>
                  <a:cubicBezTo>
                    <a:pt x="516" y="260"/>
                    <a:pt x="516" y="258"/>
                    <a:pt x="516" y="255"/>
                  </a:cubicBezTo>
                  <a:close/>
                  <a:moveTo>
                    <a:pt x="24" y="355"/>
                  </a:moveTo>
                  <a:cubicBezTo>
                    <a:pt x="24" y="345"/>
                    <a:pt x="31" y="336"/>
                    <a:pt x="41" y="333"/>
                  </a:cubicBezTo>
                  <a:cubicBezTo>
                    <a:pt x="44" y="332"/>
                    <a:pt x="46" y="331"/>
                    <a:pt x="49" y="331"/>
                  </a:cubicBezTo>
                  <a:cubicBezTo>
                    <a:pt x="62" y="331"/>
                    <a:pt x="73" y="342"/>
                    <a:pt x="73" y="355"/>
                  </a:cubicBezTo>
                  <a:cubicBezTo>
                    <a:pt x="73" y="364"/>
                    <a:pt x="68" y="372"/>
                    <a:pt x="60" y="376"/>
                  </a:cubicBezTo>
                  <a:cubicBezTo>
                    <a:pt x="57" y="378"/>
                    <a:pt x="53" y="379"/>
                    <a:pt x="49" y="379"/>
                  </a:cubicBezTo>
                  <a:cubicBezTo>
                    <a:pt x="35" y="379"/>
                    <a:pt x="24" y="368"/>
                    <a:pt x="24" y="355"/>
                  </a:cubicBezTo>
                  <a:close/>
                  <a:moveTo>
                    <a:pt x="335" y="47"/>
                  </a:moveTo>
                  <a:cubicBezTo>
                    <a:pt x="335" y="46"/>
                    <a:pt x="336" y="44"/>
                    <a:pt x="336" y="41"/>
                  </a:cubicBezTo>
                  <a:cubicBezTo>
                    <a:pt x="339" y="31"/>
                    <a:pt x="349" y="24"/>
                    <a:pt x="360" y="24"/>
                  </a:cubicBezTo>
                  <a:cubicBezTo>
                    <a:pt x="373" y="24"/>
                    <a:pt x="384" y="34"/>
                    <a:pt x="384" y="47"/>
                  </a:cubicBezTo>
                  <a:cubicBezTo>
                    <a:pt x="384" y="51"/>
                    <a:pt x="383" y="56"/>
                    <a:pt x="381" y="59"/>
                  </a:cubicBezTo>
                  <a:cubicBezTo>
                    <a:pt x="376" y="67"/>
                    <a:pt x="368" y="71"/>
                    <a:pt x="360" y="71"/>
                  </a:cubicBezTo>
                  <a:cubicBezTo>
                    <a:pt x="346" y="71"/>
                    <a:pt x="335" y="60"/>
                    <a:pt x="335" y="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7474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EB38CF85-945D-0444-9B09-CAE15CE3FC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14397" y="3370161"/>
              <a:ext cx="999165" cy="972051"/>
            </a:xfrm>
            <a:custGeom>
              <a:avLst/>
              <a:gdLst>
                <a:gd name="T0" fmla="*/ 44 w 359"/>
                <a:gd name="T1" fmla="*/ 85 h 350"/>
                <a:gd name="T2" fmla="*/ 67 w 359"/>
                <a:gd name="T3" fmla="*/ 79 h 350"/>
                <a:gd name="T4" fmla="*/ 271 w 359"/>
                <a:gd name="T5" fmla="*/ 276 h 350"/>
                <a:gd name="T6" fmla="*/ 263 w 359"/>
                <a:gd name="T7" fmla="*/ 303 h 350"/>
                <a:gd name="T8" fmla="*/ 311 w 359"/>
                <a:gd name="T9" fmla="*/ 350 h 350"/>
                <a:gd name="T10" fmla="*/ 359 w 359"/>
                <a:gd name="T11" fmla="*/ 303 h 350"/>
                <a:gd name="T12" fmla="*/ 311 w 359"/>
                <a:gd name="T13" fmla="*/ 256 h 350"/>
                <a:gd name="T14" fmla="*/ 289 w 359"/>
                <a:gd name="T15" fmla="*/ 261 h 350"/>
                <a:gd name="T16" fmla="*/ 83 w 359"/>
                <a:gd name="T17" fmla="*/ 62 h 350"/>
                <a:gd name="T18" fmla="*/ 88 w 359"/>
                <a:gd name="T19" fmla="*/ 43 h 350"/>
                <a:gd name="T20" fmla="*/ 44 w 359"/>
                <a:gd name="T21" fmla="*/ 0 h 350"/>
                <a:gd name="T22" fmla="*/ 0 w 359"/>
                <a:gd name="T23" fmla="*/ 43 h 350"/>
                <a:gd name="T24" fmla="*/ 44 w 359"/>
                <a:gd name="T25" fmla="*/ 85 h 350"/>
                <a:gd name="T26" fmla="*/ 335 w 359"/>
                <a:gd name="T27" fmla="*/ 303 h 350"/>
                <a:gd name="T28" fmla="*/ 311 w 359"/>
                <a:gd name="T29" fmla="*/ 327 h 350"/>
                <a:gd name="T30" fmla="*/ 286 w 359"/>
                <a:gd name="T31" fmla="*/ 303 h 350"/>
                <a:gd name="T32" fmla="*/ 311 w 359"/>
                <a:gd name="T33" fmla="*/ 279 h 350"/>
                <a:gd name="T34" fmla="*/ 335 w 359"/>
                <a:gd name="T35" fmla="*/ 303 h 350"/>
                <a:gd name="T36" fmla="*/ 44 w 359"/>
                <a:gd name="T37" fmla="*/ 23 h 350"/>
                <a:gd name="T38" fmla="*/ 64 w 359"/>
                <a:gd name="T39" fmla="*/ 43 h 350"/>
                <a:gd name="T40" fmla="*/ 44 w 359"/>
                <a:gd name="T41" fmla="*/ 62 h 350"/>
                <a:gd name="T42" fmla="*/ 24 w 359"/>
                <a:gd name="T43" fmla="*/ 43 h 350"/>
                <a:gd name="T44" fmla="*/ 44 w 359"/>
                <a:gd name="T45" fmla="*/ 2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9" h="350">
                  <a:moveTo>
                    <a:pt x="44" y="85"/>
                  </a:moveTo>
                  <a:cubicBezTo>
                    <a:pt x="52" y="85"/>
                    <a:pt x="60" y="83"/>
                    <a:pt x="67" y="79"/>
                  </a:cubicBezTo>
                  <a:cubicBezTo>
                    <a:pt x="271" y="276"/>
                    <a:pt x="271" y="276"/>
                    <a:pt x="271" y="276"/>
                  </a:cubicBezTo>
                  <a:cubicBezTo>
                    <a:pt x="266" y="284"/>
                    <a:pt x="263" y="293"/>
                    <a:pt x="263" y="303"/>
                  </a:cubicBezTo>
                  <a:cubicBezTo>
                    <a:pt x="263" y="329"/>
                    <a:pt x="284" y="350"/>
                    <a:pt x="311" y="350"/>
                  </a:cubicBezTo>
                  <a:cubicBezTo>
                    <a:pt x="338" y="350"/>
                    <a:pt x="359" y="329"/>
                    <a:pt x="359" y="303"/>
                  </a:cubicBezTo>
                  <a:cubicBezTo>
                    <a:pt x="359" y="277"/>
                    <a:pt x="338" y="256"/>
                    <a:pt x="311" y="256"/>
                  </a:cubicBezTo>
                  <a:cubicBezTo>
                    <a:pt x="303" y="256"/>
                    <a:pt x="296" y="258"/>
                    <a:pt x="289" y="261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6" y="56"/>
                    <a:pt x="88" y="50"/>
                    <a:pt x="88" y="43"/>
                  </a:cubicBezTo>
                  <a:cubicBezTo>
                    <a:pt x="88" y="19"/>
                    <a:pt x="68" y="0"/>
                    <a:pt x="44" y="0"/>
                  </a:cubicBezTo>
                  <a:cubicBezTo>
                    <a:pt x="20" y="0"/>
                    <a:pt x="0" y="19"/>
                    <a:pt x="0" y="43"/>
                  </a:cubicBezTo>
                  <a:cubicBezTo>
                    <a:pt x="0" y="66"/>
                    <a:pt x="20" y="85"/>
                    <a:pt x="44" y="85"/>
                  </a:cubicBezTo>
                  <a:close/>
                  <a:moveTo>
                    <a:pt x="335" y="303"/>
                  </a:moveTo>
                  <a:cubicBezTo>
                    <a:pt x="335" y="316"/>
                    <a:pt x="324" y="327"/>
                    <a:pt x="311" y="327"/>
                  </a:cubicBezTo>
                  <a:cubicBezTo>
                    <a:pt x="297" y="327"/>
                    <a:pt x="286" y="316"/>
                    <a:pt x="286" y="303"/>
                  </a:cubicBezTo>
                  <a:cubicBezTo>
                    <a:pt x="286" y="290"/>
                    <a:pt x="297" y="279"/>
                    <a:pt x="311" y="279"/>
                  </a:cubicBezTo>
                  <a:cubicBezTo>
                    <a:pt x="324" y="279"/>
                    <a:pt x="335" y="290"/>
                    <a:pt x="335" y="303"/>
                  </a:cubicBezTo>
                  <a:close/>
                  <a:moveTo>
                    <a:pt x="44" y="23"/>
                  </a:moveTo>
                  <a:cubicBezTo>
                    <a:pt x="55" y="23"/>
                    <a:pt x="64" y="32"/>
                    <a:pt x="64" y="43"/>
                  </a:cubicBezTo>
                  <a:cubicBezTo>
                    <a:pt x="64" y="53"/>
                    <a:pt x="55" y="62"/>
                    <a:pt x="44" y="62"/>
                  </a:cubicBezTo>
                  <a:cubicBezTo>
                    <a:pt x="33" y="62"/>
                    <a:pt x="24" y="53"/>
                    <a:pt x="24" y="43"/>
                  </a:cubicBezTo>
                  <a:cubicBezTo>
                    <a:pt x="24" y="32"/>
                    <a:pt x="33" y="23"/>
                    <a:pt x="44" y="2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7474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23D8DE23-735C-B240-9F04-D38935E71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9520" y="3725360"/>
              <a:ext cx="66430" cy="105746"/>
            </a:xfrm>
            <a:custGeom>
              <a:avLst/>
              <a:gdLst>
                <a:gd name="T0" fmla="*/ 0 w 24"/>
                <a:gd name="T1" fmla="*/ 27 h 38"/>
                <a:gd name="T2" fmla="*/ 12 w 24"/>
                <a:gd name="T3" fmla="*/ 38 h 38"/>
                <a:gd name="T4" fmla="*/ 24 w 24"/>
                <a:gd name="T5" fmla="*/ 27 h 38"/>
                <a:gd name="T6" fmla="*/ 24 w 24"/>
                <a:gd name="T7" fmla="*/ 11 h 38"/>
                <a:gd name="T8" fmla="*/ 12 w 24"/>
                <a:gd name="T9" fmla="*/ 0 h 38"/>
                <a:gd name="T10" fmla="*/ 0 w 24"/>
                <a:gd name="T11" fmla="*/ 11 h 38"/>
                <a:gd name="T12" fmla="*/ 0 w 24"/>
                <a:gd name="T13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8">
                  <a:moveTo>
                    <a:pt x="0" y="27"/>
                  </a:moveTo>
                  <a:cubicBezTo>
                    <a:pt x="0" y="33"/>
                    <a:pt x="5" y="38"/>
                    <a:pt x="12" y="38"/>
                  </a:cubicBezTo>
                  <a:cubicBezTo>
                    <a:pt x="18" y="38"/>
                    <a:pt x="24" y="33"/>
                    <a:pt x="24" y="27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5"/>
                    <a:pt x="18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7474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CB5BAA6-94F6-A643-BC61-F40A58C20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9931" y="4187660"/>
              <a:ext cx="108458" cy="63719"/>
            </a:xfrm>
            <a:custGeom>
              <a:avLst/>
              <a:gdLst>
                <a:gd name="T0" fmla="*/ 12 w 39"/>
                <a:gd name="T1" fmla="*/ 0 h 23"/>
                <a:gd name="T2" fmla="*/ 0 w 39"/>
                <a:gd name="T3" fmla="*/ 12 h 23"/>
                <a:gd name="T4" fmla="*/ 12 w 39"/>
                <a:gd name="T5" fmla="*/ 23 h 23"/>
                <a:gd name="T6" fmla="*/ 27 w 39"/>
                <a:gd name="T7" fmla="*/ 23 h 23"/>
                <a:gd name="T8" fmla="*/ 39 w 39"/>
                <a:gd name="T9" fmla="*/ 12 h 23"/>
                <a:gd name="T10" fmla="*/ 27 w 39"/>
                <a:gd name="T11" fmla="*/ 0 h 23"/>
                <a:gd name="T12" fmla="*/ 12 w 39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23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34" y="23"/>
                    <a:pt x="39" y="18"/>
                    <a:pt x="39" y="12"/>
                  </a:cubicBezTo>
                  <a:cubicBezTo>
                    <a:pt x="39" y="5"/>
                    <a:pt x="34" y="0"/>
                    <a:pt x="27" y="0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7474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73804D1A-5F3B-4B47-B86A-03F5E551D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2332" y="4187660"/>
              <a:ext cx="111169" cy="63719"/>
            </a:xfrm>
            <a:custGeom>
              <a:avLst/>
              <a:gdLst>
                <a:gd name="T0" fmla="*/ 12 w 40"/>
                <a:gd name="T1" fmla="*/ 0 h 23"/>
                <a:gd name="T2" fmla="*/ 0 w 40"/>
                <a:gd name="T3" fmla="*/ 12 h 23"/>
                <a:gd name="T4" fmla="*/ 12 w 40"/>
                <a:gd name="T5" fmla="*/ 23 h 23"/>
                <a:gd name="T6" fmla="*/ 28 w 40"/>
                <a:gd name="T7" fmla="*/ 23 h 23"/>
                <a:gd name="T8" fmla="*/ 40 w 40"/>
                <a:gd name="T9" fmla="*/ 12 h 23"/>
                <a:gd name="T10" fmla="*/ 28 w 40"/>
                <a:gd name="T11" fmla="*/ 0 h 23"/>
                <a:gd name="T12" fmla="*/ 12 w 40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23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34" y="23"/>
                    <a:pt x="40" y="18"/>
                    <a:pt x="40" y="12"/>
                  </a:cubicBezTo>
                  <a:cubicBezTo>
                    <a:pt x="40" y="5"/>
                    <a:pt x="34" y="0"/>
                    <a:pt x="28" y="0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7474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ADA06737-304A-A749-B2E8-B1C85D8F3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818" y="4187660"/>
              <a:ext cx="111169" cy="63719"/>
            </a:xfrm>
            <a:custGeom>
              <a:avLst/>
              <a:gdLst>
                <a:gd name="T0" fmla="*/ 12 w 40"/>
                <a:gd name="T1" fmla="*/ 0 h 23"/>
                <a:gd name="T2" fmla="*/ 0 w 40"/>
                <a:gd name="T3" fmla="*/ 12 h 23"/>
                <a:gd name="T4" fmla="*/ 12 w 40"/>
                <a:gd name="T5" fmla="*/ 23 h 23"/>
                <a:gd name="T6" fmla="*/ 28 w 40"/>
                <a:gd name="T7" fmla="*/ 23 h 23"/>
                <a:gd name="T8" fmla="*/ 40 w 40"/>
                <a:gd name="T9" fmla="*/ 12 h 23"/>
                <a:gd name="T10" fmla="*/ 28 w 40"/>
                <a:gd name="T11" fmla="*/ 0 h 23"/>
                <a:gd name="T12" fmla="*/ 12 w 40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23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34" y="23"/>
                    <a:pt x="40" y="18"/>
                    <a:pt x="40" y="12"/>
                  </a:cubicBezTo>
                  <a:cubicBezTo>
                    <a:pt x="40" y="5"/>
                    <a:pt x="34" y="0"/>
                    <a:pt x="28" y="0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7474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F4467AE3-7083-7B41-9EA3-719419FE5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9520" y="3550472"/>
              <a:ext cx="66430" cy="108458"/>
            </a:xfrm>
            <a:custGeom>
              <a:avLst/>
              <a:gdLst>
                <a:gd name="T0" fmla="*/ 12 w 24"/>
                <a:gd name="T1" fmla="*/ 39 h 39"/>
                <a:gd name="T2" fmla="*/ 24 w 24"/>
                <a:gd name="T3" fmla="*/ 27 h 39"/>
                <a:gd name="T4" fmla="*/ 24 w 24"/>
                <a:gd name="T5" fmla="*/ 12 h 39"/>
                <a:gd name="T6" fmla="*/ 12 w 24"/>
                <a:gd name="T7" fmla="*/ 0 h 39"/>
                <a:gd name="T8" fmla="*/ 0 w 24"/>
                <a:gd name="T9" fmla="*/ 12 h 39"/>
                <a:gd name="T10" fmla="*/ 0 w 24"/>
                <a:gd name="T11" fmla="*/ 27 h 39"/>
                <a:gd name="T12" fmla="*/ 12 w 24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9">
                  <a:moveTo>
                    <a:pt x="12" y="39"/>
                  </a:moveTo>
                  <a:cubicBezTo>
                    <a:pt x="18" y="39"/>
                    <a:pt x="24" y="34"/>
                    <a:pt x="24" y="27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8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4"/>
                    <a:pt x="5" y="39"/>
                    <a:pt x="12" y="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7474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E68C333-A09D-7D4D-9C9A-AE50693CC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9520" y="3897536"/>
              <a:ext cx="66430" cy="105746"/>
            </a:xfrm>
            <a:custGeom>
              <a:avLst/>
              <a:gdLst>
                <a:gd name="T0" fmla="*/ 0 w 24"/>
                <a:gd name="T1" fmla="*/ 27 h 38"/>
                <a:gd name="T2" fmla="*/ 12 w 24"/>
                <a:gd name="T3" fmla="*/ 38 h 38"/>
                <a:gd name="T4" fmla="*/ 24 w 24"/>
                <a:gd name="T5" fmla="*/ 27 h 38"/>
                <a:gd name="T6" fmla="*/ 24 w 24"/>
                <a:gd name="T7" fmla="*/ 11 h 38"/>
                <a:gd name="T8" fmla="*/ 12 w 24"/>
                <a:gd name="T9" fmla="*/ 0 h 38"/>
                <a:gd name="T10" fmla="*/ 0 w 24"/>
                <a:gd name="T11" fmla="*/ 11 h 38"/>
                <a:gd name="T12" fmla="*/ 0 w 24"/>
                <a:gd name="T13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8">
                  <a:moveTo>
                    <a:pt x="0" y="27"/>
                  </a:moveTo>
                  <a:cubicBezTo>
                    <a:pt x="0" y="33"/>
                    <a:pt x="5" y="38"/>
                    <a:pt x="12" y="38"/>
                  </a:cubicBezTo>
                  <a:cubicBezTo>
                    <a:pt x="18" y="38"/>
                    <a:pt x="24" y="33"/>
                    <a:pt x="24" y="27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5"/>
                    <a:pt x="18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7474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4" name="Oval 58">
              <a:extLst>
                <a:ext uri="{FF2B5EF4-FFF2-40B4-BE49-F238E27FC236}">
                  <a16:creationId xmlns:a16="http://schemas.microsoft.com/office/drawing/2014/main" id="{9E351D87-283C-D844-B912-C65C90B3DD74}"/>
                </a:ext>
              </a:extLst>
            </p:cNvPr>
            <p:cNvSpPr/>
            <p:nvPr/>
          </p:nvSpPr>
          <p:spPr>
            <a:xfrm>
              <a:off x="5541525" y="3400614"/>
              <a:ext cx="183141" cy="1755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817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タイトル 1">
            <a:extLst>
              <a:ext uri="{FF2B5EF4-FFF2-40B4-BE49-F238E27FC236}">
                <a16:creationId xmlns:a16="http://schemas.microsoft.com/office/drawing/2014/main" id="{CE1B1278-6C95-6247-B3DE-CD01267A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kumimoji="1" lang="en-US" altLang="ja-JP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</a:t>
            </a:r>
            <a:r>
              <a:rPr kumimoji="1" lang="en-US" altLang="ja-JP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SageMaker</a:t>
            </a:r>
            <a:endParaRPr kumimoji="1" lang="ja-JP" altLang="en-US" dirty="0">
              <a:latin typeface="Amazon Ember" panose="020B0603020204020204" pitchFamily="34" charset="0"/>
              <a:ea typeface="Meiryo" charset="-128"/>
              <a:cs typeface="Amazon Ember" panose="020B0603020204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8F00DC4-06F7-2548-B35F-77AB8CF2DD31}"/>
              </a:ext>
            </a:extLst>
          </p:cNvPr>
          <p:cNvSpPr/>
          <p:nvPr/>
        </p:nvSpPr>
        <p:spPr>
          <a:xfrm>
            <a:off x="463268" y="1796678"/>
            <a:ext cx="2618111" cy="162064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875" tIns="15875" rIns="15875" bIns="15875" numCol="1" spcCol="38100" rtlCol="0" anchor="ctr">
            <a:noAutofit/>
          </a:bodyPr>
          <a:lstStyle/>
          <a:p>
            <a:pPr algn="ctr"/>
            <a:endParaRPr lang="en-US" sz="1125" spc="56" dirty="0">
              <a:solidFill>
                <a:srgbClr val="FFFFFF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A183A7B-6887-454C-8C93-1CC95801BADC}"/>
              </a:ext>
            </a:extLst>
          </p:cNvPr>
          <p:cNvSpPr/>
          <p:nvPr/>
        </p:nvSpPr>
        <p:spPr>
          <a:xfrm>
            <a:off x="5789304" y="1796678"/>
            <a:ext cx="2833715" cy="162064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875" tIns="15875" rIns="15875" bIns="15875" numCol="1" spcCol="38100" rtlCol="0" anchor="ctr">
            <a:noAutofit/>
          </a:bodyPr>
          <a:lstStyle/>
          <a:p>
            <a:pPr algn="ctr"/>
            <a:endParaRPr lang="en-US" sz="1125" spc="56" dirty="0">
              <a:solidFill>
                <a:srgbClr val="FFFFFF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1B5F6C96-3FAE-4140-BC1B-027D3CFED6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226" y="2052877"/>
            <a:ext cx="440056" cy="440056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01B4D438-325A-1941-AD42-CD8EF1BBE2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00" y="1985296"/>
            <a:ext cx="487963" cy="546335"/>
          </a:xfrm>
          <a:prstGeom prst="rect">
            <a:avLst/>
          </a:prstGeom>
        </p:spPr>
      </p:pic>
      <p:pic>
        <p:nvPicPr>
          <p:cNvPr id="11" name="Picture 9">
            <a:extLst>
              <a:ext uri="{FF2B5EF4-FFF2-40B4-BE49-F238E27FC236}">
                <a16:creationId xmlns:a16="http://schemas.microsoft.com/office/drawing/2014/main" id="{DFCECEAC-1E4C-2847-9508-AD5CBB14E0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2" y="2032374"/>
            <a:ext cx="428742" cy="460558"/>
          </a:xfrm>
          <a:prstGeom prst="rect">
            <a:avLst/>
          </a:prstGeom>
        </p:spPr>
      </p:pic>
      <p:pic>
        <p:nvPicPr>
          <p:cNvPr id="13" name="Picture 11">
            <a:extLst>
              <a:ext uri="{FF2B5EF4-FFF2-40B4-BE49-F238E27FC236}">
                <a16:creationId xmlns:a16="http://schemas.microsoft.com/office/drawing/2014/main" id="{01608744-1D4D-774B-A60F-09CCE2B76E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541" y="2016504"/>
            <a:ext cx="503899" cy="440694"/>
          </a:xfrm>
          <a:prstGeom prst="rect">
            <a:avLst/>
          </a:prstGeom>
        </p:spPr>
      </p:pic>
      <p:grpSp>
        <p:nvGrpSpPr>
          <p:cNvPr id="14" name="Group 12">
            <a:extLst>
              <a:ext uri="{FF2B5EF4-FFF2-40B4-BE49-F238E27FC236}">
                <a16:creationId xmlns:a16="http://schemas.microsoft.com/office/drawing/2014/main" id="{3ED0CD3D-1C33-B543-80D2-B6ABF2C72A81}"/>
              </a:ext>
            </a:extLst>
          </p:cNvPr>
          <p:cNvGrpSpPr/>
          <p:nvPr/>
        </p:nvGrpSpPr>
        <p:grpSpPr>
          <a:xfrm>
            <a:off x="3170746" y="1579607"/>
            <a:ext cx="2494042" cy="1837717"/>
            <a:chOff x="16909448" y="2837637"/>
            <a:chExt cx="7333958" cy="9800640"/>
          </a:xfrm>
        </p:grpSpPr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94969DDB-362A-F240-95BF-8E4FB578DC2A}"/>
                </a:ext>
              </a:extLst>
            </p:cNvPr>
            <p:cNvSpPr/>
            <p:nvPr/>
          </p:nvSpPr>
          <p:spPr>
            <a:xfrm flipH="1">
              <a:off x="17012803" y="3995285"/>
              <a:ext cx="7230603" cy="864299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5875" tIns="15875" rIns="15875" bIns="15875" numCol="1" spcCol="38100" rtlCol="0" anchor="ctr">
              <a:noAutofit/>
            </a:bodyPr>
            <a:lstStyle/>
            <a:p>
              <a:pPr algn="ctr"/>
              <a:endParaRPr lang="en-US" sz="1125" spc="56" dirty="0">
                <a:solidFill>
                  <a:srgbClr val="FFFFFF"/>
                </a:solidFill>
                <a:latin typeface="Arial Regular" charset="0"/>
                <a:ea typeface="Arial Regular" charset="0"/>
                <a:cs typeface="Arial Regular" charset="0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535AD521-F1F9-974B-911A-D4C64381799A}"/>
                </a:ext>
              </a:extLst>
            </p:cNvPr>
            <p:cNvSpPr/>
            <p:nvPr/>
          </p:nvSpPr>
          <p:spPr>
            <a:xfrm>
              <a:off x="16909448" y="2837637"/>
              <a:ext cx="768953" cy="786497"/>
            </a:xfrm>
            <a:prstGeom prst="rect">
              <a:avLst/>
            </a:prstGeom>
            <a:noFill/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5875" tIns="15875" rIns="15875" bIns="15875" numCol="1" spcCol="38100" rtlCol="0" anchor="ctr">
              <a:spAutoFit/>
            </a:bodyPr>
            <a:lstStyle/>
            <a:p>
              <a:pPr algn="ctr" defTabSz="182562" hangingPunct="0"/>
              <a:endParaRPr lang="en-US" sz="750">
                <a:solidFill>
                  <a:srgbClr val="000000"/>
                </a:solidFill>
                <a:latin typeface="Arial Regular" charset="0"/>
                <a:ea typeface="Arial Regular" charset="0"/>
                <a:cs typeface="Arial Regular" charset="0"/>
                <a:sym typeface="Amazon Ember Cd Bold"/>
              </a:endParaRPr>
            </a:p>
          </p:txBody>
        </p:sp>
      </p:grpSp>
      <p:pic>
        <p:nvPicPr>
          <p:cNvPr id="19" name="Picture 17">
            <a:extLst>
              <a:ext uri="{FF2B5EF4-FFF2-40B4-BE49-F238E27FC236}">
                <a16:creationId xmlns:a16="http://schemas.microsoft.com/office/drawing/2014/main" id="{E6D444EE-D6FB-4F49-B470-C56E05BB54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09" y="2077066"/>
            <a:ext cx="441948" cy="391679"/>
          </a:xfrm>
          <a:prstGeom prst="rect">
            <a:avLst/>
          </a:prstGeom>
        </p:spPr>
      </p:pic>
      <p:pic>
        <p:nvPicPr>
          <p:cNvPr id="20" name="Picture 18">
            <a:extLst>
              <a:ext uri="{FF2B5EF4-FFF2-40B4-BE49-F238E27FC236}">
                <a16:creationId xmlns:a16="http://schemas.microsoft.com/office/drawing/2014/main" id="{1931E27E-03C8-C941-802F-675F8545029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503" y="2032375"/>
            <a:ext cx="499390" cy="512735"/>
          </a:xfrm>
          <a:prstGeom prst="rect">
            <a:avLst/>
          </a:prstGeom>
        </p:spPr>
      </p:pic>
      <p:sp>
        <p:nvSpPr>
          <p:cNvPr id="21" name="TextBox 19">
            <a:extLst>
              <a:ext uri="{FF2B5EF4-FFF2-40B4-BE49-F238E27FC236}">
                <a16:creationId xmlns:a16="http://schemas.microsoft.com/office/drawing/2014/main" id="{7D662652-D72D-D045-95D3-FECA04072F3D}"/>
              </a:ext>
            </a:extLst>
          </p:cNvPr>
          <p:cNvSpPr txBox="1"/>
          <p:nvPr/>
        </p:nvSpPr>
        <p:spPr>
          <a:xfrm>
            <a:off x="1210472" y="3679805"/>
            <a:ext cx="1041522" cy="2475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875" tIns="15875" rIns="15875" bIns="15875" numCol="1" spcCol="38100" rtlCol="0" anchor="ctr">
            <a:spAutoFit/>
          </a:bodyPr>
          <a:lstStyle/>
          <a:p>
            <a:pPr algn="ctr" defTabSz="182562" hangingPunct="0"/>
            <a:r>
              <a:rPr lang="en-US" sz="1400" spc="113" dirty="0">
                <a:solidFill>
                  <a:schemeClr val="tx1">
                    <a:lumMod val="50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Amazon Ember Cd Bold"/>
              </a:rPr>
              <a:t>BUILD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5E07B9AC-B850-F746-8CA3-9DB2F4CD3656}"/>
              </a:ext>
            </a:extLst>
          </p:cNvPr>
          <p:cNvSpPr/>
          <p:nvPr/>
        </p:nvSpPr>
        <p:spPr>
          <a:xfrm flipV="1">
            <a:off x="463268" y="3488387"/>
            <a:ext cx="2618111" cy="147476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875" tIns="15875" rIns="15875" bIns="15875" numCol="1" spcCol="38100" rtlCol="0" anchor="ctr">
            <a:spAutoFit/>
          </a:bodyPr>
          <a:lstStyle/>
          <a:p>
            <a:pPr algn="ctr" defTabSz="182562" hangingPunct="0"/>
            <a:endParaRPr lang="en-US" sz="750">
              <a:solidFill>
                <a:srgbClr val="000000"/>
              </a:solidFill>
              <a:latin typeface="Arial Regular" charset="0"/>
              <a:ea typeface="Arial Regular" charset="0"/>
              <a:cs typeface="Arial Regular" charset="0"/>
              <a:sym typeface="Amazon Ember Cd Bold"/>
            </a:endParaRPr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78C8A6C0-9AD9-924A-AA49-A02B8844E49E}"/>
              </a:ext>
            </a:extLst>
          </p:cNvPr>
          <p:cNvSpPr/>
          <p:nvPr/>
        </p:nvSpPr>
        <p:spPr>
          <a:xfrm flipV="1">
            <a:off x="3205894" y="3487980"/>
            <a:ext cx="2458894" cy="147476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875" tIns="15875" rIns="15875" bIns="15875" numCol="1" spcCol="38100" rtlCol="0" anchor="ctr">
            <a:spAutoFit/>
          </a:bodyPr>
          <a:lstStyle/>
          <a:p>
            <a:pPr algn="ctr" defTabSz="182562" hangingPunct="0"/>
            <a:endParaRPr lang="en-US" sz="750">
              <a:solidFill>
                <a:srgbClr val="000000"/>
              </a:solidFill>
              <a:latin typeface="Arial Regular" charset="0"/>
              <a:ea typeface="Arial Regular" charset="0"/>
              <a:cs typeface="Arial Regular" charset="0"/>
              <a:sym typeface="Amazon Ember Cd Bold"/>
            </a:endParaRPr>
          </a:p>
        </p:txBody>
      </p:sp>
      <p:sp>
        <p:nvSpPr>
          <p:cNvPr id="24" name="TextBox 22">
            <a:extLst>
              <a:ext uri="{FF2B5EF4-FFF2-40B4-BE49-F238E27FC236}">
                <a16:creationId xmlns:a16="http://schemas.microsoft.com/office/drawing/2014/main" id="{15DC7CF9-BA3E-AA41-9420-7254CB8F5493}"/>
              </a:ext>
            </a:extLst>
          </p:cNvPr>
          <p:cNvSpPr txBox="1"/>
          <p:nvPr/>
        </p:nvSpPr>
        <p:spPr>
          <a:xfrm>
            <a:off x="3902030" y="3679805"/>
            <a:ext cx="1041522" cy="2475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875" tIns="15875" rIns="15875" bIns="15875" numCol="1" spcCol="38100" rtlCol="0" anchor="ctr">
            <a:spAutoFit/>
          </a:bodyPr>
          <a:lstStyle/>
          <a:p>
            <a:pPr algn="ctr" defTabSz="182562" hangingPunct="0"/>
            <a:r>
              <a:rPr lang="en-US" sz="1400" spc="113">
                <a:solidFill>
                  <a:schemeClr val="tx1">
                    <a:lumMod val="50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Amazon Ember Cd Bold"/>
              </a:rPr>
              <a:t>TRAIN</a:t>
            </a:r>
            <a:endParaRPr lang="en-US" sz="1400" spc="113" dirty="0">
              <a:solidFill>
                <a:schemeClr val="tx1">
                  <a:lumMod val="50000"/>
                </a:schemeClr>
              </a:solidFill>
              <a:latin typeface="Arial Regular" charset="0"/>
              <a:ea typeface="Arial Regular" charset="0"/>
              <a:cs typeface="Arial Regular" charset="0"/>
              <a:sym typeface="Amazon Ember Cd Bold"/>
            </a:endParaRPr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66E59FCE-E7BF-9448-AF83-27E700664F58}"/>
              </a:ext>
            </a:extLst>
          </p:cNvPr>
          <p:cNvSpPr/>
          <p:nvPr/>
        </p:nvSpPr>
        <p:spPr>
          <a:xfrm flipV="1">
            <a:off x="5789304" y="3487980"/>
            <a:ext cx="2833715" cy="147476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875" tIns="15875" rIns="15875" bIns="15875" numCol="1" spcCol="38100" rtlCol="0" anchor="ctr">
            <a:spAutoFit/>
          </a:bodyPr>
          <a:lstStyle/>
          <a:p>
            <a:pPr algn="ctr" defTabSz="182562" hangingPunct="0"/>
            <a:endParaRPr lang="en-US" sz="750">
              <a:solidFill>
                <a:srgbClr val="000000"/>
              </a:solidFill>
              <a:latin typeface="Arial Regular" charset="0"/>
              <a:ea typeface="Arial Regular" charset="0"/>
              <a:cs typeface="Arial Regular" charset="0"/>
              <a:sym typeface="Amazon Ember Cd Bold"/>
            </a:endParaRPr>
          </a:p>
        </p:txBody>
      </p:sp>
      <p:sp>
        <p:nvSpPr>
          <p:cNvPr id="26" name="TextBox 24">
            <a:extLst>
              <a:ext uri="{FF2B5EF4-FFF2-40B4-BE49-F238E27FC236}">
                <a16:creationId xmlns:a16="http://schemas.microsoft.com/office/drawing/2014/main" id="{49146708-3DE2-3C48-99AB-7F9FAA139739}"/>
              </a:ext>
            </a:extLst>
          </p:cNvPr>
          <p:cNvSpPr txBox="1"/>
          <p:nvPr/>
        </p:nvSpPr>
        <p:spPr>
          <a:xfrm>
            <a:off x="6687069" y="3679805"/>
            <a:ext cx="1041522" cy="2475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875" tIns="15875" rIns="15875" bIns="15875" numCol="1" spcCol="38100" rtlCol="0" anchor="ctr">
            <a:spAutoFit/>
          </a:bodyPr>
          <a:lstStyle/>
          <a:p>
            <a:pPr algn="ctr" defTabSz="182562" hangingPunct="0"/>
            <a:r>
              <a:rPr lang="en-US" sz="1400" spc="113" dirty="0">
                <a:solidFill>
                  <a:schemeClr val="tx1">
                    <a:lumMod val="50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Amazon Ember Cd Bold"/>
              </a:rPr>
              <a:t>DEPLOY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5D7E0305-C85F-8043-9455-02E86C86CD6B}"/>
              </a:ext>
            </a:extLst>
          </p:cNvPr>
          <p:cNvSpPr/>
          <p:nvPr/>
        </p:nvSpPr>
        <p:spPr>
          <a:xfrm>
            <a:off x="7048012" y="2491901"/>
            <a:ext cx="1389044" cy="52533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938" spc="56" dirty="0">
                <a:solidFill>
                  <a:srgbClr val="FFFFFF"/>
                </a:solidFill>
                <a:latin typeface="Arial Regular" charset="0"/>
                <a:ea typeface="Arial Regular" charset="0"/>
                <a:cs typeface="Arial Regular" charset="0"/>
              </a:rPr>
              <a:t>Fully managed hosting </a:t>
            </a:r>
            <a:r>
              <a:rPr lang="en-US" sz="938" spc="56">
                <a:solidFill>
                  <a:srgbClr val="FFFFFF"/>
                </a:solidFill>
                <a:latin typeface="Arial Regular" charset="0"/>
                <a:ea typeface="Arial Regular" charset="0"/>
                <a:cs typeface="Arial Regular" charset="0"/>
              </a:rPr>
              <a:t>with auto-scaling</a:t>
            </a:r>
            <a:endParaRPr lang="en-US" sz="938" spc="56" dirty="0">
              <a:solidFill>
                <a:srgbClr val="FFFFFF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9596C21B-479B-8241-AB14-4B5C43311327}"/>
              </a:ext>
            </a:extLst>
          </p:cNvPr>
          <p:cNvSpPr/>
          <p:nvPr/>
        </p:nvSpPr>
        <p:spPr>
          <a:xfrm>
            <a:off x="5921642" y="2562316"/>
            <a:ext cx="1200214" cy="381002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938" spc="56" dirty="0">
                <a:solidFill>
                  <a:srgbClr val="FFFFFF"/>
                </a:solidFill>
                <a:latin typeface="Arial Regular" charset="0"/>
                <a:ea typeface="Arial Regular" charset="0"/>
                <a:cs typeface="Arial Regular" charset="0"/>
              </a:rPr>
              <a:t>One-click </a:t>
            </a:r>
          </a:p>
          <a:p>
            <a:pPr algn="ctr"/>
            <a:r>
              <a:rPr lang="en-US" sz="938" spc="56" dirty="0">
                <a:solidFill>
                  <a:srgbClr val="FFFFFF"/>
                </a:solidFill>
                <a:latin typeface="Arial Regular" charset="0"/>
                <a:ea typeface="Arial Regular" charset="0"/>
                <a:cs typeface="Arial Regular" charset="0"/>
              </a:rPr>
              <a:t>deployment</a:t>
            </a: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7FD970AF-2603-0742-BE6A-6E63CCE34BCE}"/>
              </a:ext>
            </a:extLst>
          </p:cNvPr>
          <p:cNvSpPr/>
          <p:nvPr/>
        </p:nvSpPr>
        <p:spPr>
          <a:xfrm>
            <a:off x="689713" y="2599881"/>
            <a:ext cx="1041521" cy="66967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938" spc="56" dirty="0">
                <a:solidFill>
                  <a:srgbClr val="FFFFFF"/>
                </a:solidFill>
                <a:latin typeface="Arial Regular" charset="0"/>
                <a:ea typeface="Arial Regular" charset="0"/>
                <a:cs typeface="Arial Regular" charset="0"/>
              </a:rPr>
              <a:t>Pre-built notebooks for common problems</a:t>
            </a:r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81BC7ACC-193F-CD44-82F5-41EB22AD5B82}"/>
              </a:ext>
            </a:extLst>
          </p:cNvPr>
          <p:cNvSpPr/>
          <p:nvPr/>
        </p:nvSpPr>
        <p:spPr>
          <a:xfrm>
            <a:off x="1788418" y="2599880"/>
            <a:ext cx="1132143" cy="52533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938" spc="56" dirty="0">
                <a:solidFill>
                  <a:srgbClr val="FFFFFF"/>
                </a:solidFill>
                <a:latin typeface="Arial Regular" charset="0"/>
                <a:ea typeface="Arial Regular" charset="0"/>
                <a:cs typeface="Arial Regular" charset="0"/>
              </a:rPr>
              <a:t>Built-in, high performance algorithms</a:t>
            </a:r>
          </a:p>
        </p:txBody>
      </p:sp>
      <p:sp>
        <p:nvSpPr>
          <p:cNvPr id="37" name="Rectangle 15">
            <a:extLst>
              <a:ext uri="{FF2B5EF4-FFF2-40B4-BE49-F238E27FC236}">
                <a16:creationId xmlns:a16="http://schemas.microsoft.com/office/drawing/2014/main" id="{494455D4-2FCD-A245-A5F5-61138B09CB33}"/>
              </a:ext>
            </a:extLst>
          </p:cNvPr>
          <p:cNvSpPr/>
          <p:nvPr/>
        </p:nvSpPr>
        <p:spPr>
          <a:xfrm>
            <a:off x="3258093" y="2562314"/>
            <a:ext cx="1200214" cy="381002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938" spc="56" dirty="0">
                <a:solidFill>
                  <a:srgbClr val="FFFFFF"/>
                </a:solidFill>
                <a:latin typeface="Arial Regular" charset="0"/>
                <a:ea typeface="Arial Regular" charset="0"/>
                <a:cs typeface="Arial Regular" charset="0"/>
              </a:rPr>
              <a:t>One-click </a:t>
            </a:r>
          </a:p>
          <a:p>
            <a:pPr algn="ctr"/>
            <a:r>
              <a:rPr lang="en-US" sz="938" spc="56" dirty="0">
                <a:solidFill>
                  <a:srgbClr val="FFFFFF"/>
                </a:solidFill>
                <a:latin typeface="Arial Regular" charset="0"/>
                <a:ea typeface="Arial Regular" charset="0"/>
                <a:cs typeface="Arial Regular" charset="0"/>
              </a:rPr>
              <a:t>training</a:t>
            </a:r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63CEACE4-892C-C144-9F98-C78BF8461FC4}"/>
              </a:ext>
            </a:extLst>
          </p:cNvPr>
          <p:cNvSpPr/>
          <p:nvPr/>
        </p:nvSpPr>
        <p:spPr>
          <a:xfrm>
            <a:off x="4372167" y="2562313"/>
            <a:ext cx="1200214" cy="381002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938" spc="56" dirty="0">
                <a:solidFill>
                  <a:srgbClr val="FFFFFF"/>
                </a:solidFill>
                <a:latin typeface="Arial Regular" charset="0"/>
                <a:ea typeface="Arial Regular" charset="0"/>
                <a:cs typeface="Arial Regular" charset="0"/>
              </a:rPr>
              <a:t>Hyperparameter optimization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87E5791-6708-9744-8357-063E89831162}"/>
              </a:ext>
            </a:extLst>
          </p:cNvPr>
          <p:cNvSpPr/>
          <p:nvPr/>
        </p:nvSpPr>
        <p:spPr>
          <a:xfrm>
            <a:off x="336789" y="1295821"/>
            <a:ext cx="5346847" cy="3055455"/>
          </a:xfrm>
          <a:prstGeom prst="rect">
            <a:avLst/>
          </a:prstGeom>
          <a:noFill/>
          <a:ln w="19050" cap="flat" cmpd="sng" algn="ctr">
            <a:solidFill>
              <a:srgbClr val="FF008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-128"/>
              <a:cs typeface=""/>
            </a:endParaRPr>
          </a:p>
        </p:txBody>
      </p:sp>
      <p:sp>
        <p:nvSpPr>
          <p:cNvPr id="40" name="TextBox 17">
            <a:extLst>
              <a:ext uri="{FF2B5EF4-FFF2-40B4-BE49-F238E27FC236}">
                <a16:creationId xmlns:a16="http://schemas.microsoft.com/office/drawing/2014/main" id="{9975FEBC-E7E2-3540-8CF2-496406C44C46}"/>
              </a:ext>
            </a:extLst>
          </p:cNvPr>
          <p:cNvSpPr txBox="1"/>
          <p:nvPr/>
        </p:nvSpPr>
        <p:spPr>
          <a:xfrm>
            <a:off x="1885030" y="3973363"/>
            <a:ext cx="3779758" cy="30777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indent="0" algn="ctr" defTabSz="685800">
              <a:spcBef>
                <a:spcPct val="20000"/>
              </a:spcBef>
              <a:buFontTx/>
              <a:buNone/>
              <a:defRPr sz="1600" b="0" i="0">
                <a:latin typeface="Amazon Ember" panose="020B0603020204020204" pitchFamily="34" charset="0"/>
                <a:cs typeface="Arial"/>
              </a:defRPr>
            </a:lvl1pPr>
            <a:lvl2pPr marL="742950" indent="-285750">
              <a:spcBef>
                <a:spcPct val="20000"/>
              </a:spcBef>
              <a:buFont typeface="Arial"/>
              <a:buChar char="•"/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b="0" i="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altLang="ja-JP" sz="1400" dirty="0">
                <a:solidFill>
                  <a:srgbClr val="FF0080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Edge + ML Use Cases</a:t>
            </a:r>
            <a:endParaRPr lang="en-US" sz="1400" dirty="0">
              <a:solidFill>
                <a:srgbClr val="FF0080"/>
              </a:solidFill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66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DeckTemplate-AWS-ReInvent-Orange">
  <a:themeElements>
    <a:clrScheme name="Custom 1">
      <a:dk1>
        <a:srgbClr val="474746"/>
      </a:dk1>
      <a:lt1>
        <a:srgbClr val="FFFFFF"/>
      </a:lt1>
      <a:dk2>
        <a:srgbClr val="6D6E6D"/>
      </a:dk2>
      <a:lt2>
        <a:srgbClr val="F8F8F8"/>
      </a:lt2>
      <a:accent1>
        <a:srgbClr val="FF9600"/>
      </a:accent1>
      <a:accent2>
        <a:srgbClr val="00B9FF"/>
      </a:accent2>
      <a:accent3>
        <a:srgbClr val="69E319"/>
      </a:accent3>
      <a:accent4>
        <a:srgbClr val="8C3FFF"/>
      </a:accent4>
      <a:accent5>
        <a:srgbClr val="FF0080"/>
      </a:accent5>
      <a:accent6>
        <a:srgbClr val="999A98"/>
      </a:accent6>
      <a:hlink>
        <a:srgbClr val="00B8FE"/>
      </a:hlink>
      <a:folHlink>
        <a:srgbClr val="8B3E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2_DeckTemplate-AWS-ReInvent-Orange">
  <a:themeElements>
    <a:clrScheme name="Custom 1">
      <a:dk1>
        <a:srgbClr val="474746"/>
      </a:dk1>
      <a:lt1>
        <a:srgbClr val="FFFFFF"/>
      </a:lt1>
      <a:dk2>
        <a:srgbClr val="6D6E6D"/>
      </a:dk2>
      <a:lt2>
        <a:srgbClr val="F8F8F8"/>
      </a:lt2>
      <a:accent1>
        <a:srgbClr val="FF9600"/>
      </a:accent1>
      <a:accent2>
        <a:srgbClr val="00B9FF"/>
      </a:accent2>
      <a:accent3>
        <a:srgbClr val="69E319"/>
      </a:accent3>
      <a:accent4>
        <a:srgbClr val="8C3FFF"/>
      </a:accent4>
      <a:accent5>
        <a:srgbClr val="FF0080"/>
      </a:accent5>
      <a:accent6>
        <a:srgbClr val="999A98"/>
      </a:accent6>
      <a:hlink>
        <a:srgbClr val="00B8FE"/>
      </a:hlink>
      <a:folHlink>
        <a:srgbClr val="8B3E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3.xml><?xml version="1.0" encoding="utf-8"?>
<a:theme xmlns:a="http://schemas.openxmlformats.org/drawingml/2006/main" name="6_DeckTemplate-AWS-ReInvent-Orange">
  <a:themeElements>
    <a:clrScheme name="Custom 1">
      <a:dk1>
        <a:srgbClr val="474746"/>
      </a:dk1>
      <a:lt1>
        <a:srgbClr val="FFFFFF"/>
      </a:lt1>
      <a:dk2>
        <a:srgbClr val="6D6E6D"/>
      </a:dk2>
      <a:lt2>
        <a:srgbClr val="F8F8F8"/>
      </a:lt2>
      <a:accent1>
        <a:srgbClr val="FF9600"/>
      </a:accent1>
      <a:accent2>
        <a:srgbClr val="00B9FF"/>
      </a:accent2>
      <a:accent3>
        <a:srgbClr val="69E319"/>
      </a:accent3>
      <a:accent4>
        <a:srgbClr val="8C3FFF"/>
      </a:accent4>
      <a:accent5>
        <a:srgbClr val="FF0080"/>
      </a:accent5>
      <a:accent6>
        <a:srgbClr val="999A98"/>
      </a:accent6>
      <a:hlink>
        <a:srgbClr val="00B8FE"/>
      </a:hlink>
      <a:folHlink>
        <a:srgbClr val="8B3E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4.xml><?xml version="1.0" encoding="utf-8"?>
<a:theme xmlns:a="http://schemas.openxmlformats.org/drawingml/2006/main" name="11_DeckTemplate-AWS-ReInvent-Orange">
  <a:themeElements>
    <a:clrScheme name="Custom 1">
      <a:dk1>
        <a:srgbClr val="474746"/>
      </a:dk1>
      <a:lt1>
        <a:srgbClr val="FFFFFF"/>
      </a:lt1>
      <a:dk2>
        <a:srgbClr val="6D6E6D"/>
      </a:dk2>
      <a:lt2>
        <a:srgbClr val="F8F8F8"/>
      </a:lt2>
      <a:accent1>
        <a:srgbClr val="FF9600"/>
      </a:accent1>
      <a:accent2>
        <a:srgbClr val="00B9FF"/>
      </a:accent2>
      <a:accent3>
        <a:srgbClr val="69E319"/>
      </a:accent3>
      <a:accent4>
        <a:srgbClr val="8C3FFF"/>
      </a:accent4>
      <a:accent5>
        <a:srgbClr val="FF0080"/>
      </a:accent5>
      <a:accent6>
        <a:srgbClr val="999A98"/>
      </a:accent6>
      <a:hlink>
        <a:srgbClr val="00B8FE"/>
      </a:hlink>
      <a:folHlink>
        <a:srgbClr val="8B3E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AWS-Deck-Template-Dark</Template>
  <TotalTime>10783</TotalTime>
  <Words>1301</Words>
  <Application>Microsoft Macintosh PowerPoint</Application>
  <PresentationFormat>On-screen Show (16:9)</PresentationFormat>
  <Paragraphs>323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35</vt:i4>
      </vt:variant>
    </vt:vector>
  </HeadingPairs>
  <TitlesOfParts>
    <vt:vector size="55" baseType="lpstr">
      <vt:lpstr>メイリオ</vt:lpstr>
      <vt:lpstr>メイリオ</vt:lpstr>
      <vt:lpstr>ＭＳ Ｐゴシック</vt:lpstr>
      <vt:lpstr>Amazon Ember</vt:lpstr>
      <vt:lpstr>Amazon Ember Cd Bold</vt:lpstr>
      <vt:lpstr>Amazon Ember Heavy</vt:lpstr>
      <vt:lpstr>Amazon Ember Light</vt:lpstr>
      <vt:lpstr>Amazon Ember Medium</vt:lpstr>
      <vt:lpstr>Amazon Ember Regular</vt:lpstr>
      <vt:lpstr>Arial</vt:lpstr>
      <vt:lpstr>Arial Regular</vt:lpstr>
      <vt:lpstr>Cambria Math</vt:lpstr>
      <vt:lpstr>Lucida Console</vt:lpstr>
      <vt:lpstr>Roboto Condensed</vt:lpstr>
      <vt:lpstr>Segoe UI</vt:lpstr>
      <vt:lpstr>Segoe UI Light</vt:lpstr>
      <vt:lpstr>1_DeckTemplate-AWS-ReInvent-Orange</vt:lpstr>
      <vt:lpstr>2_DeckTemplate-AWS-ReInvent-Orange</vt:lpstr>
      <vt:lpstr>6_DeckTemplate-AWS-ReInvent-Orange</vt:lpstr>
      <vt:lpstr>11_DeckTemplate-AWS-ReInvent-Orange</vt:lpstr>
      <vt:lpstr>APAC Tech Summit MXNet Gluon Workshop Machine Learning on Edge</vt:lpstr>
      <vt:lpstr>Agenda</vt:lpstr>
      <vt:lpstr>PowerPoint Presentation</vt:lpstr>
      <vt:lpstr>What is Edge + ML ?</vt:lpstr>
      <vt:lpstr>Benefits of Edge + ML</vt:lpstr>
      <vt:lpstr>Edge + ML Developing Cycle</vt:lpstr>
      <vt:lpstr>Related Services</vt:lpstr>
      <vt:lpstr>Greengrass ML Inferences</vt:lpstr>
      <vt:lpstr>Amazon SageMaker</vt:lpstr>
      <vt:lpstr>PowerPoint Presentation</vt:lpstr>
      <vt:lpstr>Basic Edge + ML Architecture</vt:lpstr>
      <vt:lpstr>Edge Considerations</vt:lpstr>
      <vt:lpstr>Edge Considerations</vt:lpstr>
      <vt:lpstr>Model Lifecycle Considerations</vt:lpstr>
      <vt:lpstr>Model Lifecycle Considerations</vt:lpstr>
      <vt:lpstr>Architecture Design Considerations Summary</vt:lpstr>
      <vt:lpstr>Architecture Example</vt:lpstr>
      <vt:lpstr>PowerPoint Presentation</vt:lpstr>
      <vt:lpstr>MXNet – Functions in Your Script</vt:lpstr>
      <vt:lpstr>MXNet – Functions in Your Script</vt:lpstr>
      <vt:lpstr>MXNet – train function</vt:lpstr>
      <vt:lpstr>MXNet – train function Parameters</vt:lpstr>
      <vt:lpstr>MXNet – train function Example</vt:lpstr>
      <vt:lpstr>MXNet – save function for Module API</vt:lpstr>
      <vt:lpstr>MXNet – save function for Gluon API</vt:lpstr>
      <vt:lpstr>MXNet – model_fn function</vt:lpstr>
      <vt:lpstr>MXNet – transform_fn</vt:lpstr>
      <vt:lpstr>PowerPoint Presentation</vt:lpstr>
      <vt:lpstr>Motivation of efficient DL models</vt:lpstr>
      <vt:lpstr>Trend of efficient DL models </vt:lpstr>
      <vt:lpstr>Computational cost for  D_F×D_F image</vt:lpstr>
      <vt:lpstr>Framework supporting MobileNets</vt:lpstr>
      <vt:lpstr>PowerPoint Presentation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638</cp:revision>
  <dcterms:created xsi:type="dcterms:W3CDTF">2016-10-31T14:45:46Z</dcterms:created>
  <dcterms:modified xsi:type="dcterms:W3CDTF">2018-08-13T02:54:27Z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