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2EA8-BFD2-4C47-8EB6-D32C4B77969A}" type="datetimeFigureOut">
              <a:rPr lang="en-US" smtClean="0"/>
              <a:pPr/>
              <a:t>12/15/10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B3E2-A94C-CE4C-BE49-DA3022F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net/" TargetMode="External"/><Relationship Id="rId4" Type="http://schemas.openxmlformats.org/officeDocument/2006/relationships/hyperlink" Target="http://mockito.googlecode.com/svn/tags/1.8.0/javadoc/org/mockito/Mockit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mlbeans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Archiver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</a:p>
          <a:p>
            <a:r>
              <a:rPr lang="en-US" dirty="0" smtClean="0"/>
              <a:t>Jamie Cho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727" y="254180"/>
            <a:ext cx="4291052" cy="478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9" y="254180"/>
            <a:ext cx="4238761" cy="478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88285" y="134293"/>
            <a:ext cx="1710552" cy="11921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Backend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4283808" y="135881"/>
            <a:ext cx="1710552" cy="11921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UI (Swing)</a:t>
            </a:r>
            <a:endParaRPr lang="en-US" sz="2400" dirty="0" smtClean="0"/>
          </a:p>
        </p:txBody>
      </p:sp>
      <p:cxnSp>
        <p:nvCxnSpPr>
          <p:cNvPr id="25" name="Straight Connector 24"/>
          <p:cNvCxnSpPr>
            <a:stCxn id="23" idx="3"/>
            <a:endCxn id="24" idx="1"/>
          </p:cNvCxnSpPr>
          <p:nvPr/>
        </p:nvCxnSpPr>
        <p:spPr>
          <a:xfrm>
            <a:off x="1798837" y="730359"/>
            <a:ext cx="2484971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0655" y="28978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00896" y="1984186"/>
            <a:ext cx="1710552" cy="11921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/>
              <a:t>Archiver</a:t>
            </a:r>
            <a:r>
              <a:rPr lang="en-US" sz="2400" dirty="0" smtClean="0"/>
              <a:t> Library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rot="16200000" flipH="1">
            <a:off x="1770986" y="498999"/>
            <a:ext cx="657761" cy="231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7" idx="0"/>
          </p:cNvCxnSpPr>
          <p:nvPr/>
        </p:nvCxnSpPr>
        <p:spPr>
          <a:xfrm rot="5400000">
            <a:off x="3869542" y="714643"/>
            <a:ext cx="656173" cy="188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18137" y="11433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77941" y="11433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400896" y="3824218"/>
            <a:ext cx="1710552" cy="11921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Jobs Library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27" idx="2"/>
            <a:endCxn id="32" idx="0"/>
          </p:cNvCxnSpPr>
          <p:nvPr/>
        </p:nvCxnSpPr>
        <p:spPr>
          <a:xfrm rot="5400000">
            <a:off x="2932222" y="3500268"/>
            <a:ext cx="6479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54530" y="32548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01691" y="5531574"/>
            <a:ext cx="1710552" cy="11921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Utility Library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2" idx="2"/>
            <a:endCxn id="35" idx="0"/>
          </p:cNvCxnSpPr>
          <p:nvPr/>
        </p:nvCxnSpPr>
        <p:spPr>
          <a:xfrm rot="16200000" flipH="1">
            <a:off x="2998957" y="5273564"/>
            <a:ext cx="51522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3622604"/>
            <a:ext cx="91440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5236555"/>
            <a:ext cx="91440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2597" y="13588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Archiver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91289" y="3825012"/>
            <a:ext cx="238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 Functionality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38439" y="5531574"/>
            <a:ext cx="218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Generic Functionality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1797" y="1816130"/>
            <a:ext cx="4784195" cy="32249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/>
              <a:t>SchedulerSystem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94430" y="1446798"/>
            <a:ext cx="297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Archiver</a:t>
            </a:r>
            <a:r>
              <a:rPr lang="en-US" dirty="0" smtClean="0"/>
              <a:t> is a </a:t>
            </a:r>
            <a:r>
              <a:rPr lang="en-US" dirty="0" err="1" smtClean="0"/>
              <a:t>SchedulerSystem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60732" y="3428603"/>
            <a:ext cx="32249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5177916" y="3216413"/>
            <a:ext cx="24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SchedulerSystemService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75992" y="3310515"/>
            <a:ext cx="1258321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4313" y="312584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44170" y="1161667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544170" y="2774140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Jobs.yml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44170" y="4387407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JobsStats.yml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stCxn id="10" idx="4"/>
            <a:endCxn id="4" idx="1"/>
          </p:cNvCxnSpPr>
          <p:nvPr/>
        </p:nvCxnSpPr>
        <p:spPr>
          <a:xfrm>
            <a:off x="1464240" y="1816130"/>
            <a:ext cx="527557" cy="16124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4" idx="1"/>
          </p:cNvCxnSpPr>
          <p:nvPr/>
        </p:nvCxnSpPr>
        <p:spPr>
          <a:xfrm>
            <a:off x="1464240" y="3428603"/>
            <a:ext cx="52755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4" idx="1"/>
          </p:cNvCxnSpPr>
          <p:nvPr/>
        </p:nvCxnSpPr>
        <p:spPr>
          <a:xfrm flipV="1">
            <a:off x="1464240" y="3428603"/>
            <a:ext cx="527557" cy="16132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3716" y="1816130"/>
            <a:ext cx="4784195" cy="32249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50615" y="1447592"/>
            <a:ext cx="1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SchedulerSystem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456089" y="1161667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456089" y="2774140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Jobs.yml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456089" y="4387407"/>
            <a:ext cx="920070" cy="13089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JobsStats.yml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6" idx="4"/>
            <a:endCxn id="12" idx="1"/>
          </p:cNvCxnSpPr>
          <p:nvPr/>
        </p:nvCxnSpPr>
        <p:spPr>
          <a:xfrm>
            <a:off x="2376159" y="1816130"/>
            <a:ext cx="868234" cy="417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2376159" y="3428603"/>
            <a:ext cx="86823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14" idx="1"/>
          </p:cNvCxnSpPr>
          <p:nvPr/>
        </p:nvCxnSpPr>
        <p:spPr>
          <a:xfrm flipV="1">
            <a:off x="2376159" y="4387407"/>
            <a:ext cx="868233" cy="654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44393" y="1996246"/>
            <a:ext cx="2112272" cy="4743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44393" y="3125849"/>
            <a:ext cx="2112272" cy="4743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JobsListSerializer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44392" y="4150234"/>
            <a:ext cx="2112273" cy="4743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JobsStatusSerializer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575639" y="1996246"/>
            <a:ext cx="1906257" cy="26283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9902" y="2001193"/>
            <a:ext cx="4784195" cy="32249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04339" y="1631861"/>
            <a:ext cx="111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41503" y="2181309"/>
            <a:ext cx="1050982" cy="7441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41503" y="3077827"/>
            <a:ext cx="1050982" cy="7441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JobStatusList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44884" y="2181309"/>
            <a:ext cx="3113197" cy="2882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ScheduledExecutorService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JSE 6</a:t>
            </a:r>
          </a:p>
          <a:p>
            <a:r>
              <a:rPr lang="en-US" dirty="0" err="1" smtClean="0"/>
              <a:t>YamlBeans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http://yamlbeans.sourceforge.net/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Apache Commons Net (</a:t>
            </a:r>
            <a:r>
              <a:rPr lang="en-US" dirty="0" smtClean="0">
                <a:hlinkClick r:id="rId3"/>
              </a:rPr>
              <a:t>http://commons.apache.org/net/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– for testing (</a:t>
            </a:r>
            <a:r>
              <a:rPr lang="en-US" dirty="0" smtClean="0">
                <a:hlinkClick r:id="rId4"/>
              </a:rPr>
              <a:t>http://mockito.googlecode.com/svn/tags/1.8.0/javadoc/org/mockito/Mockito.html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QF-Test – for testing UI (http://</a:t>
            </a:r>
            <a:r>
              <a:rPr lang="en-US" dirty="0" err="1" smtClean="0"/>
              <a:t>www.qfs.de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Archiver Overview</vt:lpstr>
      <vt:lpstr>Slide 2</vt:lpstr>
      <vt:lpstr>Slide 3</vt:lpstr>
      <vt:lpstr>Slide 4</vt:lpstr>
      <vt:lpstr>Slide 5</vt:lpstr>
      <vt:lpstr>Slide 6</vt:lpstr>
      <vt:lpstr>External Libraries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Archiver Overview</dc:title>
  <dc:creator>Jamie Cho</dc:creator>
  <cp:lastModifiedBy>Jamie Cho</cp:lastModifiedBy>
  <cp:revision>3</cp:revision>
  <dcterms:created xsi:type="dcterms:W3CDTF">2010-12-15T17:57:00Z</dcterms:created>
  <dcterms:modified xsi:type="dcterms:W3CDTF">2010-12-15T17:57:17Z</dcterms:modified>
</cp:coreProperties>
</file>