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0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1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31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2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4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72D3-FA72-1B4C-84A8-5F5E5492E752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71E6-AD5A-DE4A-802D-B4C725DD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6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5F01-180C-0943-B573-26FC2868B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should we invest?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F317D-A455-6047-8868-1E8F414E7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Burch, Jamie </a:t>
            </a:r>
            <a:r>
              <a:rPr lang="en-US" dirty="0" err="1"/>
              <a:t>Lyne</a:t>
            </a:r>
            <a:r>
              <a:rPr lang="en-US" dirty="0"/>
              <a:t> Thorpe, Roderick Reynolds, Rodney </a:t>
            </a:r>
            <a:r>
              <a:rPr lang="en-US" dirty="0" err="1"/>
              <a:t>Kirkendoll</a:t>
            </a:r>
            <a:r>
              <a:rPr lang="en-US" dirty="0"/>
              <a:t>, Sean Findlay, Serena Leung </a:t>
            </a:r>
          </a:p>
        </p:txBody>
      </p:sp>
    </p:spTree>
    <p:extLst>
      <p:ext uri="{BB962C8B-B14F-4D97-AF65-F5344CB8AC3E}">
        <p14:creationId xmlns:p14="http://schemas.microsoft.com/office/powerpoint/2010/main" val="183213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7CE4-9C22-6444-B526-17CF636E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CCB7-CDB6-A141-98DB-3F6566EE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markets should our clients invest in?</a:t>
            </a:r>
          </a:p>
        </p:txBody>
      </p:sp>
    </p:spTree>
    <p:extLst>
      <p:ext uri="{BB962C8B-B14F-4D97-AF65-F5344CB8AC3E}">
        <p14:creationId xmlns:p14="http://schemas.microsoft.com/office/powerpoint/2010/main" val="378139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D445-8003-D143-9037-CFD769D9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306E-E0F4-BE4E-A8F3-525D08F9B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2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0C4E-C8DB-3D4B-AF98-1E58A6A3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6604-7C25-3448-8C18-DB4635FC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CD1C-E320-3748-B841-F2854469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3963-F25B-BA43-8491-8873F196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82A8-89ED-0D45-9E59-886FE651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EBE1-D8CB-4444-96EF-05389891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87B2-0AA0-7843-95DF-5C0D2C6C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1F80-E3B0-0449-AFAB-A39DE9FE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4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5017-E80B-664E-86DE-4EEC057A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C789-2776-024B-9E72-8036598A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4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{806AF407-FD5F-FE40-AE63-7E7B655EEAC1}tf10001122</Template>
  <TotalTime>210</TotalTime>
  <Words>44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Where should we invest?</vt:lpstr>
      <vt:lpstr>Research question</vt:lpstr>
      <vt:lpstr>DatASET</vt:lpstr>
      <vt:lpstr>DATA EXPLORATION</vt:lpstr>
      <vt:lpstr>FEATURE OBSERVATION</vt:lpstr>
      <vt:lpstr>DEVELOPING OUR MODEL</vt:lpstr>
      <vt:lpstr>MAKING PREDICTIONS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we invest?</dc:title>
  <dc:creator>Serena Leung</dc:creator>
  <cp:lastModifiedBy>Serena Leung</cp:lastModifiedBy>
  <cp:revision>2</cp:revision>
  <dcterms:created xsi:type="dcterms:W3CDTF">2019-11-19T23:02:59Z</dcterms:created>
  <dcterms:modified xsi:type="dcterms:W3CDTF">2019-11-20T02:33:43Z</dcterms:modified>
</cp:coreProperties>
</file>