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6DD8-6932-4872-819E-41C8C9E75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24532-7871-4164-92BD-F9E45F479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2DB3D-F089-4F14-BAD1-A182CA518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A536-D818-4537-B996-E8476AAE84A0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A817A-FA67-401E-B014-0657D3AF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931DD-ED62-4BEA-BCEB-016C8B4D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6328-C1A6-4B21-B3CE-54646CC6D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65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07CD-A655-460A-B981-C457E008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49C8A-E45D-405D-A7FE-1D1EAF0E7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A927E-E566-4685-905C-B32868AE4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A536-D818-4537-B996-E8476AAE84A0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272F1-8259-46BB-B14F-A171ACB36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13643-9637-42A6-BAE1-3CCDDBE4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6328-C1A6-4B21-B3CE-54646CC6D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29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9C5504-3CB7-4E4D-800A-732F20FAC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437D4-57AF-4307-B94A-EC4672A64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F63AD-B371-41BA-BE04-11345C14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A536-D818-4537-B996-E8476AAE84A0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794C0-299A-4D21-A856-39069F92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606B-21EB-4E53-A3C1-EFE838BE4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6328-C1A6-4B21-B3CE-54646CC6D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35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76C3E-1068-4DBD-BD15-56085390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269A6-A43D-4040-87B4-DA63C361E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64577-9DA1-4A08-997E-DAC28D07B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A536-D818-4537-B996-E8476AAE84A0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4416F-1CEB-464E-8D63-D3D87F61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070EC-890F-4898-BA4A-A1E93302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6328-C1A6-4B21-B3CE-54646CC6D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7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94C83-49A7-4F8F-927C-F08E5F8A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50962-8E5F-4149-858C-B367D3B83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35FF-3FC7-4ED1-B79F-CCDB7BE2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A536-D818-4537-B996-E8476AAE84A0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F377A-8A5B-4A45-8A92-6D0F53FE8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0728E-E906-427B-93B1-089C53B70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6328-C1A6-4B21-B3CE-54646CC6D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74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7056-E507-49EF-B919-1D2B2174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E1B19-0733-45A4-A609-75ED0062B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882D1-4F79-4536-A5E2-BB994068B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7652F-0FA3-47FB-8313-6B70A328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A536-D818-4537-B996-E8476AAE84A0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D04C7-722B-4BE6-A084-613CAAA0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245DF-6FF2-4267-82C6-86EA285B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6328-C1A6-4B21-B3CE-54646CC6D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28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BD7E-5C8B-42E8-AA8C-3E620740D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9A79C-BAB6-4EFF-812D-69F271C71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5997B-1E95-4BDF-84D4-6F41766B1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6F8D65-34FC-4641-80FD-DAE27A447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AA3B8-D9C5-4AA0-A622-9319D3CD6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94EC0-89C6-4D86-9825-58335A1AE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A536-D818-4537-B996-E8476AAE84A0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377FE-D79D-47B7-A347-6981B6E8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4C5F1-CCCB-4FAC-A9AB-C05F6EEA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6328-C1A6-4B21-B3CE-54646CC6D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26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2E10-5304-44DA-B823-1ED897CD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D59172-B611-4066-BCFA-3B2B1E5B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A536-D818-4537-B996-E8476AAE84A0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36FD3-5573-4699-977F-4BE8B5AFD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6291B-49D8-4E2E-A137-0BA00EED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6328-C1A6-4B21-B3CE-54646CC6D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91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95E2F-9CE1-4823-8236-0440534C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A536-D818-4537-B996-E8476AAE84A0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6E265-3EEF-4EAE-8087-034955DB8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5EC54-718C-4A76-81C9-911F65F55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6328-C1A6-4B21-B3CE-54646CC6D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90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CA0C-A5B2-4504-8EC3-6CB0474E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1001E-533D-40D7-A101-B279ACD1B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1E83C-FB12-45DA-94BB-D597C7521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0CBA5-AFEB-40D8-AE01-615547C1F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A536-D818-4537-B996-E8476AAE84A0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B894-E986-4EBB-8AD1-E2F8773F8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C716D-E618-4662-B0E7-890E7C1D8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6328-C1A6-4B21-B3CE-54646CC6D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28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1739-0A7C-4BED-873F-6BC0B5F2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F540AE-E2B4-42FC-8422-BB772C45A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9AEEB-F208-4437-8B0E-005C39DE0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2172B-684B-4B69-B8E1-5824FFF0E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A536-D818-4537-B996-E8476AAE84A0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D421B-76D3-4907-AE97-CD5D519BA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1EF6C-1AA2-4CAA-8ED7-7C5A36A7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6328-C1A6-4B21-B3CE-54646CC6D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91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4B6BF2-CE2B-4F08-A80D-0B3EDE5C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87E71-55EA-4DC4-8714-80DAF6B36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32E61-DEBF-40C5-9891-F437E6F54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EA536-D818-4537-B996-E8476AAE84A0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85DE7-6869-4B87-A29E-DB64C792D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EA309-C92A-45F5-8236-CA573D23C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36328-C1A6-4B21-B3CE-54646CC6DB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84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F0F0C466-D1D7-4E85-88DA-D095BBEF840C}"/>
              </a:ext>
            </a:extLst>
          </p:cNvPr>
          <p:cNvSpPr/>
          <p:nvPr/>
        </p:nvSpPr>
        <p:spPr>
          <a:xfrm>
            <a:off x="4042696" y="3114263"/>
            <a:ext cx="1158931" cy="5035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Change Process</a:t>
            </a:r>
            <a:r>
              <a:rPr lang="en-GB" dirty="0"/>
              <a:t>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C019D9-CB83-4CA3-8BD8-6CD0B86DF01A}"/>
              </a:ext>
            </a:extLst>
          </p:cNvPr>
          <p:cNvSpPr/>
          <p:nvPr/>
        </p:nvSpPr>
        <p:spPr>
          <a:xfrm>
            <a:off x="112643" y="1872234"/>
            <a:ext cx="1113182" cy="503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Issue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8D55C71-F1C6-4E9E-AE84-BC580EA7123D}"/>
              </a:ext>
            </a:extLst>
          </p:cNvPr>
          <p:cNvSpPr/>
          <p:nvPr/>
        </p:nvSpPr>
        <p:spPr>
          <a:xfrm>
            <a:off x="1649768" y="3114264"/>
            <a:ext cx="1113182" cy="5035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/>
              <a:t>Defect Process</a:t>
            </a:r>
            <a:endParaRPr lang="en-GB" sz="10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80A99A4-B10E-4F3E-95FA-1A788F4155B8}"/>
              </a:ext>
            </a:extLst>
          </p:cNvPr>
          <p:cNvSpPr/>
          <p:nvPr/>
        </p:nvSpPr>
        <p:spPr>
          <a:xfrm>
            <a:off x="1649768" y="827706"/>
            <a:ext cx="1113182" cy="503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Functional Requirement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DA78D19-3F5F-4AF7-8CB5-E90DCDE0F221}"/>
              </a:ext>
            </a:extLst>
          </p:cNvPr>
          <p:cNvSpPr/>
          <p:nvPr/>
        </p:nvSpPr>
        <p:spPr>
          <a:xfrm>
            <a:off x="112643" y="5251436"/>
            <a:ext cx="1113182" cy="503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Request for Change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E7BBD18-BD56-4D33-9A83-A04A433441BB}"/>
              </a:ext>
            </a:extLst>
          </p:cNvPr>
          <p:cNvSpPr/>
          <p:nvPr/>
        </p:nvSpPr>
        <p:spPr>
          <a:xfrm>
            <a:off x="112643" y="818039"/>
            <a:ext cx="1113182" cy="522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Workstream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6954983-FE76-4AC5-A2AC-8FD22174364D}"/>
              </a:ext>
            </a:extLst>
          </p:cNvPr>
          <p:cNvSpPr/>
          <p:nvPr/>
        </p:nvSpPr>
        <p:spPr>
          <a:xfrm>
            <a:off x="1643268" y="1866209"/>
            <a:ext cx="1113182" cy="52291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Development /Integration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C255647-ADFD-42FB-BAFD-B2334C2CAC22}"/>
              </a:ext>
            </a:extLst>
          </p:cNvPr>
          <p:cNvSpPr/>
          <p:nvPr/>
        </p:nvSpPr>
        <p:spPr>
          <a:xfrm>
            <a:off x="112643" y="3114268"/>
            <a:ext cx="1113182" cy="5035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Testing Process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EAE17E6-07F0-49EC-A7FA-8036B40D5771}"/>
              </a:ext>
            </a:extLst>
          </p:cNvPr>
          <p:cNvSpPr/>
          <p:nvPr/>
        </p:nvSpPr>
        <p:spPr>
          <a:xfrm>
            <a:off x="118994" y="4214212"/>
            <a:ext cx="1113182" cy="550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Service Management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2374CEC-A207-4A20-8567-953EB793EBD7}"/>
              </a:ext>
            </a:extLst>
          </p:cNvPr>
          <p:cNvSpPr/>
          <p:nvPr/>
        </p:nvSpPr>
        <p:spPr>
          <a:xfrm>
            <a:off x="112643" y="6215279"/>
            <a:ext cx="1119533" cy="529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Requirements Manager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D7B9B05-CBC0-47E0-8B2D-A4EC6153CC46}"/>
              </a:ext>
            </a:extLst>
          </p:cNvPr>
          <p:cNvSpPr/>
          <p:nvPr/>
        </p:nvSpPr>
        <p:spPr>
          <a:xfrm>
            <a:off x="1656119" y="4240738"/>
            <a:ext cx="1113182" cy="503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Live Issue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B3985407-C1C2-4D3F-9767-7685507F9B2E}"/>
              </a:ext>
            </a:extLst>
          </p:cNvPr>
          <p:cNvCxnSpPr>
            <a:cxnSpLocks/>
            <a:stCxn id="59" idx="3"/>
            <a:endCxn id="57" idx="1"/>
          </p:cNvCxnSpPr>
          <p:nvPr/>
        </p:nvCxnSpPr>
        <p:spPr>
          <a:xfrm>
            <a:off x="1225825" y="1079497"/>
            <a:ext cx="42394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793F41BA-E15A-478B-9A41-FEFE1E9A7F35}"/>
              </a:ext>
            </a:extLst>
          </p:cNvPr>
          <p:cNvCxnSpPr>
            <a:stCxn id="61" idx="3"/>
            <a:endCxn id="56" idx="1"/>
          </p:cNvCxnSpPr>
          <p:nvPr/>
        </p:nvCxnSpPr>
        <p:spPr>
          <a:xfrm flipV="1">
            <a:off x="1225825" y="3366056"/>
            <a:ext cx="423943" cy="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7A44EC33-CBE1-437D-B97F-BB3613F0AA73}"/>
              </a:ext>
            </a:extLst>
          </p:cNvPr>
          <p:cNvCxnSpPr>
            <a:stCxn id="65" idx="0"/>
            <a:endCxn id="56" idx="2"/>
          </p:cNvCxnSpPr>
          <p:nvPr/>
        </p:nvCxnSpPr>
        <p:spPr>
          <a:xfrm rot="16200000" flipV="1">
            <a:off x="1898090" y="3926117"/>
            <a:ext cx="622891" cy="63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0F667B9-3006-4F7A-85BD-7CBE32DE20C8}"/>
              </a:ext>
            </a:extLst>
          </p:cNvPr>
          <p:cNvSpPr/>
          <p:nvPr/>
        </p:nvSpPr>
        <p:spPr>
          <a:xfrm>
            <a:off x="5681214" y="3114264"/>
            <a:ext cx="1113182" cy="5035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Configuration Management Process</a:t>
            </a:r>
            <a:endParaRPr lang="en-GB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A55C4CB-E9E1-4619-BD91-8391EA6D8DAE}"/>
              </a:ext>
            </a:extLst>
          </p:cNvPr>
          <p:cNvSpPr/>
          <p:nvPr/>
        </p:nvSpPr>
        <p:spPr>
          <a:xfrm>
            <a:off x="8263128" y="3114264"/>
            <a:ext cx="1113182" cy="5035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Test Process</a:t>
            </a:r>
            <a:endParaRPr lang="en-GB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393C73D-3B25-4423-8C2B-7B528151D691}"/>
              </a:ext>
            </a:extLst>
          </p:cNvPr>
          <p:cNvSpPr/>
          <p:nvPr/>
        </p:nvSpPr>
        <p:spPr>
          <a:xfrm>
            <a:off x="10889839" y="3114264"/>
            <a:ext cx="1113182" cy="5035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Release Process</a:t>
            </a:r>
            <a:endParaRPr lang="en-GB" dirty="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CBBCA23D-CA2D-444E-A05A-701DBBCD4A4D}"/>
              </a:ext>
            </a:extLst>
          </p:cNvPr>
          <p:cNvSpPr/>
          <p:nvPr/>
        </p:nvSpPr>
        <p:spPr>
          <a:xfrm>
            <a:off x="7166253" y="3185979"/>
            <a:ext cx="755374" cy="3601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TRR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533B7002-72B7-4F92-B7F0-F2DC2E43FB8C}"/>
              </a:ext>
            </a:extLst>
          </p:cNvPr>
          <p:cNvSpPr/>
          <p:nvPr/>
        </p:nvSpPr>
        <p:spPr>
          <a:xfrm>
            <a:off x="9732989" y="3185979"/>
            <a:ext cx="755374" cy="3601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RRR</a:t>
            </a:r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3123655B-3CFA-41F1-BEC0-505FA6AD02E1}"/>
              </a:ext>
            </a:extLst>
          </p:cNvPr>
          <p:cNvCxnSpPr>
            <a:stCxn id="114" idx="3"/>
            <a:endCxn id="160" idx="2"/>
          </p:cNvCxnSpPr>
          <p:nvPr/>
        </p:nvCxnSpPr>
        <p:spPr>
          <a:xfrm flipV="1">
            <a:off x="6794396" y="3366055"/>
            <a:ext cx="37185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8E994430-42B0-4CE2-BC91-42F7618B445E}"/>
              </a:ext>
            </a:extLst>
          </p:cNvPr>
          <p:cNvCxnSpPr>
            <a:stCxn id="160" idx="6"/>
            <a:endCxn id="115" idx="1"/>
          </p:cNvCxnSpPr>
          <p:nvPr/>
        </p:nvCxnSpPr>
        <p:spPr>
          <a:xfrm>
            <a:off x="7921627" y="3366055"/>
            <a:ext cx="34150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D501CA98-722A-4064-9CFD-4476C6EEED19}"/>
              </a:ext>
            </a:extLst>
          </p:cNvPr>
          <p:cNvCxnSpPr>
            <a:stCxn id="115" idx="3"/>
            <a:endCxn id="161" idx="2"/>
          </p:cNvCxnSpPr>
          <p:nvPr/>
        </p:nvCxnSpPr>
        <p:spPr>
          <a:xfrm flipV="1">
            <a:off x="9376310" y="3366055"/>
            <a:ext cx="35667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3A090263-9C92-418D-8C6A-EF7EBA363B49}"/>
              </a:ext>
            </a:extLst>
          </p:cNvPr>
          <p:cNvCxnSpPr>
            <a:stCxn id="161" idx="6"/>
            <a:endCxn id="116" idx="1"/>
          </p:cNvCxnSpPr>
          <p:nvPr/>
        </p:nvCxnSpPr>
        <p:spPr>
          <a:xfrm>
            <a:off x="10488363" y="3366055"/>
            <a:ext cx="40147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E007972B-4D92-4DBD-9B56-C1B495FA5419}"/>
              </a:ext>
            </a:extLst>
          </p:cNvPr>
          <p:cNvSpPr/>
          <p:nvPr/>
        </p:nvSpPr>
        <p:spPr>
          <a:xfrm>
            <a:off x="11071918" y="4240738"/>
            <a:ext cx="749023" cy="3601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RCR</a:t>
            </a:r>
          </a:p>
        </p:txBody>
      </p: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1226341D-FBEE-4BF4-AE10-1F2FF4CD12BF}"/>
              </a:ext>
            </a:extLst>
          </p:cNvPr>
          <p:cNvCxnSpPr>
            <a:cxnSpLocks/>
            <a:stCxn id="116" idx="2"/>
            <a:endCxn id="180" idx="0"/>
          </p:cNvCxnSpPr>
          <p:nvPr/>
        </p:nvCxnSpPr>
        <p:spPr>
          <a:xfrm rot="5400000">
            <a:off x="11134985" y="3929292"/>
            <a:ext cx="62289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8429C8E-173E-4C1C-826C-037CB73797AC}"/>
              </a:ext>
            </a:extLst>
          </p:cNvPr>
          <p:cNvSpPr/>
          <p:nvPr/>
        </p:nvSpPr>
        <p:spPr>
          <a:xfrm>
            <a:off x="6794396" y="5552668"/>
            <a:ext cx="481047" cy="2385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4B8A5D5-1FED-47F2-9945-F79A8B7A522D}"/>
              </a:ext>
            </a:extLst>
          </p:cNvPr>
          <p:cNvSpPr/>
          <p:nvPr/>
        </p:nvSpPr>
        <p:spPr>
          <a:xfrm>
            <a:off x="6794396" y="5989946"/>
            <a:ext cx="481047" cy="238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263E063C-0531-41DB-9C2E-4F15CB7836EA}"/>
              </a:ext>
            </a:extLst>
          </p:cNvPr>
          <p:cNvSpPr/>
          <p:nvPr/>
        </p:nvSpPr>
        <p:spPr>
          <a:xfrm>
            <a:off x="6794396" y="6440555"/>
            <a:ext cx="481047" cy="23851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8A88B2F3-1CC3-43E4-AFCF-E43F5DE6D3FF}"/>
              </a:ext>
            </a:extLst>
          </p:cNvPr>
          <p:cNvSpPr txBox="1"/>
          <p:nvPr/>
        </p:nvSpPr>
        <p:spPr>
          <a:xfrm>
            <a:off x="7543940" y="5552668"/>
            <a:ext cx="90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A21B52CE-F396-4821-9633-8F6E91D66038}"/>
              </a:ext>
            </a:extLst>
          </p:cNvPr>
          <p:cNvSpPr txBox="1"/>
          <p:nvPr/>
        </p:nvSpPr>
        <p:spPr>
          <a:xfrm>
            <a:off x="7543940" y="5924539"/>
            <a:ext cx="90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Activity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A9515BD4-5EA0-4809-B11A-9076EF35229D}"/>
              </a:ext>
            </a:extLst>
          </p:cNvPr>
          <p:cNvSpPr txBox="1"/>
          <p:nvPr/>
        </p:nvSpPr>
        <p:spPr>
          <a:xfrm>
            <a:off x="7535786" y="6375148"/>
            <a:ext cx="111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QA Gate</a:t>
            </a:r>
          </a:p>
        </p:txBody>
      </p: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DD0D92C7-1F7D-4180-968D-0D22D6D9088C}"/>
              </a:ext>
            </a:extLst>
          </p:cNvPr>
          <p:cNvCxnSpPr>
            <a:stCxn id="57" idx="2"/>
            <a:endCxn id="60" idx="0"/>
          </p:cNvCxnSpPr>
          <p:nvPr/>
        </p:nvCxnSpPr>
        <p:spPr>
          <a:xfrm rot="5400000">
            <a:off x="1935649" y="1595499"/>
            <a:ext cx="534920" cy="6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41B98605-9034-4F83-A9BC-5D001DFD96B8}"/>
              </a:ext>
            </a:extLst>
          </p:cNvPr>
          <p:cNvCxnSpPr>
            <a:stCxn id="56" idx="0"/>
            <a:endCxn id="60" idx="2"/>
          </p:cNvCxnSpPr>
          <p:nvPr/>
        </p:nvCxnSpPr>
        <p:spPr>
          <a:xfrm rot="16200000" flipV="1">
            <a:off x="1840540" y="2748445"/>
            <a:ext cx="725139" cy="6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59A28FF-21FD-441A-B244-60B7A09CCEE5}"/>
              </a:ext>
            </a:extLst>
          </p:cNvPr>
          <p:cNvCxnSpPr>
            <a:stCxn id="55" idx="3"/>
            <a:endCxn id="60" idx="1"/>
          </p:cNvCxnSpPr>
          <p:nvPr/>
        </p:nvCxnSpPr>
        <p:spPr>
          <a:xfrm>
            <a:off x="1225825" y="2124026"/>
            <a:ext cx="417443" cy="36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Oval 237">
            <a:extLst>
              <a:ext uri="{FF2B5EF4-FFF2-40B4-BE49-F238E27FC236}">
                <a16:creationId xmlns:a16="http://schemas.microsoft.com/office/drawing/2014/main" id="{14E9369F-1B8F-46C0-A5CC-A2CABCB68FF5}"/>
              </a:ext>
            </a:extLst>
          </p:cNvPr>
          <p:cNvSpPr/>
          <p:nvPr/>
        </p:nvSpPr>
        <p:spPr>
          <a:xfrm>
            <a:off x="2901246" y="3185979"/>
            <a:ext cx="831649" cy="3601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IRR</a:t>
            </a:r>
          </a:p>
        </p:txBody>
      </p: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B01624BC-6249-46CE-8FDA-21CAE77AFEDE}"/>
              </a:ext>
            </a:extLst>
          </p:cNvPr>
          <p:cNvCxnSpPr>
            <a:cxnSpLocks/>
            <a:stCxn id="60" idx="3"/>
            <a:endCxn id="238" idx="0"/>
          </p:cNvCxnSpPr>
          <p:nvPr/>
        </p:nvCxnSpPr>
        <p:spPr>
          <a:xfrm>
            <a:off x="2756450" y="2127667"/>
            <a:ext cx="560621" cy="10583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12DD52D-B977-4D2A-B086-86DABD8E8348}"/>
              </a:ext>
            </a:extLst>
          </p:cNvPr>
          <p:cNvSpPr/>
          <p:nvPr/>
        </p:nvSpPr>
        <p:spPr>
          <a:xfrm>
            <a:off x="1643266" y="5241769"/>
            <a:ext cx="1113182" cy="52291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Development /Integration</a:t>
            </a:r>
          </a:p>
        </p:txBody>
      </p: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id="{41F70F22-8653-40B7-976E-FB22C65B18F6}"/>
              </a:ext>
            </a:extLst>
          </p:cNvPr>
          <p:cNvCxnSpPr>
            <a:cxnSpLocks/>
            <a:stCxn id="64" idx="0"/>
            <a:endCxn id="58" idx="2"/>
          </p:cNvCxnSpPr>
          <p:nvPr/>
        </p:nvCxnSpPr>
        <p:spPr>
          <a:xfrm rot="16200000" flipV="1">
            <a:off x="440692" y="5983561"/>
            <a:ext cx="460260" cy="31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or: Elbow 258">
            <a:extLst>
              <a:ext uri="{FF2B5EF4-FFF2-40B4-BE49-F238E27FC236}">
                <a16:creationId xmlns:a16="http://schemas.microsoft.com/office/drawing/2014/main" id="{C4585000-7194-4912-BDEE-353945051A82}"/>
              </a:ext>
            </a:extLst>
          </p:cNvPr>
          <p:cNvCxnSpPr>
            <a:stCxn id="58" idx="3"/>
            <a:endCxn id="243" idx="1"/>
          </p:cNvCxnSpPr>
          <p:nvPr/>
        </p:nvCxnSpPr>
        <p:spPr>
          <a:xfrm flipV="1">
            <a:off x="1225825" y="5503227"/>
            <a:ext cx="41744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AB66D86A-41E9-424A-A85E-5D9CFA33B8D7}"/>
              </a:ext>
            </a:extLst>
          </p:cNvPr>
          <p:cNvCxnSpPr>
            <a:cxnSpLocks/>
            <a:stCxn id="63" idx="3"/>
            <a:endCxn id="65" idx="1"/>
          </p:cNvCxnSpPr>
          <p:nvPr/>
        </p:nvCxnSpPr>
        <p:spPr>
          <a:xfrm>
            <a:off x="1232176" y="4489494"/>
            <a:ext cx="423943" cy="30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or: Elbow 265">
            <a:extLst>
              <a:ext uri="{FF2B5EF4-FFF2-40B4-BE49-F238E27FC236}">
                <a16:creationId xmlns:a16="http://schemas.microsoft.com/office/drawing/2014/main" id="{4087E0B5-1F27-4A55-BEAF-E347D34FFE1A}"/>
              </a:ext>
            </a:extLst>
          </p:cNvPr>
          <p:cNvCxnSpPr>
            <a:cxnSpLocks/>
            <a:stCxn id="63" idx="2"/>
            <a:endCxn id="58" idx="0"/>
          </p:cNvCxnSpPr>
          <p:nvPr/>
        </p:nvCxnSpPr>
        <p:spPr>
          <a:xfrm rot="5400000">
            <a:off x="429080" y="5004931"/>
            <a:ext cx="486660" cy="63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or: Elbow 273">
            <a:extLst>
              <a:ext uri="{FF2B5EF4-FFF2-40B4-BE49-F238E27FC236}">
                <a16:creationId xmlns:a16="http://schemas.microsoft.com/office/drawing/2014/main" id="{368BE391-2039-43F4-83B3-F5D2C4C6A5BA}"/>
              </a:ext>
            </a:extLst>
          </p:cNvPr>
          <p:cNvCxnSpPr>
            <a:cxnSpLocks/>
            <a:stCxn id="243" idx="3"/>
            <a:endCxn id="238" idx="4"/>
          </p:cNvCxnSpPr>
          <p:nvPr/>
        </p:nvCxnSpPr>
        <p:spPr>
          <a:xfrm flipV="1">
            <a:off x="2756448" y="3546131"/>
            <a:ext cx="560623" cy="1957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or: Elbow 276">
            <a:extLst>
              <a:ext uri="{FF2B5EF4-FFF2-40B4-BE49-F238E27FC236}">
                <a16:creationId xmlns:a16="http://schemas.microsoft.com/office/drawing/2014/main" id="{9FC98D6A-D65F-44B5-BC26-585711A7BE65}"/>
              </a:ext>
            </a:extLst>
          </p:cNvPr>
          <p:cNvCxnSpPr>
            <a:cxnSpLocks/>
            <a:stCxn id="238" idx="6"/>
            <a:endCxn id="53" idx="1"/>
          </p:cNvCxnSpPr>
          <p:nvPr/>
        </p:nvCxnSpPr>
        <p:spPr>
          <a:xfrm>
            <a:off x="3732895" y="3366055"/>
            <a:ext cx="30980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or: Elbow 292">
            <a:extLst>
              <a:ext uri="{FF2B5EF4-FFF2-40B4-BE49-F238E27FC236}">
                <a16:creationId xmlns:a16="http://schemas.microsoft.com/office/drawing/2014/main" id="{F5E36494-3BBD-4D29-AF05-3434B2DA5154}"/>
              </a:ext>
            </a:extLst>
          </p:cNvPr>
          <p:cNvCxnSpPr>
            <a:stCxn id="53" idx="3"/>
            <a:endCxn id="114" idx="1"/>
          </p:cNvCxnSpPr>
          <p:nvPr/>
        </p:nvCxnSpPr>
        <p:spPr>
          <a:xfrm>
            <a:off x="5201627" y="3366055"/>
            <a:ext cx="47958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895E5643-5E99-4D73-8EEE-2B28386F6F17}"/>
              </a:ext>
            </a:extLst>
          </p:cNvPr>
          <p:cNvSpPr txBox="1"/>
          <p:nvPr/>
        </p:nvSpPr>
        <p:spPr>
          <a:xfrm>
            <a:off x="6695145" y="5043890"/>
            <a:ext cx="130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1379994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41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Martin</dc:creator>
  <cp:lastModifiedBy>Jamie Martin</cp:lastModifiedBy>
  <cp:revision>15</cp:revision>
  <dcterms:created xsi:type="dcterms:W3CDTF">2018-03-12T16:58:30Z</dcterms:created>
  <dcterms:modified xsi:type="dcterms:W3CDTF">2018-03-14T11:12:29Z</dcterms:modified>
</cp:coreProperties>
</file>