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47F"/>
    <a:srgbClr val="BBC1C5"/>
    <a:srgbClr val="B1B4B8"/>
    <a:srgbClr val="738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3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511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1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5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6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spm4lhgkx0bzy70/20170510_160526.mp4?dl=0" TargetMode="External"/><Relationship Id="rId2" Type="http://schemas.openxmlformats.org/officeDocument/2006/relationships/hyperlink" Target="https://www.dropbox.com/s/64iq77v012civ3l/20170507_233418.mp4?dl=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ropbox.com/s/5pfsfrr5wtxwawd/20170507_170416.mp4?dl=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ropbox.com/s/l95wdhav001h3p2/20170328_170106.mp4?dl=0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245285"/>
            <a:ext cx="8791575" cy="2387600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GB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Evolving </a:t>
            </a:r>
            <a:r>
              <a:rPr lang="en-GB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Sumo Fighting Robots</a:t>
            </a:r>
            <a:br>
              <a:rPr lang="en-GB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r>
              <a:rPr lang="en-GB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 a Simulated 2D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1" y="2632885"/>
            <a:ext cx="8791575" cy="1655762"/>
          </a:xfrm>
        </p:spPr>
        <p:txBody>
          <a:bodyPr anchor="ctr" anchorCtr="0"/>
          <a:lstStyle/>
          <a:p>
            <a:pPr algn="ctr"/>
            <a:r>
              <a:rPr lang="en-GB" dirty="0" smtClean="0"/>
              <a:t>Jamie Mayer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7414" y="2890562"/>
            <a:ext cx="8324586" cy="4259846"/>
          </a:xfrm>
          <a:prstGeom prst="rect">
            <a:avLst/>
          </a:prstGeom>
          <a:noFill/>
          <a:effectLst>
            <a:glow>
              <a:schemeClr val="tx1">
                <a:alpha val="0"/>
              </a:schemeClr>
            </a:glow>
            <a:outerShdw blurRad="266700" dist="152400" dir="12900000" sx="103000" sy="103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55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2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117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By selecting the fittest from one population that has been evolved to stay inside the arena and mutating it to fill the next population (evolved to fight), a lack of diversity was encountered in the gene pool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This caused convergence on local minima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 better solution was to evolve </a:t>
            </a:r>
            <a:r>
              <a:rPr lang="en-GB" sz="1600" i="1" dirty="0" smtClean="0"/>
              <a:t>n</a:t>
            </a:r>
            <a:r>
              <a:rPr lang="en-GB" sz="1600" dirty="0" smtClean="0"/>
              <a:t> different populations, taking the fittest from each and forming a new population from those.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35" y="2387600"/>
            <a:ext cx="2468263" cy="24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3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117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52610" y="1849235"/>
            <a:ext cx="378619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It was observed that agents were rarely getting close enough to register each other on their sensors.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When genepool diversified, sensors were also increased in size to see if agents would engage sooner.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This hypothesis appeared to be correct as more complex behaviour was observed when these changes were made.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9" y="3941249"/>
            <a:ext cx="1776275" cy="17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9" y="2004819"/>
            <a:ext cx="1803660" cy="18036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948699" y="2133257"/>
            <a:ext cx="19594" cy="3309943"/>
          </a:xfrm>
          <a:prstGeom prst="line">
            <a:avLst/>
          </a:prstGeom>
          <a:ln>
            <a:solidFill>
              <a:srgbClr val="B1B4B8"/>
            </a:solidFill>
          </a:ln>
          <a:effectLst>
            <a:outerShdw blurRad="63500" dist="76200" sx="109000" sy="109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77232" y="2133257"/>
            <a:ext cx="224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Two population members before increasing the size of sensors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277232" y="4113764"/>
            <a:ext cx="224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same two population members after increasing the size of sensors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4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117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2610" y="1849235"/>
            <a:ext cx="378619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An interesting observation was that some agents had an excitatory response to sensor signals and others had more inhibitory responses.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Some agents accelerated upon receiving a sensor signal while others slowed down and then accelerated again once the signal subsided.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This resulted in some interesting situations, where inhibitory agents won by defensive measures, some won by offensive measures and even a stalemate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2692" y="1902955"/>
            <a:ext cx="329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Example of excitatory sensor response:</a:t>
            </a:r>
          </a:p>
          <a:p>
            <a:pPr algn="ctr"/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www.dropbox.com/s/64iq77v012civ3l/20170507_233418.mp4?dl=0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6028" y="3160941"/>
            <a:ext cx="3295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Example of stalemate:</a:t>
            </a:r>
          </a:p>
          <a:p>
            <a:pPr algn="ctr"/>
            <a:r>
              <a:rPr lang="en-GB" sz="1600" dirty="0">
                <a:hlinkClick r:id="rId3"/>
              </a:rPr>
              <a:t>https://</a:t>
            </a:r>
            <a:r>
              <a:rPr lang="en-GB" sz="1600" dirty="0" smtClean="0">
                <a:hlinkClick r:id="rId3"/>
              </a:rPr>
              <a:t>www.dropbox.com/s/spm4lhgkx0bzy70/20170510_160526.mp4?dl=0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76028" y="4349533"/>
            <a:ext cx="329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Example of inhibitory/defensive agent:</a:t>
            </a:r>
          </a:p>
          <a:p>
            <a:pPr algn="ctr"/>
            <a:r>
              <a:rPr lang="en-GB" sz="1600" dirty="0">
                <a:hlinkClick r:id="rId4"/>
              </a:rPr>
              <a:t>https://</a:t>
            </a:r>
            <a:r>
              <a:rPr lang="en-GB" sz="1600" dirty="0" smtClean="0">
                <a:hlinkClick r:id="rId4"/>
              </a:rPr>
              <a:t>www.dropbox.com/s/5pfsfrr5wtxwawd/20170507_170416.mp4?dl=0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41112" y="2187789"/>
            <a:ext cx="19594" cy="3309943"/>
          </a:xfrm>
          <a:prstGeom prst="line">
            <a:avLst/>
          </a:prstGeom>
          <a:ln>
            <a:solidFill>
              <a:srgbClr val="B1B4B8"/>
            </a:solidFill>
          </a:ln>
          <a:effectLst>
            <a:outerShdw blurRad="63500" dist="76200" sx="109000" sy="109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5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7257" y="1520218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2610" y="1849235"/>
            <a:ext cx="3786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Lastly, the robot trajectories were compared with the network outputs over time for the simulation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Agents at three stages of evolution were looked at;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Randomly generated, unevolved agents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Agents evolved to say inside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Agents evolved to fight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84" y="2081603"/>
            <a:ext cx="974636" cy="974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9" y="2018512"/>
            <a:ext cx="1618350" cy="107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84" y="3126507"/>
            <a:ext cx="977474" cy="977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9" y="3097412"/>
            <a:ext cx="1618350" cy="107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84" y="4217529"/>
            <a:ext cx="974636" cy="974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69" y="4165397"/>
            <a:ext cx="1618350" cy="10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Questions?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25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Introduction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8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6"/>
            <a:ext cx="8596600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Motivations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Intro to ER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Building a Simulation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Neural Network Controller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Genetic Algorithm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Results</a:t>
            </a:r>
          </a:p>
          <a:p>
            <a:pPr algn="ctr"/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Questions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33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Motivations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8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52610" y="1849236"/>
            <a:ext cx="85966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Hand designing robotic controllers becomes increasingly difficult as desired level of complexity increases.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Similar Study conducted by Sharabi and Sipper using GP.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Problems with GP made me want to try with a GA and ANN Controller.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Although ER fell out of favour in the 2000s, it did produce novel solutions so worth revisiting.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Competitive Robotics, E.g.: RoboCup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May provide inexpensive way of developing novel solutions in a hands off manner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37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Evolutionary Robotics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8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52610" y="1849236"/>
            <a:ext cx="85966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Uses evolutionary computation to optimise a function, mapping sensor inputs to actuation outputs. Can also evolve robot morphology but not covered in this project.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In early days, controllers would be manually uploaded to physical robot  one by one and evaluated for fitness. This was time very time consuming.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Cliff, Harvey &amp; Husbands introduced a method of using an Artificial Neural Network to act as a controller.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They also presented the benefits of using a simulation to evolve agents over real world. Mainly increased time efficiency.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This also has disadvantages when transferred to real world agent. Mainly noise in the real world being difficult to replicate in a simulation.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281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Building a Simulation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8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38" y="3388979"/>
            <a:ext cx="2032923" cy="729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38" y="4869466"/>
            <a:ext cx="2109856" cy="8355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67" y="2078722"/>
            <a:ext cx="2528658" cy="715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2610" y="1849235"/>
            <a:ext cx="494007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Built using the Pymunk</a:t>
            </a:r>
            <a:r>
              <a:rPr lang="en-GB" sz="1600" dirty="0"/>
              <a:t> </a:t>
            </a:r>
            <a:r>
              <a:rPr lang="en-GB" sz="1600" dirty="0" smtClean="0"/>
              <a:t>and Pygame libraries for Python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Other options were explored, these appeared most suitable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Pymunk handles physics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Pygame handles graphics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Consists of ‘bots’ and ‘world’ as well as all of the simulation logic.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Was the most time consuming part of the project by a large margin</a:t>
            </a:r>
            <a:endParaRPr lang="en-GB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02286" y="2078722"/>
            <a:ext cx="19594" cy="3309943"/>
          </a:xfrm>
          <a:prstGeom prst="line">
            <a:avLst/>
          </a:prstGeom>
          <a:ln>
            <a:solidFill>
              <a:srgbClr val="B1B4B8"/>
            </a:solidFill>
          </a:ln>
          <a:effectLst>
            <a:outerShdw blurRad="63500" dist="76200" sx="109000" sy="109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Neural Network Controller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7" y="1849235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55122" y="2387600"/>
            <a:ext cx="4940076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Continuous Time Recurrent Neural Network (CTRNN)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CTRNN is a Dynamical System, adding temporal dynamics that are not present in a standard feed forward MLP/RBF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Also introduces an element of internal memory via recurrent connections.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Retains the property of being a universal function approximator.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ctr"/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94253" y="5004127"/>
                <a:ext cx="369671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53" y="5004127"/>
                <a:ext cx="3696717" cy="670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24" y="2177446"/>
            <a:ext cx="3575301" cy="26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Genetic Algorithm 1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7" y="1849235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55122" y="2387600"/>
            <a:ext cx="4940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5122" y="2141585"/>
            <a:ext cx="494007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Evolves a single agent to stay within the confines of the sumo arena.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Each population member is ran through the simulation twice, once from each of the starting positions.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Fitness is assessed on mean speed, time spent inside the arena, and a Boolean value representing if the agent stayed inside the arena.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 from of Steady State GA with Microbial crossover.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All genes are copied over and mutated with probability of P=1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80" y="2835542"/>
            <a:ext cx="3807789" cy="22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Genetic Algorithm 2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6067" y="1849235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55122" y="2387600"/>
            <a:ext cx="4940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5122" y="2387806"/>
            <a:ext cx="494007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Takes fittest from those evolved to stay inside, mutates them to create a population of size </a:t>
            </a:r>
            <a:r>
              <a:rPr lang="en-GB" sz="1600" i="1" dirty="0" smtClean="0"/>
              <a:t>n</a:t>
            </a:r>
            <a:r>
              <a:rPr lang="en-GB" sz="1600" dirty="0" smtClean="0"/>
              <a:t> and evolves them further to compete in a sumo style competition.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2 population members selected at random and placed in simulation. Winner is the one who knocks the other out or stays in the longest.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If a draw, a random winner is picked.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Mutated winner replaces loser in population.</a:t>
            </a: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4" y="2051562"/>
            <a:ext cx="2561276" cy="37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122" y="0"/>
            <a:ext cx="8791575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000" dirty="0" smtClean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1</a:t>
            </a:r>
            <a:endParaRPr lang="en-GB" sz="40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117" y="1726164"/>
            <a:ext cx="9189684" cy="4124131"/>
          </a:xfrm>
          <a:prstGeom prst="rect">
            <a:avLst/>
          </a:prstGeom>
          <a:solidFill>
            <a:srgbClr val="738C98">
              <a:alpha val="56000"/>
            </a:srgbClr>
          </a:solidFill>
          <a:ln w="25400">
            <a:solidFill>
              <a:schemeClr val="tx1">
                <a:alpha val="61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52610" y="1849235"/>
            <a:ext cx="378619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 population size of 20, evolved for 40 generations was the best balance between time taken to evolve and fitness reached.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 smtClean="0"/>
              <a:t>A wide differences in trajectories were discovered upon running multiple times.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10688" y="2078943"/>
            <a:ext cx="3636009" cy="3418571"/>
            <a:chOff x="7643837" y="2465686"/>
            <a:chExt cx="2902860" cy="29028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268" y="3917115"/>
              <a:ext cx="1451429" cy="145142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266" y="2465686"/>
              <a:ext cx="1451429" cy="145142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38" y="3917115"/>
              <a:ext cx="1451429" cy="145142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9095267" y="2465686"/>
              <a:ext cx="0" cy="2902859"/>
            </a:xfrm>
            <a:prstGeom prst="line">
              <a:avLst/>
            </a:prstGeom>
            <a:ln w="25400">
              <a:solidFill>
                <a:srgbClr val="5E7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643838" y="3917115"/>
              <a:ext cx="2902857" cy="0"/>
            </a:xfrm>
            <a:prstGeom prst="line">
              <a:avLst/>
            </a:prstGeom>
            <a:ln w="25400">
              <a:solidFill>
                <a:srgbClr val="5E74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37" y="2465686"/>
              <a:ext cx="1439098" cy="144526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31308" y="3780966"/>
            <a:ext cx="3175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An example of an agent that has been evolved to stay within the arena:</a:t>
            </a:r>
          </a:p>
          <a:p>
            <a:pPr algn="ctr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www.dropbox.com/s/l95wdhav001h3p2/20170328_170106.mp4?dl=0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7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248</TotalTime>
  <Words>827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Malgun Gothic Semilight</vt:lpstr>
      <vt:lpstr>Arial</vt:lpstr>
      <vt:lpstr>Cambria Math</vt:lpstr>
      <vt:lpstr>Trebuchet MS</vt:lpstr>
      <vt:lpstr>Tw Cen MT</vt:lpstr>
      <vt:lpstr>Circuit</vt:lpstr>
      <vt:lpstr>Evolving Sumo Fighting Robots in a Simulated 2D Environment</vt:lpstr>
      <vt:lpstr>Introduction</vt:lpstr>
      <vt:lpstr>Motivations</vt:lpstr>
      <vt:lpstr>Evolutionary Robotics</vt:lpstr>
      <vt:lpstr>Building a Simulation</vt:lpstr>
      <vt:lpstr>Neural Network Controller</vt:lpstr>
      <vt:lpstr>Genetic Algorithm 1</vt:lpstr>
      <vt:lpstr>Genetic Algorithm 2</vt:lpstr>
      <vt:lpstr>Results 1</vt:lpstr>
      <vt:lpstr>Results 2</vt:lpstr>
      <vt:lpstr>Results 3</vt:lpstr>
      <vt:lpstr>Results 4</vt:lpstr>
      <vt:lpstr>Results 5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Sumo Fighting Robots in a Simulated 2D Environment</dc:title>
  <dc:creator>Jamie Mayer</dc:creator>
  <cp:lastModifiedBy>Jamie Mayer</cp:lastModifiedBy>
  <cp:revision>25</cp:revision>
  <dcterms:created xsi:type="dcterms:W3CDTF">2017-05-18T09:15:49Z</dcterms:created>
  <dcterms:modified xsi:type="dcterms:W3CDTF">2017-05-18T16:37:02Z</dcterms:modified>
</cp:coreProperties>
</file>