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484005-2DF9-4F43-8DEB-5D3870ED8637}">
  <a:tblStyle styleId="{91484005-2DF9-4F43-8DEB-5D3870ED8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9458c72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9458c72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9458c7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9458c7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9458c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9458c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9458c72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9458c72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9458c72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9458c72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9458c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9458c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9458c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9458c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9458c72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9458c72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9458c7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9458c7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9458c72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9458c72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6AA84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138300" y="-84275"/>
            <a:ext cx="9390900" cy="5300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1238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50951" y="1035"/>
            <a:ext cx="1689530" cy="12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6155" y="1035"/>
            <a:ext cx="1689530" cy="12232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HoopFinder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Iteration 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025" y="1035"/>
            <a:ext cx="1689530" cy="12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155" y="1035"/>
            <a:ext cx="1689530" cy="12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589725" y="3827250"/>
            <a:ext cx="1816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 court near you!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23"/>
          <p:cNvSpPr txBox="1"/>
          <p:nvPr/>
        </p:nvSpPr>
        <p:spPr>
          <a:xfrm>
            <a:off x="3589714" y="4072175"/>
            <a:ext cx="1816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</a:rPr>
              <a:t>3 ballers</a:t>
            </a:r>
            <a:r>
              <a:rPr lang="en" sz="1200"/>
              <a:t> nearby</a:t>
            </a:r>
            <a:endParaRPr sz="1200"/>
          </a:p>
        </p:txBody>
      </p:sp>
      <p:grpSp>
        <p:nvGrpSpPr>
          <p:cNvPr id="130" name="Google Shape;130;p23"/>
          <p:cNvGrpSpPr/>
          <p:nvPr/>
        </p:nvGrpSpPr>
        <p:grpSpPr>
          <a:xfrm>
            <a:off x="3244725" y="563229"/>
            <a:ext cx="2545500" cy="863100"/>
            <a:chOff x="3244725" y="563229"/>
            <a:chExt cx="2545500" cy="863100"/>
          </a:xfrm>
        </p:grpSpPr>
        <p:sp>
          <p:nvSpPr>
            <p:cNvPr id="131" name="Google Shape;131;p23"/>
            <p:cNvSpPr/>
            <p:nvPr/>
          </p:nvSpPr>
          <p:spPr>
            <a:xfrm>
              <a:off x="3244725" y="563229"/>
              <a:ext cx="2545500" cy="8631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3361125" y="673475"/>
              <a:ext cx="2322900" cy="6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</a:rPr>
                <a:t>HoopFinder</a:t>
              </a:r>
              <a:endParaRPr b="1" sz="3000">
                <a:solidFill>
                  <a:schemeClr val="lt1"/>
                </a:solidFill>
              </a:endParaRPr>
            </a:p>
          </p:txBody>
        </p:sp>
      </p:grp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40479" l="0" r="0" t="0"/>
          <a:stretch/>
        </p:blipFill>
        <p:spPr>
          <a:xfrm>
            <a:off x="3181850" y="1794968"/>
            <a:ext cx="2699975" cy="197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23"/>
          <p:cNvGrpSpPr/>
          <p:nvPr/>
        </p:nvGrpSpPr>
        <p:grpSpPr>
          <a:xfrm>
            <a:off x="3707369" y="2286004"/>
            <a:ext cx="213266" cy="463503"/>
            <a:chOff x="6211325" y="152400"/>
            <a:chExt cx="2010044" cy="3252650"/>
          </a:xfrm>
        </p:grpSpPr>
        <p:pic>
          <p:nvPicPr>
            <p:cNvPr id="135" name="Google Shape;1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1325" y="152400"/>
              <a:ext cx="2010044" cy="32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8100" y="224500"/>
              <a:ext cx="1816500" cy="1809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3"/>
          <p:cNvSpPr/>
          <p:nvPr/>
        </p:nvSpPr>
        <p:spPr>
          <a:xfrm>
            <a:off x="5430806" y="2178901"/>
            <a:ext cx="105300" cy="123600"/>
          </a:xfrm>
          <a:prstGeom prst="ellipse">
            <a:avLst/>
          </a:prstGeom>
          <a:solidFill>
            <a:srgbClr val="0000FF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3200400" y="1421175"/>
            <a:ext cx="12975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4495800" y="1421175"/>
            <a:ext cx="12975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6">
            <a:alphaModFix/>
          </a:blip>
          <a:srcRect b="7268" l="17187" r="17187" t="8407"/>
          <a:stretch/>
        </p:blipFill>
        <p:spPr>
          <a:xfrm>
            <a:off x="2990325" y="-4737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361125" y="1848075"/>
            <a:ext cx="1952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Friends</a:t>
            </a:r>
            <a:endParaRPr b="1" sz="1600"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3435175" y="2214702"/>
            <a:ext cx="1517975" cy="311973"/>
            <a:chOff x="3435175" y="1757502"/>
            <a:chExt cx="1517975" cy="311973"/>
          </a:xfrm>
        </p:grpSpPr>
        <p:sp>
          <p:nvSpPr>
            <p:cNvPr id="148" name="Google Shape;148;p24"/>
            <p:cNvSpPr/>
            <p:nvPr/>
          </p:nvSpPr>
          <p:spPr>
            <a:xfrm>
              <a:off x="3435175" y="1886475"/>
              <a:ext cx="183000" cy="183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 txBox="1"/>
            <p:nvPr/>
          </p:nvSpPr>
          <p:spPr>
            <a:xfrm>
              <a:off x="3680250" y="1757502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jumpinjack</a:t>
              </a:r>
              <a:endParaRPr/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3435175" y="2608059"/>
            <a:ext cx="1493261" cy="299616"/>
            <a:chOff x="3435175" y="2150859"/>
            <a:chExt cx="1493261" cy="299616"/>
          </a:xfrm>
        </p:grpSpPr>
        <p:sp>
          <p:nvSpPr>
            <p:cNvPr id="151" name="Google Shape;151;p24"/>
            <p:cNvSpPr/>
            <p:nvPr/>
          </p:nvSpPr>
          <p:spPr>
            <a:xfrm>
              <a:off x="3435175" y="2267475"/>
              <a:ext cx="183000" cy="1830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 txBox="1"/>
            <p:nvPr/>
          </p:nvSpPr>
          <p:spPr>
            <a:xfrm>
              <a:off x="3655536" y="2150859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speedsteve</a:t>
              </a:r>
              <a:endParaRPr/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3435175" y="2989059"/>
            <a:ext cx="1493261" cy="299616"/>
            <a:chOff x="3435175" y="2531859"/>
            <a:chExt cx="1493261" cy="299616"/>
          </a:xfrm>
        </p:grpSpPr>
        <p:sp>
          <p:nvSpPr>
            <p:cNvPr id="154" name="Google Shape;154;p24"/>
            <p:cNvSpPr/>
            <p:nvPr/>
          </p:nvSpPr>
          <p:spPr>
            <a:xfrm>
              <a:off x="3435175" y="2648475"/>
              <a:ext cx="183000" cy="1830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 txBox="1"/>
            <p:nvPr/>
          </p:nvSpPr>
          <p:spPr>
            <a:xfrm>
              <a:off x="3655536" y="2531859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hooper312</a:t>
              </a:r>
              <a:endParaRPr/>
            </a:p>
          </p:txBody>
        </p:sp>
      </p:grpSp>
      <p:grpSp>
        <p:nvGrpSpPr>
          <p:cNvPr id="156" name="Google Shape;156;p24"/>
          <p:cNvGrpSpPr/>
          <p:nvPr/>
        </p:nvGrpSpPr>
        <p:grpSpPr>
          <a:xfrm>
            <a:off x="3435175" y="3370059"/>
            <a:ext cx="1493261" cy="299616"/>
            <a:chOff x="3435175" y="2912859"/>
            <a:chExt cx="1493261" cy="299616"/>
          </a:xfrm>
        </p:grpSpPr>
        <p:sp>
          <p:nvSpPr>
            <p:cNvPr id="157" name="Google Shape;157;p24"/>
            <p:cNvSpPr/>
            <p:nvPr/>
          </p:nvSpPr>
          <p:spPr>
            <a:xfrm>
              <a:off x="3435175" y="3029475"/>
              <a:ext cx="183000" cy="183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 txBox="1"/>
            <p:nvPr/>
          </p:nvSpPr>
          <p:spPr>
            <a:xfrm>
              <a:off x="3655536" y="2912859"/>
              <a:ext cx="1272900" cy="2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hgtwb88</a:t>
              </a:r>
              <a:endParaRPr/>
            </a:p>
          </p:txBody>
        </p:sp>
      </p:grpSp>
      <p:sp>
        <p:nvSpPr>
          <p:cNvPr id="159" name="Google Shape;159;p24"/>
          <p:cNvSpPr/>
          <p:nvPr/>
        </p:nvSpPr>
        <p:spPr>
          <a:xfrm>
            <a:off x="3200400" y="1426325"/>
            <a:ext cx="1297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4495800" y="1426325"/>
            <a:ext cx="12975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3244725" y="518975"/>
            <a:ext cx="2545500" cy="90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3361125" y="673475"/>
            <a:ext cx="23229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HoopFinder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3747150" y="3956225"/>
            <a:ext cx="1649700" cy="27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ADD FRIENDS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7268" l="17187" r="17187" t="8407"/>
          <a:stretch/>
        </p:blipFill>
        <p:spPr>
          <a:xfrm>
            <a:off x="2990325" y="-4737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HoopFinder?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04875"/>
            <a:ext cx="85206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Hoopfinder is an app that helps </a:t>
            </a:r>
            <a:r>
              <a:rPr lang="en">
                <a:solidFill>
                  <a:schemeClr val="lt1"/>
                </a:solidFill>
              </a:rPr>
              <a:t>facilitate</a:t>
            </a:r>
            <a:r>
              <a:rPr lang="en">
                <a:solidFill>
                  <a:schemeClr val="lt1"/>
                </a:solidFill>
              </a:rPr>
              <a:t> basketball players meeting up to play.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04875"/>
            <a:ext cx="85206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Functional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can and must register to use the app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App fetches location of all users at a specified interval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App knows location of all courts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App alerts user when the user is near a court and another user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can subscribe to locations to know when players are nearby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Optional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can enter pre-arranged tournaments through the app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can add new courts to the app’s database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can subscribe to other users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64488" y="142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{91484005-2DF9-4F43-8DEB-5D3870ED8637}</a:tableStyleId>
              </a:tblPr>
              <a:tblGrid>
                <a:gridCol w="1948200"/>
                <a:gridCol w="1070600"/>
                <a:gridCol w="1070600"/>
                <a:gridCol w="1070600"/>
                <a:gridCol w="1070600"/>
                <a:gridCol w="1070600"/>
                <a:gridCol w="1070600"/>
              </a:tblGrid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hours worked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defects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lines of code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features added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# class files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Completed</a:t>
            </a:r>
            <a:endParaRPr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App fetches location of the user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progress</a:t>
            </a:r>
            <a:endParaRPr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Notifications can be sent</a:t>
            </a:r>
            <a:endParaRPr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can register for the app using email or Facebook</a:t>
            </a:r>
            <a:endParaRPr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Create database tables to hold user information and basketball court location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android vs. androidx imports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Need to finalize class organization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Need to decide what action to allow users to do after a proximity notification is sent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3538125" y="2459000"/>
            <a:ext cx="1958700" cy="247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Username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3538125" y="2802925"/>
            <a:ext cx="1958700" cy="247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Password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572000" y="3612284"/>
            <a:ext cx="828000" cy="27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00FF"/>
                </a:solidFill>
              </a:rPr>
              <a:t>New user?</a:t>
            </a:r>
            <a:endParaRPr sz="1000" u="sng">
              <a:solidFill>
                <a:srgbClr val="0000FF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3244725" y="1020429"/>
            <a:ext cx="2545500" cy="8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361125" y="1130675"/>
            <a:ext cx="23229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HoopFinder</a:t>
            </a:r>
            <a:endParaRPr b="1" sz="3000">
              <a:solidFill>
                <a:srgbClr val="FF9900"/>
              </a:solidFill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3699775" y="3239525"/>
            <a:ext cx="1649700" cy="271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LOGIN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7268" l="17187" r="17187" t="8407"/>
          <a:stretch/>
        </p:blipFill>
        <p:spPr>
          <a:xfrm>
            <a:off x="2990325" y="-4737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3249825" y="518975"/>
            <a:ext cx="2545500" cy="4176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3538125" y="2154200"/>
            <a:ext cx="19587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Username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3538125" y="2498125"/>
            <a:ext cx="19587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Password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3699775" y="3468125"/>
            <a:ext cx="1649700" cy="27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REGISTER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3244725" y="563229"/>
            <a:ext cx="2545500" cy="8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361125" y="673475"/>
            <a:ext cx="23229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HoopFinder</a:t>
            </a:r>
            <a:endParaRPr b="1" sz="3000">
              <a:solidFill>
                <a:srgbClr val="FF9900"/>
              </a:solidFill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3538125" y="2854411"/>
            <a:ext cx="1958700" cy="2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Confirm password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7268" l="17187" r="17187" t="8407"/>
          <a:stretch/>
        </p:blipFill>
        <p:spPr>
          <a:xfrm>
            <a:off x="2990325" y="-47375"/>
            <a:ext cx="3068600" cy="5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