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38EE78-BE72-4388-999F-962C15BED346}">
  <a:tblStyle styleId="{CE38EE78-BE72-4388-999F-962C15BED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9458c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9458c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9458c7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9458c7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458c72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9458c72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9458c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9458c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9458c72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9458c72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9458c7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9458c7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9458c72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9458c72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9458c7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9458c7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6AA84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38300" y="-84275"/>
            <a:ext cx="9390900" cy="530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123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22660" l="235784" r="-307576" t="-9150"/>
          <a:stretch/>
        </p:blipFill>
        <p:spPr>
          <a:xfrm>
            <a:off x="7296155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88200" y="-5"/>
            <a:ext cx="1244100" cy="1789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HoopFinder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Iteration 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Overview.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Tasks from Iteration 1: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login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Instead creating user login; only using facebook login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User id and email address is stored in Firebase DB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Planned tasks for Iteration 2: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receive push notification when near a court location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receive text notification when near a court location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Location table for courts in DB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</a:t>
            </a:r>
            <a:r>
              <a:rPr lang="en"/>
              <a:t>User </a:t>
            </a:r>
            <a:r>
              <a:rPr lang="en"/>
              <a:t>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Completed user stories: 	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receive push notifications when near a court location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receive a text notification to ‘hard coded’ number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 stories in progress: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receive text notifications when near a court location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Retrieving user phone number from Firebase.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view nearby court locations. 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Pull data from DB and display to the user. </a:t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4488" y="14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{CE38EE78-BE72-4388-999F-962C15BED346}</a:tableStyleId>
              </a:tblPr>
              <a:tblGrid>
                <a:gridCol w="1948200"/>
                <a:gridCol w="1070600"/>
                <a:gridCol w="1070600"/>
                <a:gridCol w="1070600"/>
                <a:gridCol w="1070600"/>
                <a:gridCol w="1070600"/>
                <a:gridCol w="1070600"/>
              </a:tblGrid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hours worked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defects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lines of code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user stories added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class files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Need to finalize the storyboard for the remaining pages.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Need to define the database architecture for: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Court details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subscriber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Court subscriber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3538125" y="2154200"/>
            <a:ext cx="19587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538125" y="2498125"/>
            <a:ext cx="19587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Password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3699775" y="3468125"/>
            <a:ext cx="1649700" cy="27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REGISTER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244725" y="563229"/>
            <a:ext cx="25455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361125" y="6734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HoopFinder</a:t>
            </a:r>
            <a:endParaRPr b="1" sz="3000">
              <a:solidFill>
                <a:srgbClr val="FF9900"/>
              </a:solidFill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538125" y="2854411"/>
            <a:ext cx="19587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Confirm password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7268" l="17187" r="17187" t="8407"/>
          <a:stretch/>
        </p:blipFill>
        <p:spPr>
          <a:xfrm>
            <a:off x="2990325" y="-1182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589725" y="3827250"/>
            <a:ext cx="181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court near you!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21"/>
          <p:cNvSpPr txBox="1"/>
          <p:nvPr/>
        </p:nvSpPr>
        <p:spPr>
          <a:xfrm>
            <a:off x="3589714" y="4072175"/>
            <a:ext cx="181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</a:rPr>
              <a:t>3 ballers</a:t>
            </a:r>
            <a:r>
              <a:rPr lang="en" sz="1200"/>
              <a:t> nearby</a:t>
            </a:r>
            <a:endParaRPr sz="1200"/>
          </a:p>
        </p:txBody>
      </p:sp>
      <p:grpSp>
        <p:nvGrpSpPr>
          <p:cNvPr id="110" name="Google Shape;110;p21"/>
          <p:cNvGrpSpPr/>
          <p:nvPr/>
        </p:nvGrpSpPr>
        <p:grpSpPr>
          <a:xfrm>
            <a:off x="3244725" y="563229"/>
            <a:ext cx="2545500" cy="863100"/>
            <a:chOff x="3244725" y="563229"/>
            <a:chExt cx="2545500" cy="863100"/>
          </a:xfrm>
        </p:grpSpPr>
        <p:sp>
          <p:nvSpPr>
            <p:cNvPr id="111" name="Google Shape;111;p21"/>
            <p:cNvSpPr/>
            <p:nvPr/>
          </p:nvSpPr>
          <p:spPr>
            <a:xfrm>
              <a:off x="3244725" y="563229"/>
              <a:ext cx="2545500" cy="8631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3361125" y="673475"/>
              <a:ext cx="23229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HoopFinder</a:t>
              </a:r>
              <a:endParaRPr b="1" sz="3000">
                <a:solidFill>
                  <a:schemeClr val="lt1"/>
                </a:solidFill>
              </a:endParaRPr>
            </a:p>
          </p:txBody>
        </p:sp>
      </p:grp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40479" l="0" r="0" t="0"/>
          <a:stretch/>
        </p:blipFill>
        <p:spPr>
          <a:xfrm>
            <a:off x="3181850" y="1794968"/>
            <a:ext cx="2699975" cy="197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1"/>
          <p:cNvGrpSpPr/>
          <p:nvPr/>
        </p:nvGrpSpPr>
        <p:grpSpPr>
          <a:xfrm>
            <a:off x="3707369" y="2286004"/>
            <a:ext cx="213266" cy="463503"/>
            <a:chOff x="6211325" y="152400"/>
            <a:chExt cx="2010044" cy="3252650"/>
          </a:xfrm>
        </p:grpSpPr>
        <p:pic>
          <p:nvPicPr>
            <p:cNvPr id="115" name="Google Shape;11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1325" y="152400"/>
              <a:ext cx="2010044" cy="32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8100" y="224500"/>
              <a:ext cx="1816500" cy="1809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21"/>
          <p:cNvSpPr/>
          <p:nvPr/>
        </p:nvSpPr>
        <p:spPr>
          <a:xfrm>
            <a:off x="5430806" y="2178901"/>
            <a:ext cx="105300" cy="123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3200400" y="1421175"/>
            <a:ext cx="12975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495800" y="1421175"/>
            <a:ext cx="12975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6">
            <a:alphaModFix/>
          </a:blip>
          <a:srcRect b="7268" l="17187" r="17187" t="8407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361125" y="1848075"/>
            <a:ext cx="1952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Friends</a:t>
            </a:r>
            <a:endParaRPr b="1" sz="1600"/>
          </a:p>
        </p:txBody>
      </p:sp>
      <p:grpSp>
        <p:nvGrpSpPr>
          <p:cNvPr id="127" name="Google Shape;127;p22"/>
          <p:cNvGrpSpPr/>
          <p:nvPr/>
        </p:nvGrpSpPr>
        <p:grpSpPr>
          <a:xfrm>
            <a:off x="3435175" y="2214702"/>
            <a:ext cx="1517975" cy="311973"/>
            <a:chOff x="3435175" y="1757502"/>
            <a:chExt cx="1517975" cy="311973"/>
          </a:xfrm>
        </p:grpSpPr>
        <p:sp>
          <p:nvSpPr>
            <p:cNvPr id="128" name="Google Shape;128;p22"/>
            <p:cNvSpPr/>
            <p:nvPr/>
          </p:nvSpPr>
          <p:spPr>
            <a:xfrm>
              <a:off x="3435175" y="1886475"/>
              <a:ext cx="183000" cy="18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 txBox="1"/>
            <p:nvPr/>
          </p:nvSpPr>
          <p:spPr>
            <a:xfrm>
              <a:off x="3680250" y="1757502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jumpinjack</a:t>
              </a:r>
              <a:endParaRPr/>
            </a:p>
          </p:txBody>
        </p:sp>
      </p:grpSp>
      <p:grpSp>
        <p:nvGrpSpPr>
          <p:cNvPr id="130" name="Google Shape;130;p22"/>
          <p:cNvGrpSpPr/>
          <p:nvPr/>
        </p:nvGrpSpPr>
        <p:grpSpPr>
          <a:xfrm>
            <a:off x="3435175" y="2608059"/>
            <a:ext cx="1493261" cy="299616"/>
            <a:chOff x="3435175" y="2150859"/>
            <a:chExt cx="1493261" cy="299616"/>
          </a:xfrm>
        </p:grpSpPr>
        <p:sp>
          <p:nvSpPr>
            <p:cNvPr id="131" name="Google Shape;131;p22"/>
            <p:cNvSpPr/>
            <p:nvPr/>
          </p:nvSpPr>
          <p:spPr>
            <a:xfrm>
              <a:off x="3435175" y="2267475"/>
              <a:ext cx="183000" cy="1830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 txBox="1"/>
            <p:nvPr/>
          </p:nvSpPr>
          <p:spPr>
            <a:xfrm>
              <a:off x="3655536" y="2150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speedsteve</a:t>
              </a:r>
              <a:endParaRPr/>
            </a:p>
          </p:txBody>
        </p:sp>
      </p:grpSp>
      <p:grpSp>
        <p:nvGrpSpPr>
          <p:cNvPr id="133" name="Google Shape;133;p22"/>
          <p:cNvGrpSpPr/>
          <p:nvPr/>
        </p:nvGrpSpPr>
        <p:grpSpPr>
          <a:xfrm>
            <a:off x="3435175" y="2989059"/>
            <a:ext cx="1493261" cy="299616"/>
            <a:chOff x="3435175" y="2531859"/>
            <a:chExt cx="1493261" cy="299616"/>
          </a:xfrm>
        </p:grpSpPr>
        <p:sp>
          <p:nvSpPr>
            <p:cNvPr id="134" name="Google Shape;134;p22"/>
            <p:cNvSpPr/>
            <p:nvPr/>
          </p:nvSpPr>
          <p:spPr>
            <a:xfrm>
              <a:off x="3435175" y="2648475"/>
              <a:ext cx="183000" cy="1830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 txBox="1"/>
            <p:nvPr/>
          </p:nvSpPr>
          <p:spPr>
            <a:xfrm>
              <a:off x="3655536" y="2531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hooper312</a:t>
              </a:r>
              <a:endParaRPr/>
            </a:p>
          </p:txBody>
        </p:sp>
      </p:grpSp>
      <p:grpSp>
        <p:nvGrpSpPr>
          <p:cNvPr id="136" name="Google Shape;136;p22"/>
          <p:cNvGrpSpPr/>
          <p:nvPr/>
        </p:nvGrpSpPr>
        <p:grpSpPr>
          <a:xfrm>
            <a:off x="3435175" y="3370059"/>
            <a:ext cx="1493261" cy="299616"/>
            <a:chOff x="3435175" y="2912859"/>
            <a:chExt cx="1493261" cy="299616"/>
          </a:xfrm>
        </p:grpSpPr>
        <p:sp>
          <p:nvSpPr>
            <p:cNvPr id="137" name="Google Shape;137;p22"/>
            <p:cNvSpPr/>
            <p:nvPr/>
          </p:nvSpPr>
          <p:spPr>
            <a:xfrm>
              <a:off x="3435175" y="3029475"/>
              <a:ext cx="183000" cy="183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3655536" y="2912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hgtwb88</a:t>
              </a:r>
              <a:endParaRPr/>
            </a:p>
          </p:txBody>
        </p:sp>
      </p:grpSp>
      <p:sp>
        <p:nvSpPr>
          <p:cNvPr id="139" name="Google Shape;139;p22"/>
          <p:cNvSpPr/>
          <p:nvPr/>
        </p:nvSpPr>
        <p:spPr>
          <a:xfrm>
            <a:off x="3200400" y="1426325"/>
            <a:ext cx="1297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495800" y="1426325"/>
            <a:ext cx="1297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244725" y="518975"/>
            <a:ext cx="2545500" cy="90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361125" y="6734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HoopFinder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747150" y="3956225"/>
            <a:ext cx="1649700" cy="27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ADD FRIENDS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7268" l="17187" r="17187" t="8407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