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A5BD927-E4DA-4DB8-8B9C-CC906E45EEB7}">
  <a:tblStyle styleId="{6A5BD927-E4DA-4DB8-8B9C-CC906E45E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684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9458c7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9458c7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9458c72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9458c72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9458c72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9458c72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9458c7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9458c7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9458c72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9458c72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9458c7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9458c7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9458c72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9458c72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9458c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9458c72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6AA84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38300" y="-84275"/>
            <a:ext cx="9390900" cy="5300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AA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123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 l="235784" t="-9150" r="-307576" b="22660"/>
          <a:stretch/>
        </p:blipFill>
        <p:spPr>
          <a:xfrm>
            <a:off x="7296155" y="1035"/>
            <a:ext cx="1689530" cy="12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88200" y="-5"/>
            <a:ext cx="1244100" cy="1789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HoopFinder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Iteration </a:t>
            </a:r>
            <a:r>
              <a:rPr lang="en" dirty="0" smtClean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Iteration </a:t>
            </a:r>
            <a:r>
              <a:rPr lang="en" dirty="0" smtClean="0"/>
              <a:t>3 </a:t>
            </a:r>
            <a:r>
              <a:rPr lang="en" dirty="0"/>
              <a:t>Overview.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Tasks from Iteration 2</a:t>
            </a:r>
            <a:r>
              <a:rPr lang="en" dirty="0" smtClean="0">
                <a:solidFill>
                  <a:schemeClr val="lt1"/>
                </a:solidFill>
              </a:rPr>
              <a:t>:</a:t>
            </a:r>
            <a:endParaRPr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dirty="0">
                <a:solidFill>
                  <a:schemeClr val="lt1"/>
                </a:solidFill>
              </a:rPr>
              <a:t>User </a:t>
            </a:r>
            <a:r>
              <a:rPr lang="en" dirty="0" smtClean="0">
                <a:solidFill>
                  <a:schemeClr val="lt1"/>
                </a:solidFill>
              </a:rPr>
              <a:t>login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 dirty="0" smtClean="0">
                <a:solidFill>
                  <a:schemeClr val="lt1"/>
                </a:solidFill>
              </a:rPr>
              <a:t>Gmail Authentication enabled in Firebase and created  new user</a:t>
            </a:r>
          </a:p>
          <a:p>
            <a:pPr lvl="1">
              <a:spcBef>
                <a:spcPts val="0"/>
              </a:spcBef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</a:rPr>
              <a:t>List </a:t>
            </a:r>
            <a:r>
              <a:rPr lang="en-US" dirty="0">
                <a:solidFill>
                  <a:schemeClr val="lt1"/>
                </a:solidFill>
              </a:rPr>
              <a:t>of courts are stored in Firebase </a:t>
            </a:r>
            <a:r>
              <a:rPr lang="en-US" dirty="0" smtClean="0">
                <a:solidFill>
                  <a:schemeClr val="lt1"/>
                </a:solidFill>
              </a:rPr>
              <a:t>DB</a:t>
            </a:r>
            <a:endParaRPr dirty="0">
              <a:solidFill>
                <a:schemeClr val="lt1"/>
              </a:solidFill>
            </a:endParaRPr>
          </a:p>
          <a:p>
            <a:pPr marL="105410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dirty="0" smtClean="0">
                <a:solidFill>
                  <a:schemeClr val="lt1"/>
                </a:solidFill>
              </a:rPr>
              <a:t>	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Planned tasks for Iteration </a:t>
            </a:r>
            <a:r>
              <a:rPr lang="en" dirty="0" smtClean="0">
                <a:solidFill>
                  <a:schemeClr val="lt1"/>
                </a:solidFill>
              </a:rPr>
              <a:t>3: </a:t>
            </a:r>
            <a:endParaRPr dirty="0">
              <a:solidFill>
                <a:schemeClr val="lt1"/>
              </a:solidFill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bg1"/>
                </a:solidFill>
              </a:rPr>
              <a:t>User signup information viewable on firebase console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</a:pPr>
            <a:r>
              <a:rPr lang="en" dirty="0" smtClean="0">
                <a:solidFill>
                  <a:schemeClr val="lt1"/>
                </a:solidFill>
              </a:rPr>
              <a:t>Storing user location in </a:t>
            </a:r>
            <a:r>
              <a:rPr lang="en-US" dirty="0">
                <a:solidFill>
                  <a:schemeClr val="lt1"/>
                </a:solidFill>
              </a:rPr>
              <a:t>Firebase </a:t>
            </a:r>
            <a:r>
              <a:rPr lang="en-US" dirty="0" smtClean="0">
                <a:solidFill>
                  <a:schemeClr val="lt1"/>
                </a:solidFill>
              </a:rPr>
              <a:t>DB</a:t>
            </a:r>
          </a:p>
          <a:p>
            <a:pPr lvl="1"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U</a:t>
            </a:r>
            <a:r>
              <a:rPr lang="en-US" dirty="0" smtClean="0">
                <a:solidFill>
                  <a:schemeClr val="lt1"/>
                </a:solidFill>
              </a:rPr>
              <a:t>nit testing for Facebook login </a:t>
            </a:r>
          </a:p>
          <a:p>
            <a:pPr lvl="1">
              <a:spcBef>
                <a:spcPts val="0"/>
              </a:spcBef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</a:rPr>
              <a:t>Unit testing for user location visibility </a:t>
            </a:r>
            <a:r>
              <a:rPr lang="en-US" dirty="0">
                <a:solidFill>
                  <a:schemeClr val="lt1"/>
                </a:solidFill>
              </a:rPr>
              <a:t>and </a:t>
            </a:r>
            <a:r>
              <a:rPr lang="en-US" dirty="0" smtClean="0">
                <a:solidFill>
                  <a:schemeClr val="lt1"/>
                </a:solidFill>
              </a:rPr>
              <a:t>triggering push notification</a:t>
            </a:r>
            <a:endParaRPr lang="en-US"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Use cases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Completed user stories: 	</a:t>
            </a:r>
            <a:endParaRPr dirty="0" smtClean="0">
              <a:solidFill>
                <a:schemeClr val="lt1"/>
              </a:solidFill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</a:rPr>
              <a:t>User </a:t>
            </a:r>
            <a:r>
              <a:rPr lang="en-US" dirty="0">
                <a:solidFill>
                  <a:schemeClr val="lt1"/>
                </a:solidFill>
              </a:rPr>
              <a:t>can receive text notifications when near a court location</a:t>
            </a:r>
          </a:p>
          <a:p>
            <a:pPr lvl="2"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Retrieving user phone number from Firebase. </a:t>
            </a:r>
            <a:endParaRPr dirty="0" smtClean="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 smtClean="0">
                <a:solidFill>
                  <a:schemeClr val="lt1"/>
                </a:solidFill>
              </a:rPr>
              <a:t>User stories in progress: </a:t>
            </a:r>
            <a:endParaRPr dirty="0" smtClean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dirty="0" smtClean="0">
                <a:solidFill>
                  <a:schemeClr val="lt1"/>
                </a:solidFill>
              </a:rPr>
              <a:t>User </a:t>
            </a:r>
            <a:r>
              <a:rPr lang="en" dirty="0">
                <a:solidFill>
                  <a:schemeClr val="lt1"/>
                </a:solidFill>
              </a:rPr>
              <a:t>can view nearby court locations. </a:t>
            </a:r>
            <a:endParaRPr dirty="0">
              <a:solidFill>
                <a:schemeClr val="l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 dirty="0">
                <a:solidFill>
                  <a:schemeClr val="lt1"/>
                </a:solidFill>
              </a:rPr>
              <a:t>Pull data from DB and display to the user. </a:t>
            </a:r>
            <a:endParaRPr dirty="0">
              <a:solidFill>
                <a:schemeClr val="lt1"/>
              </a:solidFill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54673291"/>
              </p:ext>
            </p:extLst>
          </p:nvPr>
        </p:nvGraphicFramePr>
        <p:xfrm>
          <a:off x="364488" y="1423075"/>
          <a:ext cx="8371800" cy="3136950"/>
        </p:xfrm>
        <a:graphic>
          <a:graphicData uri="http://schemas.openxmlformats.org/drawingml/2006/table">
            <a:tbl>
              <a:tblPr>
                <a:noFill/>
                <a:tableStyleId>{6A5BD927-E4DA-4DB8-8B9C-CC906E45EEB7}</a:tableStyleId>
              </a:tblPr>
              <a:tblGrid>
                <a:gridCol w="1948200"/>
                <a:gridCol w="1070600"/>
                <a:gridCol w="1070600"/>
                <a:gridCol w="1070600"/>
                <a:gridCol w="1070600"/>
                <a:gridCol w="1070600"/>
                <a:gridCol w="1070600"/>
              </a:tblGrid>
              <a:tr h="52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# hours worked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lt1"/>
                          </a:solidFill>
                        </a:rPr>
                        <a:t>53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lt1"/>
                          </a:solidFill>
                        </a:rPr>
                        <a:t>22*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# defects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# lines of code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lt1"/>
                          </a:solidFill>
                        </a:rPr>
                        <a:t>675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# user stories added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# class files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-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" dirty="0" smtClean="0">
              <a:solidFill>
                <a:schemeClr val="lt1"/>
              </a:solidFill>
            </a:endParaRPr>
          </a:p>
          <a:p>
            <a:pPr lvl="0">
              <a:buClr>
                <a:schemeClr val="lt1"/>
              </a:buClr>
            </a:pPr>
            <a:r>
              <a:rPr lang="en" dirty="0">
                <a:solidFill>
                  <a:schemeClr val="lt1"/>
                </a:solidFill>
              </a:rPr>
              <a:t>Need to finalize the storyboard for the remaining pages </a:t>
            </a:r>
            <a:endParaRPr lang="en" dirty="0" smtClean="0">
              <a:solidFill>
                <a:schemeClr val="lt1"/>
              </a:solidFill>
            </a:endParaRPr>
          </a:p>
          <a:p>
            <a:pPr lvl="0">
              <a:buClr>
                <a:schemeClr val="lt1"/>
              </a:buClr>
            </a:pPr>
            <a:r>
              <a:rPr lang="en" dirty="0" smtClean="0">
                <a:solidFill>
                  <a:schemeClr val="lt1"/>
                </a:solidFill>
              </a:rPr>
              <a:t>Application getting crashed when its showing </a:t>
            </a:r>
            <a:r>
              <a:rPr lang="en" smtClean="0">
                <a:solidFill>
                  <a:schemeClr val="lt1"/>
                </a:solidFill>
              </a:rPr>
              <a:t>current </a:t>
            </a:r>
            <a:r>
              <a:rPr lang="en" smtClean="0">
                <a:solidFill>
                  <a:schemeClr val="lt1"/>
                </a:solidFill>
              </a:rPr>
              <a:t>location in emulator</a:t>
            </a:r>
            <a:endParaRPr dirty="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3538125" y="2154200"/>
            <a:ext cx="1958700" cy="24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Username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538125" y="2498125"/>
            <a:ext cx="1958700" cy="24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Password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3699775" y="3468125"/>
            <a:ext cx="1649700" cy="271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REGISTER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244725" y="563229"/>
            <a:ext cx="2545500" cy="8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361125" y="673475"/>
            <a:ext cx="23229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9900"/>
                </a:solidFill>
              </a:rPr>
              <a:t>HoopFinder</a:t>
            </a:r>
            <a:endParaRPr sz="3000" b="1">
              <a:solidFill>
                <a:srgbClr val="FF9900"/>
              </a:solidFill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538125" y="2854411"/>
            <a:ext cx="1958700" cy="24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Confirm password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l="17187" t="8407" r="17187" b="7268"/>
          <a:stretch/>
        </p:blipFill>
        <p:spPr>
          <a:xfrm>
            <a:off x="2990325" y="-1182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589725" y="3827250"/>
            <a:ext cx="1816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court near you!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9" name="Google Shape;109;p21"/>
          <p:cNvSpPr txBox="1"/>
          <p:nvPr/>
        </p:nvSpPr>
        <p:spPr>
          <a:xfrm>
            <a:off x="3589714" y="4072175"/>
            <a:ext cx="1816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</a:rPr>
              <a:t>3 ballers</a:t>
            </a:r>
            <a:r>
              <a:rPr lang="en" sz="1200"/>
              <a:t> nearby</a:t>
            </a:r>
            <a:endParaRPr sz="1200"/>
          </a:p>
        </p:txBody>
      </p:sp>
      <p:grpSp>
        <p:nvGrpSpPr>
          <p:cNvPr id="110" name="Google Shape;110;p21"/>
          <p:cNvGrpSpPr/>
          <p:nvPr/>
        </p:nvGrpSpPr>
        <p:grpSpPr>
          <a:xfrm>
            <a:off x="3244725" y="563229"/>
            <a:ext cx="2545500" cy="863100"/>
            <a:chOff x="3244725" y="563229"/>
            <a:chExt cx="2545500" cy="863100"/>
          </a:xfrm>
        </p:grpSpPr>
        <p:sp>
          <p:nvSpPr>
            <p:cNvPr id="111" name="Google Shape;111;p21"/>
            <p:cNvSpPr/>
            <p:nvPr/>
          </p:nvSpPr>
          <p:spPr>
            <a:xfrm>
              <a:off x="3244725" y="563229"/>
              <a:ext cx="2545500" cy="8631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3361125" y="673475"/>
              <a:ext cx="2322900" cy="6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lt1"/>
                  </a:solidFill>
                </a:rPr>
                <a:t>HoopFinder</a:t>
              </a:r>
              <a:endParaRPr sz="3000" b="1">
                <a:solidFill>
                  <a:schemeClr val="lt1"/>
                </a:solidFill>
              </a:endParaRPr>
            </a:p>
          </p:txBody>
        </p:sp>
      </p:grp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40479"/>
          <a:stretch/>
        </p:blipFill>
        <p:spPr>
          <a:xfrm>
            <a:off x="3181850" y="1794968"/>
            <a:ext cx="2699975" cy="197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1"/>
          <p:cNvGrpSpPr/>
          <p:nvPr/>
        </p:nvGrpSpPr>
        <p:grpSpPr>
          <a:xfrm>
            <a:off x="3707369" y="2286004"/>
            <a:ext cx="213266" cy="463503"/>
            <a:chOff x="6211325" y="152400"/>
            <a:chExt cx="2010044" cy="3252650"/>
          </a:xfrm>
        </p:grpSpPr>
        <p:pic>
          <p:nvPicPr>
            <p:cNvPr id="115" name="Google Shape;11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1325" y="152400"/>
              <a:ext cx="2010044" cy="32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8100" y="224500"/>
              <a:ext cx="1816500" cy="1809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21"/>
          <p:cNvSpPr/>
          <p:nvPr/>
        </p:nvSpPr>
        <p:spPr>
          <a:xfrm>
            <a:off x="5430806" y="2178901"/>
            <a:ext cx="105300" cy="1236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3200400" y="1421175"/>
            <a:ext cx="12975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495800" y="1421175"/>
            <a:ext cx="12975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6">
            <a:alphaModFix/>
          </a:blip>
          <a:srcRect l="17187" t="8407" r="17187" b="7268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361125" y="1848075"/>
            <a:ext cx="19524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Friends</a:t>
            </a:r>
            <a:endParaRPr sz="1600" b="1"/>
          </a:p>
        </p:txBody>
      </p:sp>
      <p:grpSp>
        <p:nvGrpSpPr>
          <p:cNvPr id="127" name="Google Shape;127;p22"/>
          <p:cNvGrpSpPr/>
          <p:nvPr/>
        </p:nvGrpSpPr>
        <p:grpSpPr>
          <a:xfrm>
            <a:off x="3435175" y="2214702"/>
            <a:ext cx="1517975" cy="311973"/>
            <a:chOff x="3435175" y="1757502"/>
            <a:chExt cx="1517975" cy="311973"/>
          </a:xfrm>
        </p:grpSpPr>
        <p:sp>
          <p:nvSpPr>
            <p:cNvPr id="128" name="Google Shape;128;p22"/>
            <p:cNvSpPr/>
            <p:nvPr/>
          </p:nvSpPr>
          <p:spPr>
            <a:xfrm>
              <a:off x="3435175" y="1886475"/>
              <a:ext cx="183000" cy="18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 txBox="1"/>
            <p:nvPr/>
          </p:nvSpPr>
          <p:spPr>
            <a:xfrm>
              <a:off x="3680250" y="1757502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jumpinjack</a:t>
              </a:r>
              <a:endParaRPr/>
            </a:p>
          </p:txBody>
        </p:sp>
      </p:grpSp>
      <p:grpSp>
        <p:nvGrpSpPr>
          <p:cNvPr id="130" name="Google Shape;130;p22"/>
          <p:cNvGrpSpPr/>
          <p:nvPr/>
        </p:nvGrpSpPr>
        <p:grpSpPr>
          <a:xfrm>
            <a:off x="3435175" y="2608059"/>
            <a:ext cx="1493261" cy="299616"/>
            <a:chOff x="3435175" y="2150859"/>
            <a:chExt cx="1493261" cy="299616"/>
          </a:xfrm>
        </p:grpSpPr>
        <p:sp>
          <p:nvSpPr>
            <p:cNvPr id="131" name="Google Shape;131;p22"/>
            <p:cNvSpPr/>
            <p:nvPr/>
          </p:nvSpPr>
          <p:spPr>
            <a:xfrm>
              <a:off x="3435175" y="2267475"/>
              <a:ext cx="183000" cy="1830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 txBox="1"/>
            <p:nvPr/>
          </p:nvSpPr>
          <p:spPr>
            <a:xfrm>
              <a:off x="3655536" y="2150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speedsteve</a:t>
              </a:r>
              <a:endParaRPr/>
            </a:p>
          </p:txBody>
        </p:sp>
      </p:grpSp>
      <p:grpSp>
        <p:nvGrpSpPr>
          <p:cNvPr id="133" name="Google Shape;133;p22"/>
          <p:cNvGrpSpPr/>
          <p:nvPr/>
        </p:nvGrpSpPr>
        <p:grpSpPr>
          <a:xfrm>
            <a:off x="3435175" y="2989059"/>
            <a:ext cx="1493261" cy="299616"/>
            <a:chOff x="3435175" y="2531859"/>
            <a:chExt cx="1493261" cy="299616"/>
          </a:xfrm>
        </p:grpSpPr>
        <p:sp>
          <p:nvSpPr>
            <p:cNvPr id="134" name="Google Shape;134;p22"/>
            <p:cNvSpPr/>
            <p:nvPr/>
          </p:nvSpPr>
          <p:spPr>
            <a:xfrm>
              <a:off x="3435175" y="2648475"/>
              <a:ext cx="183000" cy="1830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 txBox="1"/>
            <p:nvPr/>
          </p:nvSpPr>
          <p:spPr>
            <a:xfrm>
              <a:off x="3655536" y="2531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hooper312</a:t>
              </a:r>
              <a:endParaRPr/>
            </a:p>
          </p:txBody>
        </p:sp>
      </p:grpSp>
      <p:grpSp>
        <p:nvGrpSpPr>
          <p:cNvPr id="136" name="Google Shape;136;p22"/>
          <p:cNvGrpSpPr/>
          <p:nvPr/>
        </p:nvGrpSpPr>
        <p:grpSpPr>
          <a:xfrm>
            <a:off x="3435175" y="3370059"/>
            <a:ext cx="1493261" cy="299616"/>
            <a:chOff x="3435175" y="2912859"/>
            <a:chExt cx="1493261" cy="299616"/>
          </a:xfrm>
        </p:grpSpPr>
        <p:sp>
          <p:nvSpPr>
            <p:cNvPr id="137" name="Google Shape;137;p22"/>
            <p:cNvSpPr/>
            <p:nvPr/>
          </p:nvSpPr>
          <p:spPr>
            <a:xfrm>
              <a:off x="3435175" y="3029475"/>
              <a:ext cx="183000" cy="183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3655536" y="2912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hgtwb88</a:t>
              </a:r>
              <a:endParaRPr/>
            </a:p>
          </p:txBody>
        </p:sp>
      </p:grpSp>
      <p:sp>
        <p:nvSpPr>
          <p:cNvPr id="139" name="Google Shape;139;p22"/>
          <p:cNvSpPr/>
          <p:nvPr/>
        </p:nvSpPr>
        <p:spPr>
          <a:xfrm>
            <a:off x="3200400" y="1426325"/>
            <a:ext cx="1297500" cy="35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495800" y="1426325"/>
            <a:ext cx="1297500" cy="35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244725" y="518975"/>
            <a:ext cx="2545500" cy="90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361125" y="673475"/>
            <a:ext cx="23229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HoopFinder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747150" y="3956225"/>
            <a:ext cx="1649700" cy="27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ADD FRIENDS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l="17187" t="8407" r="17187" b="7268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140</Words>
  <Application>Microsoft Office PowerPoint</Application>
  <PresentationFormat>On-screen Show (16:9)</PresentationFormat>
  <Paragraphs>87</Paragraphs>
  <Slides>9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HoopFinder</vt:lpstr>
      <vt:lpstr>Iteration 3 Overview.</vt:lpstr>
      <vt:lpstr>Completed Use cases</vt:lpstr>
      <vt:lpstr>Metrics</vt:lpstr>
      <vt:lpstr>Issues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HoopFinder</dc:title>
  <dc:creator>hpi</dc:creator>
  <cp:lastModifiedBy>hpi</cp:lastModifiedBy>
  <cp:revision>12</cp:revision>
  <dcterms:modified xsi:type="dcterms:W3CDTF">2019-10-31T22:56:19Z</dcterms:modified>
</cp:coreProperties>
</file>