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EA3EBD-FE41-46E9-8F7C-1AB4C9D42B04}">
  <a:tblStyle styleId="{18EA3EBD-FE41-46E9-8F7C-1AB4C9D42B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1DD64A-91AA-4B74-A5E5-1FD289008E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afe080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afe08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9458c72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9458c72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9458c72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9458c72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9458c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9458c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9458c72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9458c72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1ead34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1ead3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6AA84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138300" y="-84275"/>
            <a:ext cx="9390900" cy="5300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1238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22660" l="235784" r="-307576" t="-9150"/>
          <a:stretch/>
        </p:blipFill>
        <p:spPr>
          <a:xfrm>
            <a:off x="7296155" y="1035"/>
            <a:ext cx="1689530" cy="12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4375" y="57972"/>
            <a:ext cx="775100" cy="1120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1sirUlPA3s0R7BgJLjFFk9I7Rbu0GEvP/vie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HoopFinder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Iteration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87900" y="4129525"/>
            <a:ext cx="85206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Duoyao Zhang, Jamie Smart, Mike Zhong, Saloni Rawat, Sriram Ramdoss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99" y="2089100"/>
            <a:ext cx="2414350" cy="18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150" y="3750583"/>
            <a:ext cx="3032849" cy="98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0" l="12858" r="14902" t="0"/>
          <a:stretch/>
        </p:blipFill>
        <p:spPr>
          <a:xfrm>
            <a:off x="3444150" y="1468125"/>
            <a:ext cx="2956750" cy="20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3014000" y="1426950"/>
            <a:ext cx="0" cy="330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2" name="Google Shape;72;p15"/>
          <p:cNvGraphicFramePr/>
          <p:nvPr/>
        </p:nvGraphicFramePr>
        <p:xfrm>
          <a:off x="7104075" y="208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{18EA3EBD-FE41-46E9-8F7C-1AB4C9D42B04}</a:tableStyleId>
              </a:tblPr>
              <a:tblGrid>
                <a:gridCol w="1647100"/>
              </a:tblGrid>
              <a:tr h="28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User</a:t>
                      </a:r>
                      <a:endParaRPr b="1" sz="1200"/>
                    </a:p>
                  </a:txBody>
                  <a:tcPr marT="45700" marB="45700" marR="91425" marL="91425">
                    <a:solidFill>
                      <a:srgbClr val="FFFFFF"/>
                    </a:solidFill>
                  </a:tcPr>
                </a:tc>
              </a:tr>
              <a:tr h="100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user_id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user_email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user_pwd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phone_number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courtsSubscribedTo</a:t>
                      </a:r>
                      <a:endParaRPr sz="1200"/>
                    </a:p>
                  </a:txBody>
                  <a:tcPr marT="45700" marB="4570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7104075" y="3647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{18EA3EBD-FE41-46E9-8F7C-1AB4C9D42B04}</a:tableStyleId>
              </a:tblPr>
              <a:tblGrid>
                <a:gridCol w="1647100"/>
              </a:tblGrid>
              <a:tr h="2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Court</a:t>
                      </a:r>
                      <a:endParaRPr b="1" sz="1200"/>
                    </a:p>
                  </a:txBody>
                  <a:tcPr marT="45700" marB="45700" marR="91425" marL="91425">
                    <a:solidFill>
                      <a:srgbClr val="FFFFFF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name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latitude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longitude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usersAtCourt</a:t>
                      </a:r>
                      <a:endParaRPr sz="1200"/>
                    </a:p>
                  </a:txBody>
                  <a:tcPr marT="45700" marB="45700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4" name="Google Shape;74;p15"/>
          <p:cNvCxnSpPr/>
          <p:nvPr/>
        </p:nvCxnSpPr>
        <p:spPr>
          <a:xfrm>
            <a:off x="6476999" y="4241616"/>
            <a:ext cx="61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6770500" y="2767275"/>
            <a:ext cx="0" cy="147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6770500" y="2756688"/>
            <a:ext cx="33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304875"/>
            <a:ext cx="85206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Completed user stories: 	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register for app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sign in to app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sign out of app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receive push notifications when another user is near a court they have subscribed to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add and view courts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 progress: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subscribe to courts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can subscribe to other users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Bug fixes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Run in background</a:t>
            </a:r>
            <a:endParaRPr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64488" y="14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{701DD64A-91AA-4B74-A5E5-1FD289008E3A}</a:tableStyleId>
              </a:tblPr>
              <a:tblGrid>
                <a:gridCol w="1948200"/>
                <a:gridCol w="1070600"/>
                <a:gridCol w="1070600"/>
                <a:gridCol w="1070600"/>
                <a:gridCol w="1070600"/>
                <a:gridCol w="1070600"/>
                <a:gridCol w="1070600"/>
              </a:tblGrid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hours worked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defects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lines of code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user stories added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class files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Log out button not currently working after first press (fixed in local branch)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Court add not successful Toast always showing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Layout needs to adapt to different screen sizes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Need more testing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title="20191113_22344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125" y="-76025"/>
            <a:ext cx="7060700" cy="5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