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6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5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8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0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1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7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CDC26B-C46A-4E5C-8348-30C41F0DA72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93B89-937F-4037-B1EC-E6A114A2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HoopFinder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1</a:t>
            </a:r>
          </a:p>
          <a:p>
            <a:r>
              <a:rPr lang="en-US" dirty="0"/>
              <a:t>Saloni Rawat, Mike </a:t>
            </a:r>
            <a:r>
              <a:rPr lang="en-US" dirty="0" err="1"/>
              <a:t>Zhong</a:t>
            </a:r>
            <a:r>
              <a:rPr lang="en-US" dirty="0"/>
              <a:t>, Jamie Smart, </a:t>
            </a:r>
            <a:r>
              <a:rPr lang="en-US" dirty="0" err="1"/>
              <a:t>Sriram</a:t>
            </a:r>
            <a:r>
              <a:rPr lang="en-US" dirty="0"/>
              <a:t> Doss, </a:t>
            </a:r>
            <a:r>
              <a:rPr lang="en-US" dirty="0" err="1"/>
              <a:t>Douyao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451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341014"/>
              </p:ext>
            </p:extLst>
          </p:nvPr>
        </p:nvGraphicFramePr>
        <p:xfrm>
          <a:off x="3298209" y="2810931"/>
          <a:ext cx="5595582" cy="2956560"/>
        </p:xfrm>
        <a:graphic>
          <a:graphicData uri="http://schemas.openxmlformats.org/drawingml/2006/table">
            <a:tbl>
              <a:tblPr/>
              <a:tblGrid>
                <a:gridCol w="2797791">
                  <a:extLst>
                    <a:ext uri="{9D8B030D-6E8A-4147-A177-3AD203B41FA5}">
                      <a16:colId xmlns:a16="http://schemas.microsoft.com/office/drawing/2014/main" val="61288256"/>
                    </a:ext>
                  </a:extLst>
                </a:gridCol>
                <a:gridCol w="2797791">
                  <a:extLst>
                    <a:ext uri="{9D8B030D-6E8A-4147-A177-3AD203B41FA5}">
                      <a16:colId xmlns:a16="http://schemas.microsoft.com/office/drawing/2014/main" val="33245348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Role(s)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3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Mike Zhong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Design, Implementation Leader</a:t>
                      </a:r>
                      <a:endParaRPr 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Backup Team Lead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9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Sriram Doss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Leader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4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Jamie Smart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QA Leader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174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Douyao Zhang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Leader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Saloni Rawat</a:t>
                      </a:r>
                      <a:endParaRPr lang="en-US" sz="2400">
                        <a:effectLst/>
                      </a:endParaRPr>
                    </a:p>
                  </a:txBody>
                  <a:tcPr marL="25400" marR="254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Leader,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Lead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0289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HoopFinder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facilitate organization </a:t>
            </a:r>
            <a:r>
              <a:rPr lang="en-US" dirty="0"/>
              <a:t>and involvement in pick-up sports amongst strangers, specifically </a:t>
            </a:r>
            <a:r>
              <a:rPr lang="en-US" dirty="0" smtClean="0"/>
              <a:t>basketball</a:t>
            </a:r>
          </a:p>
          <a:p>
            <a:r>
              <a:rPr lang="en-US" dirty="0"/>
              <a:t>The application maps out basketball courts (or baseball, soccer, etc...) and uses user location services to identify when a user is "near" a court.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Application - </a:t>
            </a:r>
            <a:r>
              <a:rPr lang="en-US" dirty="0"/>
              <a:t>Similar to Foursquare</a:t>
            </a:r>
          </a:p>
          <a:p>
            <a:r>
              <a:rPr lang="en-US" dirty="0" smtClean="0"/>
              <a:t>Notification is sent the user when he/she is in the vicinity</a:t>
            </a:r>
          </a:p>
          <a:p>
            <a:pPr lvl="1"/>
            <a:r>
              <a:rPr lang="en-US" dirty="0" smtClean="0"/>
              <a:t>User can register and subscribe to locations</a:t>
            </a:r>
            <a:endParaRPr lang="en-US" dirty="0"/>
          </a:p>
          <a:p>
            <a:pPr lvl="1"/>
            <a:r>
              <a:rPr lang="en-US" dirty="0" smtClean="0"/>
              <a:t>Sends </a:t>
            </a:r>
            <a:r>
              <a:rPr lang="en-US" dirty="0"/>
              <a:t>notifications when registered users approach known locations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Platform: Android Studio</a:t>
            </a:r>
          </a:p>
          <a:p>
            <a:r>
              <a:rPr lang="en-US" dirty="0" smtClean="0"/>
              <a:t>Communication : Slack</a:t>
            </a:r>
            <a:endParaRPr lang="en-US" dirty="0"/>
          </a:p>
          <a:p>
            <a:r>
              <a:rPr lang="en-US" dirty="0" smtClean="0"/>
              <a:t>Documentation : Google Docs</a:t>
            </a:r>
          </a:p>
          <a:p>
            <a:r>
              <a:rPr lang="en-US" dirty="0" smtClean="0"/>
              <a:t>Development Version Control :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93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150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HoopFinder</vt:lpstr>
      <vt:lpstr>Team Roles</vt:lpstr>
      <vt:lpstr>HoopFinder</vt:lpstr>
      <vt:lpstr>Technical Details</vt:lpstr>
      <vt:lpstr>Configuration Management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HoopFinder</dc:title>
  <dc:creator>Saloni Rawat</dc:creator>
  <cp:lastModifiedBy>Saloni Rawat</cp:lastModifiedBy>
  <cp:revision>3</cp:revision>
  <dcterms:created xsi:type="dcterms:W3CDTF">2019-09-20T00:00:55Z</dcterms:created>
  <dcterms:modified xsi:type="dcterms:W3CDTF">2019-09-20T00:19:26Z</dcterms:modified>
</cp:coreProperties>
</file>