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2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5774D208-BFA9-AD53-BDC8-8EA48166E73E}"/>
              </a:ext>
            </a:extLst>
          </p:cNvPr>
          <p:cNvSpPr txBox="1"/>
          <p:nvPr/>
        </p:nvSpPr>
        <p:spPr>
          <a:xfrm>
            <a:off x="4199995" y="3106082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40496" y="285787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4249-1C94-1B6A-1233-1575E57E5B64}"/>
              </a:ext>
            </a:extLst>
          </p:cNvPr>
          <p:cNvSpPr txBox="1"/>
          <p:nvPr/>
        </p:nvSpPr>
        <p:spPr>
          <a:xfrm>
            <a:off x="4795881" y="991115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6P-Gluconolactone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32948" y="368802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27753" y="1292617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00877" y="1608502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48592" y="1924494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B6C1D-DB15-D108-73AA-FB37784830A2}"/>
              </a:ext>
            </a:extLst>
          </p:cNvPr>
          <p:cNvSpPr txBox="1"/>
          <p:nvPr/>
        </p:nvSpPr>
        <p:spPr>
          <a:xfrm>
            <a:off x="4287963" y="1784228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Xylulose-5P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659626" y="2199920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51610" y="2515679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85649" y="2857873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54203" y="3144811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10989"/>
            <a:ext cx="1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1" y="3565048"/>
            <a:ext cx="669805" cy="12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57300"/>
            <a:ext cx="436019" cy="1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356541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506B9E-4B2F-7296-8B63-15AF70DDEAC7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176755" y="1160392"/>
            <a:ext cx="0" cy="13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176754" y="1461894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76754" y="1777779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7D8C3A-340F-760E-946B-D56D7591603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60634" y="1706563"/>
            <a:ext cx="385951" cy="7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176754" y="2093771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176755" y="2684956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3143436" y="3027150"/>
            <a:ext cx="409643" cy="16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298041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215274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49688"/>
            <a:ext cx="0" cy="5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90788" y="3065050"/>
            <a:ext cx="225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13" idx="1"/>
            <a:endCxn id="81" idx="3"/>
          </p:cNvCxnSpPr>
          <p:nvPr/>
        </p:nvCxnSpPr>
        <p:spPr>
          <a:xfrm flipH="1" flipV="1">
            <a:off x="2756167" y="3065050"/>
            <a:ext cx="796912" cy="12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11853" y="489980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871995" y="5151697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66090" y="5069085"/>
            <a:ext cx="111438" cy="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327" y="511127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2044888" y="4783729"/>
            <a:ext cx="411674" cy="38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333280" y="497530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216174" y="5321803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129999" y="53195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6922410" y="5630462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6972905" y="598772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158854" y="6345288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121686" y="6345288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548052" y="4769860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>
            <a:off x="6786495" y="5059945"/>
            <a:ext cx="546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6056526" y="4854499"/>
            <a:ext cx="252114" cy="12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7888240" y="5059945"/>
            <a:ext cx="583774" cy="26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389045" y="5161260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389045" y="5488841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389045" y="5799739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389045" y="6157000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026101" y="6429927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15021"/>
            <a:ext cx="2313844" cy="46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72662"/>
            <a:ext cx="1863605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3201" y="4507147"/>
            <a:ext cx="4651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98599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3" y="3405866"/>
            <a:ext cx="575886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97611" y="394400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160663" y="3858021"/>
            <a:ext cx="1" cy="8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23716" y="4028646"/>
            <a:ext cx="235893" cy="24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L-Dihydroorotate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514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271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72773" y="161176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364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948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387778" y="1507809"/>
            <a:ext cx="158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04916" y="1605883"/>
            <a:ext cx="579836" cy="403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059945"/>
            <a:ext cx="593921" cy="46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5B5B276-D992-D9BB-247B-12CF78C2CBF5}"/>
              </a:ext>
            </a:extLst>
          </p:cNvPr>
          <p:cNvCxnSpPr>
            <a:cxnSpLocks/>
            <a:stCxn id="360" idx="1"/>
            <a:endCxn id="34" idx="0"/>
          </p:cNvCxnSpPr>
          <p:nvPr/>
        </p:nvCxnSpPr>
        <p:spPr>
          <a:xfrm flipH="1">
            <a:off x="3780065" y="3190721"/>
            <a:ext cx="419930" cy="16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443953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176755" y="2369197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176755" y="3027150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322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9913"/>
            <a:ext cx="94033" cy="13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C7265-9B0B-6A70-8EE4-C1881CE674E6}"/>
              </a:ext>
            </a:extLst>
          </p:cNvPr>
          <p:cNvCxnSpPr>
            <a:cxnSpLocks/>
            <a:stCxn id="68" idx="3"/>
            <a:endCxn id="147" idx="3"/>
          </p:cNvCxnSpPr>
          <p:nvPr/>
        </p:nvCxnSpPr>
        <p:spPr>
          <a:xfrm flipH="1">
            <a:off x="7888240" y="4976273"/>
            <a:ext cx="538246" cy="8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050A98-FEF9-BE41-5F4B-DF22343AA53F}"/>
              </a:ext>
            </a:extLst>
          </p:cNvPr>
          <p:cNvSpPr txBox="1"/>
          <p:nvPr/>
        </p:nvSpPr>
        <p:spPr>
          <a:xfrm flipH="1">
            <a:off x="8426486" y="4891634"/>
            <a:ext cx="4427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 flipV="1">
            <a:off x="7888240" y="5059945"/>
            <a:ext cx="562134" cy="12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8450374" y="510457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888061" y="3443953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441419" y="3436132"/>
            <a:ext cx="74791" cy="9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66090" y="4452640"/>
            <a:ext cx="20341" cy="44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67118" y="1024636"/>
            <a:ext cx="509560" cy="16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492973" y="1194433"/>
            <a:ext cx="3674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473077" y="1488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76678" y="1363710"/>
            <a:ext cx="3347" cy="12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02289" y="3646663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531757" y="341648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369343" y="3215274"/>
            <a:ext cx="87727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Cysteinesulfinic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46616" y="3299913"/>
            <a:ext cx="35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>
            <a:off x="1807980" y="3384551"/>
            <a:ext cx="1257" cy="3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09237" y="3585763"/>
            <a:ext cx="0" cy="6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379E58D-8D59-31D8-C3DC-D53759E1221E}"/>
              </a:ext>
            </a:extLst>
          </p:cNvPr>
          <p:cNvSpPr txBox="1"/>
          <p:nvPr/>
        </p:nvSpPr>
        <p:spPr>
          <a:xfrm>
            <a:off x="3045432" y="2312970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746115-B64B-606E-6C08-01A45BFF5752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>
          <a:xfrm flipH="1">
            <a:off x="3484976" y="2397609"/>
            <a:ext cx="13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A3CD245-7F37-8FC3-A82A-7861CB9ED2B1}"/>
              </a:ext>
            </a:extLst>
          </p:cNvPr>
          <p:cNvSpPr txBox="1"/>
          <p:nvPr/>
        </p:nvSpPr>
        <p:spPr>
          <a:xfrm>
            <a:off x="2108186" y="1475505"/>
            <a:ext cx="8354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Glycerol 3-phosphate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117186-B0FD-F8A9-93F2-7166675FFA35}"/>
              </a:ext>
            </a:extLst>
          </p:cNvPr>
          <p:cNvSpPr txBox="1"/>
          <p:nvPr/>
        </p:nvSpPr>
        <p:spPr>
          <a:xfrm>
            <a:off x="2308627" y="1088920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Glycerol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5F5716-47CC-2817-C5E5-DC9D8EACFF81}"/>
              </a:ext>
            </a:extLst>
          </p:cNvPr>
          <p:cNvCxnSpPr>
            <a:cxnSpLocks/>
            <a:stCxn id="74" idx="2"/>
            <a:endCxn id="16" idx="1"/>
          </p:cNvCxnSpPr>
          <p:nvPr/>
        </p:nvCxnSpPr>
        <p:spPr>
          <a:xfrm>
            <a:off x="2525929" y="1644782"/>
            <a:ext cx="219204" cy="22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704B8C4-0AED-3FC0-2DDC-EB29C7EBCA2D}"/>
              </a:ext>
            </a:extLst>
          </p:cNvPr>
          <p:cNvCxnSpPr>
            <a:cxnSpLocks/>
          </p:cNvCxnSpPr>
          <p:nvPr/>
        </p:nvCxnSpPr>
        <p:spPr>
          <a:xfrm flipV="1">
            <a:off x="2521563" y="1231116"/>
            <a:ext cx="0" cy="24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588</TotalTime>
  <Words>192</Words>
  <Application>Microsoft Office PowerPoint</Application>
  <PresentationFormat>Widescreen</PresentationFormat>
  <Paragraphs>165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116</cp:revision>
  <dcterms:created xsi:type="dcterms:W3CDTF">2023-07-06T14:57:49Z</dcterms:created>
  <dcterms:modified xsi:type="dcterms:W3CDTF">2024-02-07T06:50:02Z</dcterms:modified>
</cp:coreProperties>
</file>