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878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366329" y="991114"/>
            <a:ext cx="8274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357513" y="1255485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285378" y="1519856"/>
            <a:ext cx="9893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1,6-bisphosphate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254920" y="1784228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23611" y="23129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3PG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23611" y="2577341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346292" y="2841712"/>
            <a:ext cx="8675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29083" y="295721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232948" y="3688023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1851" y="3958975"/>
            <a:ext cx="4491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D-Malate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17535" y="4430382"/>
            <a:ext cx="7793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latin typeface="Arial" panose="020B0604020202020204" pitchFamily="34" charset="0"/>
                <a:cs typeface="Arial" panose="020B0604020202020204" pitchFamily="34" charset="0"/>
              </a:rPr>
              <a:t>alpha-Ketoglutarate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770313" y="993048"/>
            <a:ext cx="8980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6-Phospho-D-gluconate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43437" y="1308933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791152" y="1624925"/>
            <a:ext cx="8563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D-Ribose 5-phosphate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702186" y="1900351"/>
            <a:ext cx="10342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Sedoheptulose-7-phosphate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694170" y="2216110"/>
            <a:ext cx="10502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928209" y="2558304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796763" y="2845242"/>
            <a:ext cx="8451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11945" y="3713019"/>
            <a:ext cx="6880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cis-Aconitic 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873218" y="4800002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R 2-HG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780065" y="1160391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5" y="1424762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0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4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780064" y="3010989"/>
            <a:ext cx="1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522451" y="3565048"/>
            <a:ext cx="669805" cy="12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3086431" y="4128252"/>
            <a:ext cx="1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57300"/>
            <a:ext cx="436019" cy="10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356541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1423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5219314" y="1162325"/>
            <a:ext cx="1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219314" y="1478210"/>
            <a:ext cx="0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219314" y="1794202"/>
            <a:ext cx="1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219315" y="2385387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4193800" y="1075753"/>
            <a:ext cx="6020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26344" y="3093601"/>
            <a:ext cx="326735" cy="97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530218" y="189130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479723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487738" y="298041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756627" y="2980411"/>
            <a:ext cx="7315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2-Oxobutyric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97641" y="2980411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16623" y="2980411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282158" y="3215274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1789263" y="2528375"/>
            <a:ext cx="546976" cy="20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1789263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426845" y="3068041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536395" y="2907278"/>
            <a:ext cx="0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536395" y="3149688"/>
            <a:ext cx="0" cy="55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090788" y="3065050"/>
            <a:ext cx="2258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65" idx="2"/>
            <a:endCxn id="81" idx="3"/>
          </p:cNvCxnSpPr>
          <p:nvPr/>
        </p:nvCxnSpPr>
        <p:spPr>
          <a:xfrm flipH="1">
            <a:off x="2756167" y="2720894"/>
            <a:ext cx="426780" cy="34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088068" y="5489938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03223" y="1779839"/>
            <a:ext cx="5918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L-Tryptophan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11853" y="4899808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871995" y="5151697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66090" y="5069085"/>
            <a:ext cx="111438" cy="8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43012" y="4122142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673399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42333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213990"/>
            <a:ext cx="1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556" y="4885498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stCxn id="111" idx="1"/>
            <a:endCxn id="105" idx="3"/>
          </p:cNvCxnSpPr>
          <p:nvPr/>
        </p:nvCxnSpPr>
        <p:spPr>
          <a:xfrm flipV="1">
            <a:off x="2094889" y="4783729"/>
            <a:ext cx="361673" cy="18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86513" y="4206781"/>
            <a:ext cx="291423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941456" y="5290739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696906" y="6090854"/>
            <a:ext cx="5116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738175" y="5634997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7530586" y="5945895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7581081" y="6303156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767030" y="6660721"/>
            <a:ext cx="46038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729862" y="6660721"/>
            <a:ext cx="9044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830784" y="4975306"/>
            <a:ext cx="955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421714" y="4815169"/>
            <a:ext cx="5084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194200" y="5434668"/>
            <a:ext cx="8595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reduced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190994" y="5782246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L-Glutathione oxidized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6" y="5603945"/>
            <a:ext cx="0" cy="178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 flipV="1">
            <a:off x="6786495" y="5059945"/>
            <a:ext cx="1154961" cy="31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5930188" y="4899808"/>
            <a:ext cx="378452" cy="75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8496416" y="5375378"/>
            <a:ext cx="456330" cy="715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997221" y="5476693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997221" y="5804274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997221" y="6115172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H="1" flipV="1">
            <a:off x="7997221" y="6472433"/>
            <a:ext cx="1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634277" y="6745360"/>
            <a:ext cx="13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96916" y="4515021"/>
            <a:ext cx="2922020" cy="77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32015" y="3941895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42333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69343" y="3772662"/>
            <a:ext cx="1863605" cy="25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8812" y="4507147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02566" y="6262730"/>
            <a:ext cx="8691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5-Methylthioadenosine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1815904" y="2359098"/>
            <a:ext cx="10406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S-Adenosyl-L-homocysteine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336239" y="2217295"/>
            <a:ext cx="1" cy="14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98599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3" y="3405866"/>
            <a:ext cx="575886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97611" y="394400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160663" y="3858021"/>
            <a:ext cx="1" cy="85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23716" y="4028646"/>
            <a:ext cx="235893" cy="242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35664" y="2736660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Cyclic 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68181" y="2821299"/>
            <a:ext cx="76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23803" y="382475"/>
            <a:ext cx="9444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N-Carbamoyl-L-aspartate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37616" y="614136"/>
            <a:ext cx="71686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L-Dihydroorotate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493909" y="2084751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796107" y="208475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 flipH="1">
            <a:off x="1004713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1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61697" y="2084751"/>
            <a:ext cx="5870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55081" y="2084751"/>
            <a:ext cx="4347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514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27185" y="2084751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116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364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948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387778" y="1507809"/>
            <a:ext cx="158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647476" y="1605883"/>
            <a:ext cx="537276" cy="103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375378"/>
            <a:ext cx="1202097" cy="1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079" y="4221924"/>
            <a:ext cx="7136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229260" y="3443953"/>
            <a:ext cx="6142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364" y="508276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85535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85535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19693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85535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46886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19693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77553"/>
            <a:ext cx="40" cy="17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93999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93999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55350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02463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63814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46318"/>
            <a:ext cx="770545" cy="24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219315" y="2069628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219315" y="2727581"/>
            <a:ext cx="0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322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14112" y="12058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31682" y="1506542"/>
            <a:ext cx="5341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75819"/>
            <a:ext cx="395" cy="10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1905673" y="2048018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048309" y="1975943"/>
            <a:ext cx="287931" cy="72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1789263" y="2060581"/>
            <a:ext cx="1" cy="677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746038" y="2550440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5-Methyltetrahydrofolate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207864" y="2060581"/>
            <a:ext cx="581400" cy="489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167340" y="2426721"/>
            <a:ext cx="68480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Tetrahydrofolate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509742" y="2595998"/>
            <a:ext cx="236296" cy="3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0" y="2191338"/>
            <a:ext cx="1114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5,10-Methylenetetrahydrofolate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557134" y="2099860"/>
            <a:ext cx="498676" cy="9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509742" y="2360615"/>
            <a:ext cx="47392" cy="66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569939" y="1930583"/>
            <a:ext cx="9717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10-Formyltetrahydrofolate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055810" y="2099860"/>
            <a:ext cx="152054" cy="45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06574" y="5630461"/>
            <a:ext cx="8611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99738"/>
            <a:ext cx="544824" cy="12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99738"/>
            <a:ext cx="0" cy="46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596189" y="5494243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2939352" y="3215274"/>
            <a:ext cx="4828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46318"/>
            <a:ext cx="323339" cy="2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01791" y="5491681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2" y="5246318"/>
            <a:ext cx="125545" cy="245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2" y="5246318"/>
            <a:ext cx="668568" cy="242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422177" y="3299913"/>
            <a:ext cx="94033" cy="136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>
            <a:off x="8496416" y="5248420"/>
            <a:ext cx="462191" cy="12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8958607" y="5163781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2888061" y="3443953"/>
            <a:ext cx="5533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  <a:endCxn id="93" idx="3"/>
          </p:cNvCxnSpPr>
          <p:nvPr/>
        </p:nvCxnSpPr>
        <p:spPr>
          <a:xfrm flipH="1">
            <a:off x="3441419" y="3436132"/>
            <a:ext cx="74791" cy="9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66090" y="4452640"/>
            <a:ext cx="20341" cy="44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67118" y="1024636"/>
            <a:ext cx="509560" cy="16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492973" y="1194433"/>
            <a:ext cx="3674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473077" y="1488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NADPH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76678" y="1363710"/>
            <a:ext cx="3347" cy="124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695325" y="3068041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653830" y="3674130"/>
            <a:ext cx="4138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583298" y="3443953"/>
            <a:ext cx="5549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497538" y="3215274"/>
            <a:ext cx="7264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Cysteine sulfinate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224019" y="3299913"/>
            <a:ext cx="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 flipH="1">
            <a:off x="1860778" y="3384551"/>
            <a:ext cx="1" cy="5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1860778" y="3613230"/>
            <a:ext cx="0" cy="6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DA3ED4-C716-14E0-D6F4-B526457A8245}"/>
              </a:ext>
            </a:extLst>
          </p:cNvPr>
          <p:cNvSpPr txBox="1"/>
          <p:nvPr/>
        </p:nvSpPr>
        <p:spPr>
          <a:xfrm>
            <a:off x="2861384" y="2551617"/>
            <a:ext cx="6431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Phosphoserine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1E43E1-F7BD-D3D2-526F-F2A067CD37B6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3182947" y="2410460"/>
            <a:ext cx="512753" cy="14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3D4BBB9-DD1F-6F39-80AF-9F97F83EE944}"/>
              </a:ext>
            </a:extLst>
          </p:cNvPr>
          <p:cNvSpPr txBox="1"/>
          <p:nvPr/>
        </p:nvSpPr>
        <p:spPr>
          <a:xfrm>
            <a:off x="2243980" y="1436067"/>
            <a:ext cx="8322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Glycerol 3-phosphate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0E0A4E-FFFC-EFB3-82D6-9AA7F860877F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660120" y="1605344"/>
            <a:ext cx="150136" cy="22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23DB321-CF09-3BC3-3E5D-CDA6024793C5}"/>
              </a:ext>
            </a:extLst>
          </p:cNvPr>
          <p:cNvSpPr txBox="1"/>
          <p:nvPr/>
        </p:nvSpPr>
        <p:spPr>
          <a:xfrm>
            <a:off x="2440348" y="120578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Glycerol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B0C114D-FE75-1533-8B35-B69D51A48367}"/>
              </a:ext>
            </a:extLst>
          </p:cNvPr>
          <p:cNvCxnSpPr>
            <a:cxnSpLocks/>
            <a:stCxn id="175" idx="2"/>
            <a:endCxn id="145" idx="0"/>
          </p:cNvCxnSpPr>
          <p:nvPr/>
        </p:nvCxnSpPr>
        <p:spPr>
          <a:xfrm>
            <a:off x="2660120" y="1375059"/>
            <a:ext cx="0" cy="6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8B9E509C-8090-1320-3A76-DBBC4FD8CB17}"/>
              </a:ext>
            </a:extLst>
          </p:cNvPr>
          <p:cNvSpPr txBox="1"/>
          <p:nvPr/>
        </p:nvSpPr>
        <p:spPr>
          <a:xfrm>
            <a:off x="8083270" y="4817741"/>
            <a:ext cx="5373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L-Aspartate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902D99ED-1A7F-8414-31B2-B2F5FEDE22B5}"/>
              </a:ext>
            </a:extLst>
          </p:cNvPr>
          <p:cNvSpPr txBox="1"/>
          <p:nvPr/>
        </p:nvSpPr>
        <p:spPr>
          <a:xfrm>
            <a:off x="9016441" y="4641277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7DD363A5-3419-4AA1-35D4-97FDB8EDFD7A}"/>
              </a:ext>
            </a:extLst>
          </p:cNvPr>
          <p:cNvCxnSpPr>
            <a:cxnSpLocks/>
            <a:stCxn id="586" idx="2"/>
            <a:endCxn id="147" idx="0"/>
          </p:cNvCxnSpPr>
          <p:nvPr/>
        </p:nvCxnSpPr>
        <p:spPr>
          <a:xfrm flipH="1">
            <a:off x="8218936" y="4987018"/>
            <a:ext cx="132998" cy="303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4499A073-1DDB-2709-E2B9-A1C163147109}"/>
              </a:ext>
            </a:extLst>
          </p:cNvPr>
          <p:cNvCxnSpPr>
            <a:cxnSpLocks/>
            <a:stCxn id="597" idx="2"/>
            <a:endCxn id="91" idx="0"/>
          </p:cNvCxnSpPr>
          <p:nvPr/>
        </p:nvCxnSpPr>
        <p:spPr>
          <a:xfrm flipH="1">
            <a:off x="9236087" y="4810554"/>
            <a:ext cx="45812" cy="353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CF918AD2-9608-F590-6C5B-D3D0B257A3C4}"/>
              </a:ext>
            </a:extLst>
          </p:cNvPr>
          <p:cNvCxnSpPr>
            <a:cxnSpLocks/>
            <a:stCxn id="597" idx="1"/>
            <a:endCxn id="586" idx="3"/>
          </p:cNvCxnSpPr>
          <p:nvPr/>
        </p:nvCxnSpPr>
        <p:spPr>
          <a:xfrm flipH="1">
            <a:off x="8620598" y="4725916"/>
            <a:ext cx="395843" cy="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AA04E53F-0A23-7B3C-DCE3-C6DFE63256FA}"/>
              </a:ext>
            </a:extLst>
          </p:cNvPr>
          <p:cNvSpPr txBox="1"/>
          <p:nvPr/>
        </p:nvSpPr>
        <p:spPr>
          <a:xfrm>
            <a:off x="2897160" y="820418"/>
            <a:ext cx="5806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UDP-glucose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259B21BD-D017-E80E-2E4C-D755D728147E}"/>
              </a:ext>
            </a:extLst>
          </p:cNvPr>
          <p:cNvSpPr txBox="1"/>
          <p:nvPr/>
        </p:nvSpPr>
        <p:spPr>
          <a:xfrm>
            <a:off x="2641610" y="610304"/>
            <a:ext cx="5389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UDP-xylose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C322182B-CDA2-1444-6BDC-E2555F0E6D1E}"/>
              </a:ext>
            </a:extLst>
          </p:cNvPr>
          <p:cNvCxnSpPr>
            <a:cxnSpLocks/>
          </p:cNvCxnSpPr>
          <p:nvPr/>
        </p:nvCxnSpPr>
        <p:spPr>
          <a:xfrm>
            <a:off x="3075246" y="75036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FE6DAB2-EC23-61AE-F6A8-3B3522B9C318}"/>
              </a:ext>
            </a:extLst>
          </p:cNvPr>
          <p:cNvCxnSpPr>
            <a:cxnSpLocks/>
          </p:cNvCxnSpPr>
          <p:nvPr/>
        </p:nvCxnSpPr>
        <p:spPr>
          <a:xfrm>
            <a:off x="3312678" y="929376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7D8EAC-EF76-9DAE-DE8D-7FCE8896E333}"/>
              </a:ext>
            </a:extLst>
          </p:cNvPr>
          <p:cNvSpPr txBox="1"/>
          <p:nvPr/>
        </p:nvSpPr>
        <p:spPr>
          <a:xfrm>
            <a:off x="4070772" y="318424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5D931-D375-D022-7C65-66A7D579F676}"/>
              </a:ext>
            </a:extLst>
          </p:cNvPr>
          <p:cNvCxnSpPr>
            <a:cxnSpLocks/>
          </p:cNvCxnSpPr>
          <p:nvPr/>
        </p:nvCxnSpPr>
        <p:spPr>
          <a:xfrm flipH="1">
            <a:off x="3980671" y="3315661"/>
            <a:ext cx="145655" cy="10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599</TotalTime>
  <Words>194</Words>
  <Application>Microsoft Office PowerPoint</Application>
  <PresentationFormat>Widescreen</PresentationFormat>
  <Paragraphs>166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121</cp:revision>
  <dcterms:created xsi:type="dcterms:W3CDTF">2023-07-06T14:57:49Z</dcterms:created>
  <dcterms:modified xsi:type="dcterms:W3CDTF">2024-05-21T00:13:51Z</dcterms:modified>
</cp:coreProperties>
</file>