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1D1DFF"/>
    <a:srgbClr val="2323FF"/>
    <a:srgbClr val="FFFFFF"/>
    <a:srgbClr val="C2C2FF"/>
    <a:srgbClr val="FF0707"/>
    <a:srgbClr val="FF4D4D"/>
    <a:srgbClr val="FF8484"/>
    <a:srgbClr val="FF8A8A"/>
    <a:srgbClr val="FF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-2562" y="-25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4C9D-1102-6BB8-D0F9-51263CE32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EC23-1EC1-F224-E24A-0DBCD369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630E-E0FA-DF9E-8159-94B3CDB2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932A-8D4D-1399-7B75-D9CEDAC6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89009-9213-DF06-F802-833F5DF7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8EE0-9934-6314-89BA-A9A4218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8F7B-15CF-F271-BEFC-F424487C9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AE88-8DB0-B42E-80CA-52E63114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1476-91F6-69D3-6118-0B805CB5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D99B-923A-9CFC-33D2-E537E5FB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08318-ECDB-6D9C-A508-3B9676DCD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4E6D-8319-5112-BF3E-69D6E8C3E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92D1-F8E1-66D2-3880-7A6A54CE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B36A-99F5-9C63-7AC4-6B350AA8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E7B3-DC1E-886D-4FF8-E6DFFF7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3EEC-C46E-F4D2-C357-3097A378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CB79-3C6D-DE31-C029-2541F7A5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A140-8655-2E58-F9D7-9AC21F2B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FCCF-E0F4-6FFD-9137-F4915870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E52A-14E0-3E3E-5417-CE58C728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8170-316C-5A82-DD9E-9E63B5C5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0256-CE7A-E5A3-1C37-893DA38C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6B82-A7A4-44A7-47DD-F38DDA3D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6AA4-BF79-A6B0-76A1-A59486F1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EED30-DD08-DE2F-F584-EE092012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9542-AF31-2A43-1F50-18A2AAE3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8106-F95A-EF18-2AB9-1F0BC04C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CAA2E-E7E4-C28E-C33E-6500E4F5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2321D-53B8-6979-9333-B57A8F81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10DB-E754-97A2-8527-60044A7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1E26-E8B4-1CEB-305E-78E66EF1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4D98-1EDD-B9FA-8E96-EA0D2E67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68DE-8A92-B50C-1D5E-94650050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07AC0-49B2-C591-99B3-680456DE9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E012A-D99E-59BB-E6E6-B522B4B01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7E64F-9915-9585-0254-576E3EA97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162B0-FD7F-03D8-ADAA-98C52264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3F3B9-4338-1B88-B789-B8C7A4A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B8AEF-6268-9FC6-5FD2-220A7E52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1A00-509A-D947-4C3F-7F0C0C94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CC8C3-9F49-33B1-9E7A-4F8EA1E0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A905-99EE-0A8F-39B1-C8680666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4E9FB-3294-D6BD-C224-04BCFA7D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F5DD1-931B-5A23-0601-C438D563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D044B-978E-C6E6-F9E4-1696C471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F17A3-B12B-3A7C-4EF1-86D21395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ABA-A3A5-E3D8-7E6B-4D37C59C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735D-84DB-F18E-4DDC-B36A9AA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921F-FA9E-9DFF-0C58-AC15C6371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0299-BC42-E03D-3340-D0882350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B1D3-8C72-F0EB-9E3D-55128BF4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396B-8013-E054-70B7-ECA79016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7678-B219-9278-76AD-E00A868C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2E5F1-D04C-A64E-A110-DD5EF9386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00975-05FC-6466-A8D8-EC0DD4F40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5F2B6-D0F4-0935-7486-68B8DEED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F88C7-D6BF-FF5B-F8F3-AFC72182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778A6-8C00-EA5D-A17E-880E9F8E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60B0-2BCA-717A-2BE2-5E4437A3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F1411-4289-6215-8697-DAB265B9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362A-A102-B01A-BAF2-1B4759099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3C0A-EA16-4904-87EE-1F250A8E2B0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6B0C-1EF5-C281-BF7E-44494A69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360D-5EF6-5A8E-5B2C-456B416A0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0FC112D-2186-B78F-B15E-0662E03D63B9}"/>
              </a:ext>
            </a:extLst>
          </p:cNvPr>
          <p:cNvCxnSpPr>
            <a:cxnSpLocks/>
            <a:stCxn id="234" idx="2"/>
            <a:endCxn id="204" idx="1"/>
          </p:cNvCxnSpPr>
          <p:nvPr/>
        </p:nvCxnSpPr>
        <p:spPr>
          <a:xfrm>
            <a:off x="6468351" y="4113284"/>
            <a:ext cx="1191258" cy="157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5774D208-BFA9-AD53-BDC8-8EA48166E73E}"/>
              </a:ext>
            </a:extLst>
          </p:cNvPr>
          <p:cNvSpPr txBox="1"/>
          <p:nvPr/>
        </p:nvSpPr>
        <p:spPr>
          <a:xfrm>
            <a:off x="4199995" y="3106082"/>
            <a:ext cx="3161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4EF2F-1690-CEBE-E812-67504413D9CB}"/>
              </a:ext>
            </a:extLst>
          </p:cNvPr>
          <p:cNvSpPr txBox="1"/>
          <p:nvPr/>
        </p:nvSpPr>
        <p:spPr>
          <a:xfrm>
            <a:off x="3529034" y="726743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D-Glucose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4E6C7-9034-6800-8A4A-A2083FD9165B}"/>
              </a:ext>
            </a:extLst>
          </p:cNvPr>
          <p:cNvSpPr txBox="1"/>
          <p:nvPr/>
        </p:nvSpPr>
        <p:spPr>
          <a:xfrm>
            <a:off x="3366329" y="991114"/>
            <a:ext cx="8274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Glucose 6-phosphate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9F014-4BD9-A4AD-F5D0-A123A67E0FBE}"/>
              </a:ext>
            </a:extLst>
          </p:cNvPr>
          <p:cNvSpPr txBox="1"/>
          <p:nvPr/>
        </p:nvSpPr>
        <p:spPr>
          <a:xfrm>
            <a:off x="3357513" y="1255485"/>
            <a:ext cx="8451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F37CD-CC4D-57C0-1C30-7614F1E04F70}"/>
              </a:ext>
            </a:extLst>
          </p:cNvPr>
          <p:cNvSpPr txBox="1"/>
          <p:nvPr/>
        </p:nvSpPr>
        <p:spPr>
          <a:xfrm>
            <a:off x="3285378" y="1519856"/>
            <a:ext cx="98937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1,6-bisphosphate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C1A7-CC0C-EF64-B30D-04375D4D8053}"/>
              </a:ext>
            </a:extLst>
          </p:cNvPr>
          <p:cNvSpPr txBox="1"/>
          <p:nvPr/>
        </p:nvSpPr>
        <p:spPr>
          <a:xfrm>
            <a:off x="3254920" y="1784228"/>
            <a:ext cx="105028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BF3C7-84DF-2243-05FF-C9D47AB438CB}"/>
              </a:ext>
            </a:extLst>
          </p:cNvPr>
          <p:cNvSpPr txBox="1"/>
          <p:nvPr/>
        </p:nvSpPr>
        <p:spPr>
          <a:xfrm>
            <a:off x="3573918" y="2075461"/>
            <a:ext cx="4122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1,3BPG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56A67-D3E8-9F59-930B-23C383F43DB3}"/>
              </a:ext>
            </a:extLst>
          </p:cNvPr>
          <p:cNvSpPr txBox="1"/>
          <p:nvPr/>
        </p:nvSpPr>
        <p:spPr>
          <a:xfrm>
            <a:off x="3623611" y="231297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3PG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5F613-1339-B777-9A4C-5200E25C1F74}"/>
              </a:ext>
            </a:extLst>
          </p:cNvPr>
          <p:cNvSpPr txBox="1"/>
          <p:nvPr/>
        </p:nvSpPr>
        <p:spPr>
          <a:xfrm>
            <a:off x="3623611" y="2577341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2PG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9409-EF0C-2BA4-665F-CB9D45A925FB}"/>
              </a:ext>
            </a:extLst>
          </p:cNvPr>
          <p:cNvSpPr txBox="1"/>
          <p:nvPr/>
        </p:nvSpPr>
        <p:spPr>
          <a:xfrm>
            <a:off x="3346292" y="2841712"/>
            <a:ext cx="86754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Phosphoenol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pyruvate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81C7D-B8B8-627D-003A-99C503D54064}"/>
              </a:ext>
            </a:extLst>
          </p:cNvPr>
          <p:cNvSpPr txBox="1"/>
          <p:nvPr/>
        </p:nvSpPr>
        <p:spPr>
          <a:xfrm>
            <a:off x="3553079" y="3106082"/>
            <a:ext cx="4539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Pyruvate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8FD14-29B0-0E7B-6C9E-58856409DAA9}"/>
              </a:ext>
            </a:extLst>
          </p:cNvPr>
          <p:cNvSpPr txBox="1"/>
          <p:nvPr/>
        </p:nvSpPr>
        <p:spPr>
          <a:xfrm>
            <a:off x="2940496" y="2857873"/>
            <a:ext cx="4058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Lactate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C4249-1C94-1B6A-1233-1575E57E5B64}"/>
              </a:ext>
            </a:extLst>
          </p:cNvPr>
          <p:cNvSpPr txBox="1"/>
          <p:nvPr/>
        </p:nvSpPr>
        <p:spPr>
          <a:xfrm>
            <a:off x="4795881" y="991115"/>
            <a:ext cx="7617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6P-Gluconolactone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97A97-8375-94E5-3978-218A816A8B17}"/>
              </a:ext>
            </a:extLst>
          </p:cNvPr>
          <p:cNvSpPr txBox="1"/>
          <p:nvPr/>
        </p:nvSpPr>
        <p:spPr>
          <a:xfrm>
            <a:off x="2745133" y="1784227"/>
            <a:ext cx="36740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DHAP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E0518-3A30-66D5-C9B2-1B8B15FC27DB}"/>
              </a:ext>
            </a:extLst>
          </p:cNvPr>
          <p:cNvSpPr txBox="1"/>
          <p:nvPr/>
        </p:nvSpPr>
        <p:spPr>
          <a:xfrm>
            <a:off x="4192256" y="3480409"/>
            <a:ext cx="3866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Citrate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D92E2-ECB9-6DF4-D643-65C43D153CD9}"/>
              </a:ext>
            </a:extLst>
          </p:cNvPr>
          <p:cNvSpPr txBox="1"/>
          <p:nvPr/>
        </p:nvSpPr>
        <p:spPr>
          <a:xfrm>
            <a:off x="4780826" y="408307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Isocitrate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26D55-7001-EF36-0F83-9F8CFEDDF81E}"/>
              </a:ext>
            </a:extLst>
          </p:cNvPr>
          <p:cNvSpPr txBox="1"/>
          <p:nvPr/>
        </p:nvSpPr>
        <p:spPr>
          <a:xfrm>
            <a:off x="3232948" y="3688023"/>
            <a:ext cx="5790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Oxaloacetate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6CE70-752F-FD9E-E679-0C1D6837C813}"/>
              </a:ext>
            </a:extLst>
          </p:cNvPr>
          <p:cNvSpPr txBox="1"/>
          <p:nvPr/>
        </p:nvSpPr>
        <p:spPr>
          <a:xfrm>
            <a:off x="2861851" y="3958975"/>
            <a:ext cx="4491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D-Malate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6E9E4-2A82-FDD6-AD6C-FB871B8D739F}"/>
              </a:ext>
            </a:extLst>
          </p:cNvPr>
          <p:cNvSpPr txBox="1"/>
          <p:nvPr/>
        </p:nvSpPr>
        <p:spPr>
          <a:xfrm>
            <a:off x="2850629" y="4283363"/>
            <a:ext cx="4716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Fumarate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C7206B-C806-E1CD-F37D-50B0A66963F0}"/>
              </a:ext>
            </a:extLst>
          </p:cNvPr>
          <p:cNvSpPr txBox="1"/>
          <p:nvPr/>
        </p:nvSpPr>
        <p:spPr>
          <a:xfrm>
            <a:off x="3210683" y="4611820"/>
            <a:ext cx="4844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Succinate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7FDE5-0484-FBE2-14E6-1BFF4E9B5E2D}"/>
              </a:ext>
            </a:extLst>
          </p:cNvPr>
          <p:cNvSpPr txBox="1"/>
          <p:nvPr/>
        </p:nvSpPr>
        <p:spPr>
          <a:xfrm>
            <a:off x="3836171" y="4750397"/>
            <a:ext cx="5982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Succinyl-CoA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122CCF-444C-C103-6AC9-32FB4471EA34}"/>
              </a:ext>
            </a:extLst>
          </p:cNvPr>
          <p:cNvSpPr txBox="1"/>
          <p:nvPr/>
        </p:nvSpPr>
        <p:spPr>
          <a:xfrm>
            <a:off x="4517535" y="4430382"/>
            <a:ext cx="7793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>
                <a:latin typeface="Arial" panose="020B0604020202020204" pitchFamily="34" charset="0"/>
                <a:cs typeface="Arial" panose="020B0604020202020204" pitchFamily="34" charset="0"/>
              </a:rPr>
              <a:t>alpha-Ketoglutarate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879240-ED86-F54D-C38D-0E9C0B229949}"/>
              </a:ext>
            </a:extLst>
          </p:cNvPr>
          <p:cNvSpPr txBox="1"/>
          <p:nvPr/>
        </p:nvSpPr>
        <p:spPr>
          <a:xfrm>
            <a:off x="4727753" y="1292617"/>
            <a:ext cx="8980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6-Phospho-D-gluconate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406CC-058D-BDAC-560A-2C5C265A456E}"/>
              </a:ext>
            </a:extLst>
          </p:cNvPr>
          <p:cNvSpPr txBox="1"/>
          <p:nvPr/>
        </p:nvSpPr>
        <p:spPr>
          <a:xfrm>
            <a:off x="4900877" y="1608502"/>
            <a:ext cx="5517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Ribulose-5P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00D1A-8B58-A656-6943-AC32B20B6719}"/>
              </a:ext>
            </a:extLst>
          </p:cNvPr>
          <p:cNvSpPr txBox="1"/>
          <p:nvPr/>
        </p:nvSpPr>
        <p:spPr>
          <a:xfrm>
            <a:off x="4748592" y="1924494"/>
            <a:ext cx="8563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D-Ribose 5-phosphate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B6C1D-DB15-D108-73AA-FB37784830A2}"/>
              </a:ext>
            </a:extLst>
          </p:cNvPr>
          <p:cNvSpPr txBox="1"/>
          <p:nvPr/>
        </p:nvSpPr>
        <p:spPr>
          <a:xfrm>
            <a:off x="4287963" y="1784228"/>
            <a:ext cx="5453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Xylulose-5P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A77E1-B7EB-73F7-3004-DD4E950E525C}"/>
              </a:ext>
            </a:extLst>
          </p:cNvPr>
          <p:cNvSpPr txBox="1"/>
          <p:nvPr/>
        </p:nvSpPr>
        <p:spPr>
          <a:xfrm>
            <a:off x="4659626" y="2199920"/>
            <a:ext cx="10342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Sedoheptulose-7-phosphate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96AF5-2B0B-ED8C-3B93-2EAB0A27CA39}"/>
              </a:ext>
            </a:extLst>
          </p:cNvPr>
          <p:cNvSpPr txBox="1"/>
          <p:nvPr/>
        </p:nvSpPr>
        <p:spPr>
          <a:xfrm>
            <a:off x="4651610" y="2515679"/>
            <a:ext cx="105028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ACCD2-D847-2CCB-0B30-670816AA6333}"/>
              </a:ext>
            </a:extLst>
          </p:cNvPr>
          <p:cNvSpPr txBox="1"/>
          <p:nvPr/>
        </p:nvSpPr>
        <p:spPr>
          <a:xfrm>
            <a:off x="4885649" y="2857873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Erythrose-4P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087ABA-9F1E-EAEE-B151-A3A5D8629342}"/>
              </a:ext>
            </a:extLst>
          </p:cNvPr>
          <p:cNvSpPr txBox="1"/>
          <p:nvPr/>
        </p:nvSpPr>
        <p:spPr>
          <a:xfrm>
            <a:off x="4754203" y="3144811"/>
            <a:ext cx="8451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97E6D-A4F5-8973-96DF-1F9657E78F62}"/>
              </a:ext>
            </a:extLst>
          </p:cNvPr>
          <p:cNvSpPr txBox="1"/>
          <p:nvPr/>
        </p:nvSpPr>
        <p:spPr>
          <a:xfrm>
            <a:off x="3516210" y="3351493"/>
            <a:ext cx="5277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1FB3F1-9BB3-471A-2694-C9C36AFF9888}"/>
              </a:ext>
            </a:extLst>
          </p:cNvPr>
          <p:cNvSpPr txBox="1"/>
          <p:nvPr/>
        </p:nvSpPr>
        <p:spPr>
          <a:xfrm>
            <a:off x="4611945" y="3713019"/>
            <a:ext cx="6880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cis-Aconitic acid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8413A1-65E3-798F-133C-3085F4078727}"/>
              </a:ext>
            </a:extLst>
          </p:cNvPr>
          <p:cNvSpPr txBox="1"/>
          <p:nvPr/>
        </p:nvSpPr>
        <p:spPr>
          <a:xfrm>
            <a:off x="4873218" y="4800002"/>
            <a:ext cx="4010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R 2-HG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C4705-BADD-8E4A-EA7C-E7DA6FAF0F0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780065" y="896020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2D0D93-34BB-81E9-D835-312F968A27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780065" y="1160391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6C226-60B5-333D-1635-BAFA030AE2F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780065" y="1424762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7CFDA0-07AB-8730-E5FA-EFA9D71B760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780065" y="1689133"/>
            <a:ext cx="0" cy="9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30A135-BAF6-23D2-7D96-0433C9D4821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780064" y="1953505"/>
            <a:ext cx="1" cy="12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C35958-4501-E436-123A-BCF371CB077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780064" y="2244738"/>
            <a:ext cx="0" cy="6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861A70-BFAA-A288-33AC-DD85DCA92E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780064" y="2482247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8661A7-3082-4E06-E039-DEAB010721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780064" y="2746618"/>
            <a:ext cx="1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ADB107-4C61-7BF3-C70D-174744A97F6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780064" y="3010989"/>
            <a:ext cx="1" cy="95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F52855-80FF-4D50-8169-69FD12C9AE5E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>
            <a:off x="3780064" y="3275359"/>
            <a:ext cx="1" cy="76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F5C25F-3355-8B1E-F194-77680B58F997}"/>
              </a:ext>
            </a:extLst>
          </p:cNvPr>
          <p:cNvCxnSpPr>
            <a:cxnSpLocks/>
            <a:stCxn id="17" idx="1"/>
            <a:endCxn id="19" idx="0"/>
          </p:cNvCxnSpPr>
          <p:nvPr/>
        </p:nvCxnSpPr>
        <p:spPr>
          <a:xfrm flipH="1">
            <a:off x="3522451" y="3565048"/>
            <a:ext cx="669805" cy="122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D48EAA-13CC-4E18-6731-98E205D2DD97}"/>
              </a:ext>
            </a:extLst>
          </p:cNvPr>
          <p:cNvCxnSpPr>
            <a:cxnSpLocks/>
            <a:stCxn id="35" idx="0"/>
            <a:endCxn id="17" idx="3"/>
          </p:cNvCxnSpPr>
          <p:nvPr/>
        </p:nvCxnSpPr>
        <p:spPr>
          <a:xfrm flipH="1" flipV="1">
            <a:off x="4578900" y="3565048"/>
            <a:ext cx="377050" cy="147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E005E3-8683-EE5F-6CFA-B25F23E3927F}"/>
              </a:ext>
            </a:extLst>
          </p:cNvPr>
          <p:cNvCxnSpPr>
            <a:cxnSpLocks/>
            <a:stCxn id="18" idx="0"/>
            <a:endCxn id="35" idx="2"/>
          </p:cNvCxnSpPr>
          <p:nvPr/>
        </p:nvCxnSpPr>
        <p:spPr>
          <a:xfrm flipH="1" flipV="1">
            <a:off x="4955950" y="3882296"/>
            <a:ext cx="58273" cy="20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41FD68-E1A4-C8C6-0855-E75AE24293BF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4907226" y="4252356"/>
            <a:ext cx="106997" cy="178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17D995-A307-7772-84DA-4BDD067F6D2B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4434412" y="4599659"/>
            <a:ext cx="472814" cy="235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2F0C33-2CAA-81FC-5AEE-598E1703D66A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flipH="1" flipV="1">
            <a:off x="4907226" y="4599659"/>
            <a:ext cx="166528" cy="200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EF6350-B924-6446-D985-6BA577CA70F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3452897" y="4781097"/>
            <a:ext cx="383274" cy="53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F0768-A95C-6444-D7C2-126DE726E795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>
            <a:off x="3086431" y="4452640"/>
            <a:ext cx="124252" cy="243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42E2FC-B06E-59C1-E66A-7528BE5EB09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086431" y="4128252"/>
            <a:ext cx="1" cy="155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8106D1-43E7-124A-9898-E7DF4A3F89D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086432" y="3857300"/>
            <a:ext cx="436019" cy="10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10F6B9-E122-0877-2AD8-CBDDBAFB4D9D}"/>
              </a:ext>
            </a:extLst>
          </p:cNvPr>
          <p:cNvCxnSpPr>
            <a:cxnSpLocks/>
            <a:stCxn id="7" idx="1"/>
            <a:endCxn id="16" idx="0"/>
          </p:cNvCxnSpPr>
          <p:nvPr/>
        </p:nvCxnSpPr>
        <p:spPr>
          <a:xfrm flipH="1">
            <a:off x="2928837" y="1604495"/>
            <a:ext cx="356541" cy="179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4BC51E-20FB-EA56-0E92-DA0567EBDCC6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 flipV="1">
            <a:off x="3112541" y="1868866"/>
            <a:ext cx="1423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506B9E-4B2F-7296-8B63-15AF70DDEAC7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5176755" y="1160392"/>
            <a:ext cx="0" cy="13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192445-26EA-6606-ADB3-D907AFF1030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5176754" y="1461894"/>
            <a:ext cx="1" cy="146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E27B5A-420B-8C74-99FA-CE6659C28E30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176754" y="1777779"/>
            <a:ext cx="0" cy="146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7D8C3A-340F-760E-946B-D56D7591603F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4560634" y="1706563"/>
            <a:ext cx="385951" cy="77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0B1C39-1C1C-7670-4A21-C7F82FC942F3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5176754" y="2093771"/>
            <a:ext cx="1" cy="106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6D84E4-BA54-41EB-80EB-BB5E23C0D352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5176755" y="2684956"/>
            <a:ext cx="0" cy="172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7D8AD3-F2C9-37F9-630B-6DCEDF64FA49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 flipV="1">
            <a:off x="4193800" y="1075753"/>
            <a:ext cx="60208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D41048-71B5-2FFD-C387-AC7804B81799}"/>
              </a:ext>
            </a:extLst>
          </p:cNvPr>
          <p:cNvCxnSpPr>
            <a:cxnSpLocks/>
            <a:stCxn id="17" idx="1"/>
            <a:endCxn id="34" idx="2"/>
          </p:cNvCxnSpPr>
          <p:nvPr/>
        </p:nvCxnSpPr>
        <p:spPr>
          <a:xfrm flipH="1" flipV="1">
            <a:off x="3780065" y="3520770"/>
            <a:ext cx="412191" cy="44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87C6E1-B74C-C967-F5C3-CE83F494485B}"/>
              </a:ext>
            </a:extLst>
          </p:cNvPr>
          <p:cNvCxnSpPr>
            <a:cxnSpLocks/>
            <a:stCxn id="13" idx="1"/>
            <a:endCxn id="14" idx="2"/>
          </p:cNvCxnSpPr>
          <p:nvPr/>
        </p:nvCxnSpPr>
        <p:spPr>
          <a:xfrm flipH="1" flipV="1">
            <a:off x="3143436" y="3027150"/>
            <a:ext cx="409643" cy="163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A9E9330-8809-9DFE-499F-0A42CB025343}"/>
              </a:ext>
            </a:extLst>
          </p:cNvPr>
          <p:cNvSpPr txBox="1"/>
          <p:nvPr/>
        </p:nvSpPr>
        <p:spPr>
          <a:xfrm>
            <a:off x="1530218" y="189130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7C8279-92D9-AD64-DD31-438A7546D4AF}"/>
              </a:ext>
            </a:extLst>
          </p:cNvPr>
          <p:cNvSpPr txBox="1"/>
          <p:nvPr/>
        </p:nvSpPr>
        <p:spPr>
          <a:xfrm>
            <a:off x="1479723" y="2738001"/>
            <a:ext cx="6190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Homocysteine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4DB2E-99C8-0F01-E373-0D5989E3AC5E}"/>
              </a:ext>
            </a:extLst>
          </p:cNvPr>
          <p:cNvSpPr txBox="1"/>
          <p:nvPr/>
        </p:nvSpPr>
        <p:spPr>
          <a:xfrm>
            <a:off x="1487738" y="2980411"/>
            <a:ext cx="6030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Cystathionine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1CE63-EA1F-BE81-E3A4-8C3C92EA8984}"/>
              </a:ext>
            </a:extLst>
          </p:cNvPr>
          <p:cNvSpPr txBox="1"/>
          <p:nvPr/>
        </p:nvSpPr>
        <p:spPr>
          <a:xfrm>
            <a:off x="756627" y="2980411"/>
            <a:ext cx="7315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2-Oxobutyric acid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547756-FE3C-FD81-1AF3-E4FE3095AACA}"/>
              </a:ext>
            </a:extLst>
          </p:cNvPr>
          <p:cNvSpPr txBox="1"/>
          <p:nvPr/>
        </p:nvSpPr>
        <p:spPr>
          <a:xfrm>
            <a:off x="197641" y="2980411"/>
            <a:ext cx="6142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L-Threonine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09E9FD-150E-16AD-EEDB-BBB15B056178}"/>
              </a:ext>
            </a:extLst>
          </p:cNvPr>
          <p:cNvSpPr txBox="1"/>
          <p:nvPr/>
        </p:nvSpPr>
        <p:spPr>
          <a:xfrm>
            <a:off x="2329447" y="2738001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AE02FF-31FE-B18F-ADBA-4D22542C7EC5}"/>
              </a:ext>
            </a:extLst>
          </p:cNvPr>
          <p:cNvSpPr txBox="1"/>
          <p:nvPr/>
        </p:nvSpPr>
        <p:spPr>
          <a:xfrm>
            <a:off x="2316623" y="2980411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L-Serine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F438D0-CEE1-CAB1-813B-46A78A97F884}"/>
              </a:ext>
            </a:extLst>
          </p:cNvPr>
          <p:cNvSpPr txBox="1"/>
          <p:nvPr/>
        </p:nvSpPr>
        <p:spPr>
          <a:xfrm>
            <a:off x="2282158" y="3215274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128E737-C2E2-608B-8ECC-3C5032C47AEF}"/>
              </a:ext>
            </a:extLst>
          </p:cNvPr>
          <p:cNvCxnSpPr>
            <a:cxnSpLocks/>
            <a:stCxn id="222" idx="2"/>
            <a:endCxn id="76" idx="0"/>
          </p:cNvCxnSpPr>
          <p:nvPr/>
        </p:nvCxnSpPr>
        <p:spPr>
          <a:xfrm flipH="1">
            <a:off x="1789263" y="2528375"/>
            <a:ext cx="546976" cy="20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39253F6-3065-002C-6DB6-919AFC65275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1789263" y="2907278"/>
            <a:ext cx="0" cy="7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5A96AE-6886-8FE3-B2DD-BF0801890F81}"/>
              </a:ext>
            </a:extLst>
          </p:cNvPr>
          <p:cNvCxnSpPr>
            <a:cxnSpLocks/>
          </p:cNvCxnSpPr>
          <p:nvPr/>
        </p:nvCxnSpPr>
        <p:spPr>
          <a:xfrm flipH="1">
            <a:off x="1426845" y="3068041"/>
            <a:ext cx="103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55B3E0-3807-59DA-812B-954CE16C67D4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2536395" y="2907278"/>
            <a:ext cx="0" cy="7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2203331-BB73-D945-555A-597DF08A7D52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2536395" y="3149688"/>
            <a:ext cx="0" cy="55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C3B730-38FC-C6BE-66D8-1216375C0648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>
            <a:off x="2090788" y="3065050"/>
            <a:ext cx="2258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BB58C5A-B7E7-DA47-96C8-694B67817AD9}"/>
              </a:ext>
            </a:extLst>
          </p:cNvPr>
          <p:cNvCxnSpPr>
            <a:cxnSpLocks/>
            <a:stCxn id="13" idx="1"/>
            <a:endCxn id="81" idx="3"/>
          </p:cNvCxnSpPr>
          <p:nvPr/>
        </p:nvCxnSpPr>
        <p:spPr>
          <a:xfrm flipH="1" flipV="1">
            <a:off x="2756167" y="3065050"/>
            <a:ext cx="796912" cy="12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025C8F-856F-A97F-392E-15FF5C47689D}"/>
              </a:ext>
            </a:extLst>
          </p:cNvPr>
          <p:cNvSpPr txBox="1"/>
          <p:nvPr/>
        </p:nvSpPr>
        <p:spPr>
          <a:xfrm>
            <a:off x="3746403" y="5077041"/>
            <a:ext cx="7777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Methylmalonyl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117F8A-C1EB-8762-3490-61DD43C42746}"/>
              </a:ext>
            </a:extLst>
          </p:cNvPr>
          <p:cNvSpPr txBox="1"/>
          <p:nvPr/>
        </p:nvSpPr>
        <p:spPr>
          <a:xfrm>
            <a:off x="3088068" y="5489938"/>
            <a:ext cx="5533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L-Isoleucine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60F53C-9133-28B4-4A11-835951EF94A1}"/>
              </a:ext>
            </a:extLst>
          </p:cNvPr>
          <p:cNvSpPr txBox="1"/>
          <p:nvPr/>
        </p:nvSpPr>
        <p:spPr>
          <a:xfrm>
            <a:off x="303223" y="1779839"/>
            <a:ext cx="5918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L-Tryptophan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A535D9-7386-4A07-06CF-135AD7F59205}"/>
              </a:ext>
            </a:extLst>
          </p:cNvPr>
          <p:cNvSpPr txBox="1"/>
          <p:nvPr/>
        </p:nvSpPr>
        <p:spPr>
          <a:xfrm>
            <a:off x="2811853" y="4899808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L-Tyrosine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609774-814A-E58D-3A54-541DFC08C699}"/>
              </a:ext>
            </a:extLst>
          </p:cNvPr>
          <p:cNvSpPr txBox="1"/>
          <p:nvPr/>
        </p:nvSpPr>
        <p:spPr>
          <a:xfrm>
            <a:off x="2871995" y="5151697"/>
            <a:ext cx="6110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Phenylalanine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164385-384A-155A-75EB-9945A122D57B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3066090" y="5069085"/>
            <a:ext cx="111438" cy="82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6B1282-45B7-BC3F-E989-CAC894ED699A}"/>
              </a:ext>
            </a:extLst>
          </p:cNvPr>
          <p:cNvSpPr txBox="1"/>
          <p:nvPr/>
        </p:nvSpPr>
        <p:spPr>
          <a:xfrm>
            <a:off x="1543012" y="4122142"/>
            <a:ext cx="84350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Argininosuccinic acid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C265F-A35A-DD29-3F47-DDED1F85956E}"/>
              </a:ext>
            </a:extLst>
          </p:cNvPr>
          <p:cNvSpPr txBox="1"/>
          <p:nvPr/>
        </p:nvSpPr>
        <p:spPr>
          <a:xfrm>
            <a:off x="1694816" y="534154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Ornithine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942FB7-099A-CD37-D6AE-67080C242F5A}"/>
              </a:ext>
            </a:extLst>
          </p:cNvPr>
          <p:cNvSpPr txBox="1"/>
          <p:nvPr/>
        </p:nvSpPr>
        <p:spPr>
          <a:xfrm flipH="1">
            <a:off x="870488" y="4539796"/>
            <a:ext cx="4603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Citrulline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226336D-330D-1FA8-0813-873126B9071D}"/>
              </a:ext>
            </a:extLst>
          </p:cNvPr>
          <p:cNvSpPr txBox="1"/>
          <p:nvPr/>
        </p:nvSpPr>
        <p:spPr>
          <a:xfrm flipH="1">
            <a:off x="673399" y="5290739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A17A3-56A0-006C-F77D-6A46843CBA2A}"/>
              </a:ext>
            </a:extLst>
          </p:cNvPr>
          <p:cNvSpPr txBox="1"/>
          <p:nvPr/>
        </p:nvSpPr>
        <p:spPr>
          <a:xfrm flipH="1">
            <a:off x="630080" y="5044713"/>
            <a:ext cx="6415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Carbamoyl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B09BF7-2A08-B261-FBF2-CAC51384A6F0}"/>
              </a:ext>
            </a:extLst>
          </p:cNvPr>
          <p:cNvSpPr txBox="1"/>
          <p:nvPr/>
        </p:nvSpPr>
        <p:spPr>
          <a:xfrm flipH="1">
            <a:off x="1093185" y="5609476"/>
            <a:ext cx="5100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Putrescine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D4E07E-E12B-FBEF-339D-5A7AEB4671C2}"/>
              </a:ext>
            </a:extLst>
          </p:cNvPr>
          <p:cNvSpPr txBox="1"/>
          <p:nvPr/>
        </p:nvSpPr>
        <p:spPr>
          <a:xfrm flipH="1">
            <a:off x="1081965" y="5835894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Spermidine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9F4219-1B67-53BA-B1A9-F2AA0CB7502F}"/>
              </a:ext>
            </a:extLst>
          </p:cNvPr>
          <p:cNvSpPr txBox="1"/>
          <p:nvPr/>
        </p:nvSpPr>
        <p:spPr>
          <a:xfrm flipH="1">
            <a:off x="1110017" y="6089789"/>
            <a:ext cx="4764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Spermine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D772364-7994-E0E4-E509-2A314BB73E38}"/>
              </a:ext>
            </a:extLst>
          </p:cNvPr>
          <p:cNvCxnSpPr>
            <a:cxnSpLocks/>
            <a:stCxn id="106" idx="1"/>
            <a:endCxn id="107" idx="0"/>
          </p:cNvCxnSpPr>
          <p:nvPr/>
        </p:nvCxnSpPr>
        <p:spPr>
          <a:xfrm flipH="1">
            <a:off x="1100679" y="4206781"/>
            <a:ext cx="442333" cy="333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A3D1F7-602E-46B3-5C7C-BE45C4D257B0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223484" y="4695619"/>
            <a:ext cx="471332" cy="730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743DC5A-EDF8-EB47-6FDB-BEF932DC4249}"/>
              </a:ext>
            </a:extLst>
          </p:cNvPr>
          <p:cNvCxnSpPr>
            <a:cxnSpLocks/>
            <a:stCxn id="109" idx="0"/>
            <a:endCxn id="107" idx="2"/>
          </p:cNvCxnSpPr>
          <p:nvPr/>
        </p:nvCxnSpPr>
        <p:spPr>
          <a:xfrm flipV="1">
            <a:off x="950878" y="4709073"/>
            <a:ext cx="149801" cy="33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78B8793-134B-D322-8EAC-A5B30FC7C4AD}"/>
              </a:ext>
            </a:extLst>
          </p:cNvPr>
          <p:cNvCxnSpPr>
            <a:cxnSpLocks/>
            <a:stCxn id="108" idx="0"/>
            <a:endCxn id="109" idx="2"/>
          </p:cNvCxnSpPr>
          <p:nvPr/>
        </p:nvCxnSpPr>
        <p:spPr>
          <a:xfrm flipH="1" flipV="1">
            <a:off x="950878" y="5213990"/>
            <a:ext cx="1" cy="76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BE3554E-A124-B717-F6E7-BFCF5119CBC2}"/>
              </a:ext>
            </a:extLst>
          </p:cNvPr>
          <p:cNvCxnSpPr>
            <a:cxnSpLocks/>
            <a:stCxn id="115" idx="0"/>
            <a:endCxn id="110" idx="2"/>
          </p:cNvCxnSpPr>
          <p:nvPr/>
        </p:nvCxnSpPr>
        <p:spPr>
          <a:xfrm flipV="1">
            <a:off x="1348223" y="5510826"/>
            <a:ext cx="579990" cy="9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F7131F6-DA61-DC55-0549-B6E81D49B30F}"/>
              </a:ext>
            </a:extLst>
          </p:cNvPr>
          <p:cNvCxnSpPr>
            <a:cxnSpLocks/>
            <a:stCxn id="116" idx="0"/>
            <a:endCxn id="115" idx="2"/>
          </p:cNvCxnSpPr>
          <p:nvPr/>
        </p:nvCxnSpPr>
        <p:spPr>
          <a:xfrm flipV="1">
            <a:off x="1348223" y="5778753"/>
            <a:ext cx="0" cy="57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8D3AFA4-85BD-AD56-F6CA-55D9FBB4FC2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1348223" y="6005171"/>
            <a:ext cx="0" cy="8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752FAC3-115C-322D-B1E1-A997E46B8712}"/>
              </a:ext>
            </a:extLst>
          </p:cNvPr>
          <p:cNvCxnSpPr>
            <a:cxnSpLocks/>
            <a:stCxn id="94" idx="0"/>
            <a:endCxn id="23" idx="2"/>
          </p:cNvCxnSpPr>
          <p:nvPr/>
        </p:nvCxnSpPr>
        <p:spPr>
          <a:xfrm flipV="1">
            <a:off x="4135292" y="4919674"/>
            <a:ext cx="0" cy="157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3AA17CA-A400-64F8-4D70-4546C3FF526F}"/>
              </a:ext>
            </a:extLst>
          </p:cNvPr>
          <p:cNvSpPr txBox="1"/>
          <p:nvPr/>
        </p:nvSpPr>
        <p:spPr>
          <a:xfrm flipH="1">
            <a:off x="2456562" y="4699090"/>
            <a:ext cx="4427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18B462-A198-C340-F4FA-416F34653C25}"/>
              </a:ext>
            </a:extLst>
          </p:cNvPr>
          <p:cNvSpPr txBox="1"/>
          <p:nvPr/>
        </p:nvSpPr>
        <p:spPr>
          <a:xfrm flipH="1">
            <a:off x="1767327" y="511127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Urea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F2E4DE1-5A04-627A-A8AF-AAD0E68BA528}"/>
              </a:ext>
            </a:extLst>
          </p:cNvPr>
          <p:cNvSpPr txBox="1"/>
          <p:nvPr/>
        </p:nvSpPr>
        <p:spPr>
          <a:xfrm flipH="1">
            <a:off x="2458164" y="5681322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Creatine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C256DF-737C-A74B-743B-DB8B40B9A7E2}"/>
              </a:ext>
            </a:extLst>
          </p:cNvPr>
          <p:cNvSpPr txBox="1"/>
          <p:nvPr/>
        </p:nvSpPr>
        <p:spPr>
          <a:xfrm flipH="1">
            <a:off x="2427707" y="5995318"/>
            <a:ext cx="5004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Creatine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A18C02-99CA-1CD5-48A8-BBC531AE686B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2161610" y="4855768"/>
            <a:ext cx="389990" cy="57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D8A4A00-E654-6B0F-51E3-1116E70F8807}"/>
              </a:ext>
            </a:extLst>
          </p:cNvPr>
          <p:cNvCxnSpPr>
            <a:cxnSpLocks/>
            <a:endCxn id="105" idx="3"/>
          </p:cNvCxnSpPr>
          <p:nvPr/>
        </p:nvCxnSpPr>
        <p:spPr>
          <a:xfrm flipV="1">
            <a:off x="2044888" y="4783729"/>
            <a:ext cx="411674" cy="38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F8DF98C-9FF3-1F0E-F217-A9C7A2663FF5}"/>
              </a:ext>
            </a:extLst>
          </p:cNvPr>
          <p:cNvCxnSpPr>
            <a:cxnSpLocks/>
          </p:cNvCxnSpPr>
          <p:nvPr/>
        </p:nvCxnSpPr>
        <p:spPr>
          <a:xfrm>
            <a:off x="2676399" y="4868367"/>
            <a:ext cx="0" cy="52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E96786-8678-7026-7E1A-B06476FC9B59}"/>
              </a:ext>
            </a:extLst>
          </p:cNvPr>
          <p:cNvCxnSpPr>
            <a:cxnSpLocks/>
            <a:stCxn id="135" idx="2"/>
            <a:endCxn id="113" idx="0"/>
          </p:cNvCxnSpPr>
          <p:nvPr/>
        </p:nvCxnSpPr>
        <p:spPr>
          <a:xfrm>
            <a:off x="2677936" y="5562611"/>
            <a:ext cx="0" cy="11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A87D504-AE2C-F927-E04B-F723B176A166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2677936" y="5850599"/>
            <a:ext cx="0" cy="144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8F5E26A-24CB-AF9F-61CB-3D476D0523FE}"/>
              </a:ext>
            </a:extLst>
          </p:cNvPr>
          <p:cNvCxnSpPr>
            <a:cxnSpLocks/>
            <a:stCxn id="106" idx="3"/>
            <a:endCxn id="105" idx="0"/>
          </p:cNvCxnSpPr>
          <p:nvPr/>
        </p:nvCxnSpPr>
        <p:spPr>
          <a:xfrm>
            <a:off x="2386513" y="4206781"/>
            <a:ext cx="291423" cy="492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F074272-BFDB-F112-BA17-7E180FD9248E}"/>
              </a:ext>
            </a:extLst>
          </p:cNvPr>
          <p:cNvCxnSpPr>
            <a:cxnSpLocks/>
            <a:stCxn id="105" idx="0"/>
            <a:endCxn id="21" idx="2"/>
          </p:cNvCxnSpPr>
          <p:nvPr/>
        </p:nvCxnSpPr>
        <p:spPr>
          <a:xfrm flipV="1">
            <a:off x="2677936" y="4452640"/>
            <a:ext cx="408495" cy="24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962F83A-21BF-5734-6D4C-1E5ED502F14F}"/>
              </a:ext>
            </a:extLst>
          </p:cNvPr>
          <p:cNvSpPr txBox="1"/>
          <p:nvPr/>
        </p:nvSpPr>
        <p:spPr>
          <a:xfrm flipH="1">
            <a:off x="2320306" y="5393334"/>
            <a:ext cx="7152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Guanidinoacetate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C2D374-1B92-1C2D-6744-699AB219712F}"/>
              </a:ext>
            </a:extLst>
          </p:cNvPr>
          <p:cNvSpPr txBox="1"/>
          <p:nvPr/>
        </p:nvSpPr>
        <p:spPr>
          <a:xfrm>
            <a:off x="7333280" y="4975306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84C189D-8FD5-0EEB-913A-BC0D4A911BBE}"/>
              </a:ext>
            </a:extLst>
          </p:cNvPr>
          <p:cNvSpPr txBox="1"/>
          <p:nvPr/>
        </p:nvSpPr>
        <p:spPr>
          <a:xfrm>
            <a:off x="8216174" y="5321803"/>
            <a:ext cx="5116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L-Histidine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7C6F57E-06B6-FA75-C62F-82A749B16090}"/>
              </a:ext>
            </a:extLst>
          </p:cNvPr>
          <p:cNvSpPr txBox="1"/>
          <p:nvPr/>
        </p:nvSpPr>
        <p:spPr>
          <a:xfrm>
            <a:off x="7129999" y="531956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Glutamyl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0C3734C-3254-2908-9F05-5B0EC8338688}"/>
              </a:ext>
            </a:extLst>
          </p:cNvPr>
          <p:cNvSpPr txBox="1"/>
          <p:nvPr/>
        </p:nvSpPr>
        <p:spPr>
          <a:xfrm>
            <a:off x="6922410" y="5630462"/>
            <a:ext cx="93326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Glutamate semialdehyde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D127FC-A4CD-A981-89CA-EDE925C0FB9A}"/>
              </a:ext>
            </a:extLst>
          </p:cNvPr>
          <p:cNvSpPr txBox="1"/>
          <p:nvPr/>
        </p:nvSpPr>
        <p:spPr>
          <a:xfrm>
            <a:off x="6972905" y="5987723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Pyrroline carboxylate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661D35-A95A-82BF-EBA5-28E4F19909D4}"/>
              </a:ext>
            </a:extLst>
          </p:cNvPr>
          <p:cNvSpPr txBox="1"/>
          <p:nvPr/>
        </p:nvSpPr>
        <p:spPr>
          <a:xfrm>
            <a:off x="7158854" y="6345288"/>
            <a:ext cx="46038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L-Proline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2A9E60B-1D24-93E9-CF1F-CF70C36C1C88}"/>
              </a:ext>
            </a:extLst>
          </p:cNvPr>
          <p:cNvSpPr txBox="1"/>
          <p:nvPr/>
        </p:nvSpPr>
        <p:spPr>
          <a:xfrm>
            <a:off x="6121686" y="6345288"/>
            <a:ext cx="9044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cis-4-Hydroxy-D-proline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A72B1EF-0A9E-43CD-45C3-C6E25530F0CA}"/>
              </a:ext>
            </a:extLst>
          </p:cNvPr>
          <p:cNvSpPr txBox="1"/>
          <p:nvPr/>
        </p:nvSpPr>
        <p:spPr>
          <a:xfrm>
            <a:off x="5830784" y="4975306"/>
            <a:ext cx="9557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gamma-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Glutamylcysteine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B1E8A7-6FBA-FB46-CFB5-5E4C4CF96B66}"/>
              </a:ext>
            </a:extLst>
          </p:cNvPr>
          <p:cNvSpPr txBox="1"/>
          <p:nvPr/>
        </p:nvSpPr>
        <p:spPr>
          <a:xfrm>
            <a:off x="5548052" y="4769860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9AEDB2-96CC-5820-C5A4-4A1EE6CDB0C6}"/>
              </a:ext>
            </a:extLst>
          </p:cNvPr>
          <p:cNvSpPr txBox="1"/>
          <p:nvPr/>
        </p:nvSpPr>
        <p:spPr>
          <a:xfrm>
            <a:off x="5188276" y="5168818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BD593F3-849A-184C-7649-80250CEB8238}"/>
              </a:ext>
            </a:extLst>
          </p:cNvPr>
          <p:cNvSpPr txBox="1"/>
          <p:nvPr/>
        </p:nvSpPr>
        <p:spPr>
          <a:xfrm>
            <a:off x="5194200" y="5434668"/>
            <a:ext cx="85953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L-Glutathione reduced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D9DB0F2-1C44-A36A-EC70-AAC544D9F317}"/>
              </a:ext>
            </a:extLst>
          </p:cNvPr>
          <p:cNvSpPr txBox="1"/>
          <p:nvPr/>
        </p:nvSpPr>
        <p:spPr>
          <a:xfrm>
            <a:off x="5190994" y="5782246"/>
            <a:ext cx="8659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L-Glutathione oxidized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DC24492-B578-FA86-AF21-4DB249488A9C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>
          <a:xfrm>
            <a:off x="5623966" y="5603945"/>
            <a:ext cx="0" cy="178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5D40D25-A9F3-BC55-AD6B-707624AD588A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5620771" y="5144583"/>
            <a:ext cx="687869" cy="330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3B17-24DF-DCAD-5024-46F8F5DCE305}"/>
              </a:ext>
            </a:extLst>
          </p:cNvPr>
          <p:cNvCxnSpPr>
            <a:cxnSpLocks/>
            <a:endCxn id="157" idx="2"/>
          </p:cNvCxnSpPr>
          <p:nvPr/>
        </p:nvCxnSpPr>
        <p:spPr>
          <a:xfrm flipH="1" flipV="1">
            <a:off x="5395224" y="5338095"/>
            <a:ext cx="199078" cy="132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6811972-274A-7464-1675-78BC76D46D58}"/>
              </a:ext>
            </a:extLst>
          </p:cNvPr>
          <p:cNvCxnSpPr>
            <a:cxnSpLocks/>
            <a:stCxn id="147" idx="1"/>
            <a:endCxn id="155" idx="3"/>
          </p:cNvCxnSpPr>
          <p:nvPr/>
        </p:nvCxnSpPr>
        <p:spPr>
          <a:xfrm flipH="1">
            <a:off x="6786495" y="5059945"/>
            <a:ext cx="546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94160B-395D-BE18-8CF7-76D8BC82478C}"/>
              </a:ext>
            </a:extLst>
          </p:cNvPr>
          <p:cNvCxnSpPr>
            <a:cxnSpLocks/>
            <a:stCxn id="156" idx="3"/>
            <a:endCxn id="155" idx="0"/>
          </p:cNvCxnSpPr>
          <p:nvPr/>
        </p:nvCxnSpPr>
        <p:spPr>
          <a:xfrm>
            <a:off x="6056526" y="4854499"/>
            <a:ext cx="252114" cy="120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DC0D686-2206-0D47-AE2A-53F833844A6C}"/>
              </a:ext>
            </a:extLst>
          </p:cNvPr>
          <p:cNvCxnSpPr>
            <a:cxnSpLocks/>
            <a:stCxn id="149" idx="0"/>
            <a:endCxn id="147" idx="3"/>
          </p:cNvCxnSpPr>
          <p:nvPr/>
        </p:nvCxnSpPr>
        <p:spPr>
          <a:xfrm flipH="1" flipV="1">
            <a:off x="7888240" y="5059945"/>
            <a:ext cx="583774" cy="261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28FF423-59CB-BCFF-D56E-0DDA24E00DD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7389045" y="5161260"/>
            <a:ext cx="229908" cy="158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9D54444-B2CD-36D7-E992-4DD4260A8ABB}"/>
              </a:ext>
            </a:extLst>
          </p:cNvPr>
          <p:cNvCxnSpPr>
            <a:cxnSpLocks/>
            <a:stCxn id="151" idx="0"/>
            <a:endCxn id="150" idx="2"/>
          </p:cNvCxnSpPr>
          <p:nvPr/>
        </p:nvCxnSpPr>
        <p:spPr>
          <a:xfrm flipV="1">
            <a:off x="7389045" y="5488841"/>
            <a:ext cx="0" cy="141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09143C0-D170-511F-D319-5071F9E2CF93}"/>
              </a:ext>
            </a:extLst>
          </p:cNvPr>
          <p:cNvCxnSpPr>
            <a:cxnSpLocks/>
            <a:stCxn id="152" idx="0"/>
            <a:endCxn id="151" idx="2"/>
          </p:cNvCxnSpPr>
          <p:nvPr/>
        </p:nvCxnSpPr>
        <p:spPr>
          <a:xfrm flipV="1">
            <a:off x="7389045" y="5799739"/>
            <a:ext cx="0" cy="187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961171C-5FB9-CFF9-D6DC-DFAC305E5392}"/>
              </a:ext>
            </a:extLst>
          </p:cNvPr>
          <p:cNvCxnSpPr>
            <a:cxnSpLocks/>
            <a:stCxn id="153" idx="0"/>
            <a:endCxn id="152" idx="2"/>
          </p:cNvCxnSpPr>
          <p:nvPr/>
        </p:nvCxnSpPr>
        <p:spPr>
          <a:xfrm flipH="1" flipV="1">
            <a:off x="7389045" y="6157000"/>
            <a:ext cx="1" cy="18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C0D34B9-3278-3D5F-AE4F-FBD068FDD35B}"/>
              </a:ext>
            </a:extLst>
          </p:cNvPr>
          <p:cNvCxnSpPr>
            <a:cxnSpLocks/>
            <a:stCxn id="153" idx="1"/>
            <a:endCxn id="154" idx="3"/>
          </p:cNvCxnSpPr>
          <p:nvPr/>
        </p:nvCxnSpPr>
        <p:spPr>
          <a:xfrm flipH="1">
            <a:off x="7026101" y="6429927"/>
            <a:ext cx="132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B22FA1-6A87-5F2B-17C9-CDEB5FB8C94C}"/>
              </a:ext>
            </a:extLst>
          </p:cNvPr>
          <p:cNvCxnSpPr>
            <a:cxnSpLocks/>
            <a:stCxn id="24" idx="3"/>
            <a:endCxn id="147" idx="0"/>
          </p:cNvCxnSpPr>
          <p:nvPr/>
        </p:nvCxnSpPr>
        <p:spPr>
          <a:xfrm>
            <a:off x="5296916" y="4515021"/>
            <a:ext cx="2313844" cy="46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A546BEA-FB2A-CA39-2027-CD479173E467}"/>
              </a:ext>
            </a:extLst>
          </p:cNvPr>
          <p:cNvSpPr txBox="1"/>
          <p:nvPr/>
        </p:nvSpPr>
        <p:spPr>
          <a:xfrm>
            <a:off x="832015" y="3941895"/>
            <a:ext cx="5373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94E93EC-7BEB-9174-C453-E0F96F601D79}"/>
              </a:ext>
            </a:extLst>
          </p:cNvPr>
          <p:cNvSpPr txBox="1"/>
          <p:nvPr/>
        </p:nvSpPr>
        <p:spPr>
          <a:xfrm>
            <a:off x="599999" y="3705564"/>
            <a:ext cx="5309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Asparagine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0A7BF13-487D-7096-CB11-41FF75D88994}"/>
              </a:ext>
            </a:extLst>
          </p:cNvPr>
          <p:cNvCxnSpPr>
            <a:cxnSpLocks/>
            <a:stCxn id="106" idx="1"/>
            <a:endCxn id="176" idx="2"/>
          </p:cNvCxnSpPr>
          <p:nvPr/>
        </p:nvCxnSpPr>
        <p:spPr>
          <a:xfrm flipH="1" flipV="1">
            <a:off x="1100679" y="4111172"/>
            <a:ext cx="442333" cy="95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4D29396-7763-F7B9-6168-547992D88A5D}"/>
              </a:ext>
            </a:extLst>
          </p:cNvPr>
          <p:cNvCxnSpPr>
            <a:cxnSpLocks/>
            <a:stCxn id="19" idx="1"/>
            <a:endCxn id="176" idx="3"/>
          </p:cNvCxnSpPr>
          <p:nvPr/>
        </p:nvCxnSpPr>
        <p:spPr>
          <a:xfrm flipH="1">
            <a:off x="1369343" y="3772662"/>
            <a:ext cx="1863605" cy="253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FAE177A-DD97-DE9C-9055-432DD9AE8C85}"/>
              </a:ext>
            </a:extLst>
          </p:cNvPr>
          <p:cNvCxnSpPr>
            <a:cxnSpLocks/>
            <a:stCxn id="177" idx="2"/>
            <a:endCxn id="176" idx="0"/>
          </p:cNvCxnSpPr>
          <p:nvPr/>
        </p:nvCxnSpPr>
        <p:spPr>
          <a:xfrm>
            <a:off x="865457" y="3874841"/>
            <a:ext cx="235222" cy="6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F4618B9C-7D9D-ED73-0E65-697BFB9A35CA}"/>
              </a:ext>
            </a:extLst>
          </p:cNvPr>
          <p:cNvCxnSpPr>
            <a:cxnSpLocks/>
            <a:stCxn id="242" idx="2"/>
          </p:cNvCxnSpPr>
          <p:nvPr/>
        </p:nvCxnSpPr>
        <p:spPr>
          <a:xfrm flipH="1">
            <a:off x="6544938" y="2905937"/>
            <a:ext cx="468" cy="148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419D998-45C7-2BFE-D8F1-3B5750432FF5}"/>
              </a:ext>
            </a:extLst>
          </p:cNvPr>
          <p:cNvCxnSpPr>
            <a:cxnSpLocks/>
          </p:cNvCxnSpPr>
          <p:nvPr/>
        </p:nvCxnSpPr>
        <p:spPr>
          <a:xfrm>
            <a:off x="6113241" y="2957213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92271DE-4CE8-7308-8B22-C4B94848AD3C}"/>
              </a:ext>
            </a:extLst>
          </p:cNvPr>
          <p:cNvCxnSpPr>
            <a:cxnSpLocks/>
          </p:cNvCxnSpPr>
          <p:nvPr/>
        </p:nvCxnSpPr>
        <p:spPr>
          <a:xfrm>
            <a:off x="6113241" y="3249969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5D651E3-1C9E-3248-8F98-021E89E15708}"/>
              </a:ext>
            </a:extLst>
          </p:cNvPr>
          <p:cNvCxnSpPr>
            <a:cxnSpLocks/>
            <a:stCxn id="250" idx="3"/>
            <a:endCxn id="241" idx="1"/>
          </p:cNvCxnSpPr>
          <p:nvPr/>
        </p:nvCxnSpPr>
        <p:spPr>
          <a:xfrm>
            <a:off x="6294571" y="3120756"/>
            <a:ext cx="88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7D26E80-E081-D2C4-0688-92984EB21500}"/>
              </a:ext>
            </a:extLst>
          </p:cNvPr>
          <p:cNvCxnSpPr>
            <a:cxnSpLocks/>
          </p:cNvCxnSpPr>
          <p:nvPr/>
        </p:nvCxnSpPr>
        <p:spPr>
          <a:xfrm>
            <a:off x="6290564" y="2820778"/>
            <a:ext cx="96786" cy="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0BA4A54-AB2E-1969-3659-BDE8C560DD1D}"/>
              </a:ext>
            </a:extLst>
          </p:cNvPr>
          <p:cNvSpPr txBox="1"/>
          <p:nvPr/>
        </p:nvSpPr>
        <p:spPr>
          <a:xfrm>
            <a:off x="6184752" y="1521244"/>
            <a:ext cx="3609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PRPP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A076EF2-7936-3888-8A4E-7AE688FE8782}"/>
              </a:ext>
            </a:extLst>
          </p:cNvPr>
          <p:cNvSpPr txBox="1"/>
          <p:nvPr/>
        </p:nvSpPr>
        <p:spPr>
          <a:xfrm>
            <a:off x="7670025" y="2736660"/>
            <a:ext cx="4315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SAICAR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F611C0-A01F-7DEE-D2DB-CEF11AD9A9FB}"/>
              </a:ext>
            </a:extLst>
          </p:cNvPr>
          <p:cNvSpPr txBox="1"/>
          <p:nvPr/>
        </p:nvSpPr>
        <p:spPr>
          <a:xfrm>
            <a:off x="7691664" y="3036117"/>
            <a:ext cx="3882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AICAR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6AAF661-9324-F342-2C20-FE39195A8F41}"/>
              </a:ext>
            </a:extLst>
          </p:cNvPr>
          <p:cNvSpPr txBox="1"/>
          <p:nvPr/>
        </p:nvSpPr>
        <p:spPr>
          <a:xfrm>
            <a:off x="7736549" y="3321227"/>
            <a:ext cx="2984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IMP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FEC056-7C69-DF8F-EE5B-5EFB39CA9265}"/>
              </a:ext>
            </a:extLst>
          </p:cNvPr>
          <p:cNvSpPr txBox="1"/>
          <p:nvPr/>
        </p:nvSpPr>
        <p:spPr>
          <a:xfrm>
            <a:off x="7682850" y="3632860"/>
            <a:ext cx="4058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Inosine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D3DE6EE-3952-2913-2586-DEB8BFAEAEE3}"/>
              </a:ext>
            </a:extLst>
          </p:cNvPr>
          <p:cNvSpPr txBox="1"/>
          <p:nvPr/>
        </p:nvSpPr>
        <p:spPr>
          <a:xfrm>
            <a:off x="7584268" y="3901441"/>
            <a:ext cx="6030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Hypoxanthine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077AA4B-C01F-6F64-5E6F-A1579B104E57}"/>
              </a:ext>
            </a:extLst>
          </p:cNvPr>
          <p:cNvSpPr txBox="1"/>
          <p:nvPr/>
        </p:nvSpPr>
        <p:spPr>
          <a:xfrm>
            <a:off x="7659609" y="4186516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Xanthine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93FD444-9020-7484-DF5A-DE608895D3DA}"/>
              </a:ext>
            </a:extLst>
          </p:cNvPr>
          <p:cNvSpPr txBox="1"/>
          <p:nvPr/>
        </p:nvSpPr>
        <p:spPr>
          <a:xfrm>
            <a:off x="7653201" y="4507147"/>
            <a:ext cx="4651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Uric Acid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4D3917F-9820-753D-95DA-0676991ED060}"/>
              </a:ext>
            </a:extLst>
          </p:cNvPr>
          <p:cNvSpPr txBox="1"/>
          <p:nvPr/>
        </p:nvSpPr>
        <p:spPr>
          <a:xfrm>
            <a:off x="8571303" y="3321227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AMP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081E9F1-BD65-E99E-9484-33921AB09462}"/>
              </a:ext>
            </a:extLst>
          </p:cNvPr>
          <p:cNvSpPr txBox="1"/>
          <p:nvPr/>
        </p:nvSpPr>
        <p:spPr>
          <a:xfrm>
            <a:off x="8480733" y="3632860"/>
            <a:ext cx="50847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Adenosine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03A1ED3-D1FD-CD4E-D2C0-62DCDA5A2089}"/>
              </a:ext>
            </a:extLst>
          </p:cNvPr>
          <p:cNvSpPr txBox="1"/>
          <p:nvPr/>
        </p:nvSpPr>
        <p:spPr>
          <a:xfrm>
            <a:off x="9375286" y="3873933"/>
            <a:ext cx="4347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Adenine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F91E193-20CD-6A3F-873D-A17FA2D8850C}"/>
              </a:ext>
            </a:extLst>
          </p:cNvPr>
          <p:cNvSpPr txBox="1"/>
          <p:nvPr/>
        </p:nvSpPr>
        <p:spPr>
          <a:xfrm>
            <a:off x="102566" y="6262730"/>
            <a:ext cx="8691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5-Methylthioadenosine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3A8AF75-B068-C3EE-21A1-4D66CBE045B8}"/>
              </a:ext>
            </a:extLst>
          </p:cNvPr>
          <p:cNvCxnSpPr>
            <a:cxnSpLocks/>
            <a:stCxn id="198" idx="2"/>
            <a:endCxn id="199" idx="0"/>
          </p:cNvCxnSpPr>
          <p:nvPr/>
        </p:nvCxnSpPr>
        <p:spPr>
          <a:xfrm>
            <a:off x="6365250" y="1690521"/>
            <a:ext cx="1520539" cy="1046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0CEC02-71EA-94E5-F66D-FAE314957E55}"/>
              </a:ext>
            </a:extLst>
          </p:cNvPr>
          <p:cNvSpPr txBox="1"/>
          <p:nvPr/>
        </p:nvSpPr>
        <p:spPr>
          <a:xfrm>
            <a:off x="8940506" y="3036117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2C627BF-F67E-3C84-4179-8C354069B089}"/>
              </a:ext>
            </a:extLst>
          </p:cNvPr>
          <p:cNvSpPr txBox="1"/>
          <p:nvPr/>
        </p:nvSpPr>
        <p:spPr>
          <a:xfrm>
            <a:off x="8944514" y="273666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ATP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751C3C6-D11A-C0E9-CC35-A68DD081844E}"/>
              </a:ext>
            </a:extLst>
          </p:cNvPr>
          <p:cNvCxnSpPr>
            <a:cxnSpLocks/>
          </p:cNvCxnSpPr>
          <p:nvPr/>
        </p:nvCxnSpPr>
        <p:spPr>
          <a:xfrm>
            <a:off x="7883170" y="2938265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5927A42-322C-1D0D-CF8E-B0F49D781E8F}"/>
              </a:ext>
            </a:extLst>
          </p:cNvPr>
          <p:cNvCxnSpPr>
            <a:cxnSpLocks/>
            <a:stCxn id="200" idx="2"/>
            <a:endCxn id="201" idx="0"/>
          </p:cNvCxnSpPr>
          <p:nvPr/>
        </p:nvCxnSpPr>
        <p:spPr>
          <a:xfrm>
            <a:off x="7885788" y="3205394"/>
            <a:ext cx="1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9C2482C-8A07-AF63-FBED-3AE741AF3E6C}"/>
              </a:ext>
            </a:extLst>
          </p:cNvPr>
          <p:cNvCxnSpPr>
            <a:cxnSpLocks/>
            <a:stCxn id="201" idx="2"/>
            <a:endCxn id="202" idx="0"/>
          </p:cNvCxnSpPr>
          <p:nvPr/>
        </p:nvCxnSpPr>
        <p:spPr>
          <a:xfrm>
            <a:off x="7885789" y="3490504"/>
            <a:ext cx="1" cy="142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E916A6A-4C31-58BA-1B48-389FFB7A16A1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>
            <a:off x="7885790" y="3802137"/>
            <a:ext cx="3" cy="99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00BE356-08EA-772F-D3D6-BC54186935D9}"/>
              </a:ext>
            </a:extLst>
          </p:cNvPr>
          <p:cNvCxnSpPr>
            <a:cxnSpLocks/>
            <a:stCxn id="203" idx="2"/>
            <a:endCxn id="204" idx="0"/>
          </p:cNvCxnSpPr>
          <p:nvPr/>
        </p:nvCxnSpPr>
        <p:spPr>
          <a:xfrm>
            <a:off x="7885793" y="4070718"/>
            <a:ext cx="0" cy="115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C96D07C-2434-0514-5E54-2BF6DCBBFBD3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>
          <a:xfrm>
            <a:off x="7885793" y="4355793"/>
            <a:ext cx="4" cy="151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B44A6D4-06DB-EED4-986C-D7818C004329}"/>
              </a:ext>
            </a:extLst>
          </p:cNvPr>
          <p:cNvCxnSpPr>
            <a:cxnSpLocks/>
            <a:stCxn id="201" idx="3"/>
            <a:endCxn id="206" idx="1"/>
          </p:cNvCxnSpPr>
          <p:nvPr/>
        </p:nvCxnSpPr>
        <p:spPr>
          <a:xfrm>
            <a:off x="8035029" y="3405866"/>
            <a:ext cx="53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571D88A-3E23-E557-6A73-C9AA20419E83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8734970" y="3490504"/>
            <a:ext cx="0" cy="142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1D7783E-BD08-74A2-35B6-594DCB83682F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>
            <a:off x="8088730" y="3717499"/>
            <a:ext cx="392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9E2A712-6B13-A74D-4806-0710EFD1E254}"/>
              </a:ext>
            </a:extLst>
          </p:cNvPr>
          <p:cNvSpPr txBox="1"/>
          <p:nvPr/>
        </p:nvSpPr>
        <p:spPr>
          <a:xfrm>
            <a:off x="1815904" y="2359098"/>
            <a:ext cx="10406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S-Adenosyl-L-homocysteine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F4FF1AC-CAA4-42FC-9685-03AABF193254}"/>
              </a:ext>
            </a:extLst>
          </p:cNvPr>
          <p:cNvCxnSpPr>
            <a:cxnSpLocks/>
            <a:stCxn id="222" idx="0"/>
            <a:endCxn id="100" idx="2"/>
          </p:cNvCxnSpPr>
          <p:nvPr/>
        </p:nvCxnSpPr>
        <p:spPr>
          <a:xfrm flipV="1">
            <a:off x="2336239" y="2217295"/>
            <a:ext cx="1" cy="14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B3BBEBF-7ED8-621C-03B7-0FC1052D2102}"/>
              </a:ext>
            </a:extLst>
          </p:cNvPr>
          <p:cNvCxnSpPr>
            <a:cxnSpLocks/>
            <a:stCxn id="211" idx="2"/>
            <a:endCxn id="206" idx="0"/>
          </p:cNvCxnSpPr>
          <p:nvPr/>
        </p:nvCxnSpPr>
        <p:spPr>
          <a:xfrm flipH="1">
            <a:off x="8734970" y="3205394"/>
            <a:ext cx="365997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F33E1BA-A7F2-52F0-D43C-3C3AFC1EC73C}"/>
              </a:ext>
            </a:extLst>
          </p:cNvPr>
          <p:cNvCxnSpPr>
            <a:cxnSpLocks/>
            <a:stCxn id="212" idx="2"/>
            <a:endCxn id="211" idx="0"/>
          </p:cNvCxnSpPr>
          <p:nvPr/>
        </p:nvCxnSpPr>
        <p:spPr>
          <a:xfrm>
            <a:off x="9100967" y="2905937"/>
            <a:ext cx="0" cy="13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2F39F52C-11EA-9D70-6B96-D1D0038075D7}"/>
              </a:ext>
            </a:extLst>
          </p:cNvPr>
          <p:cNvSpPr txBox="1"/>
          <p:nvPr/>
        </p:nvSpPr>
        <p:spPr>
          <a:xfrm>
            <a:off x="6998599" y="3688744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XMP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202EA72-5D6E-742D-2F56-10F2942EAAE7}"/>
              </a:ext>
            </a:extLst>
          </p:cNvPr>
          <p:cNvCxnSpPr>
            <a:cxnSpLocks/>
            <a:stCxn id="227" idx="0"/>
            <a:endCxn id="201" idx="1"/>
          </p:cNvCxnSpPr>
          <p:nvPr/>
        </p:nvCxnSpPr>
        <p:spPr>
          <a:xfrm flipV="1">
            <a:off x="7160663" y="3405866"/>
            <a:ext cx="575886" cy="28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D5E2641-08A2-34C7-B5DC-8C2ABC24987A}"/>
              </a:ext>
            </a:extLst>
          </p:cNvPr>
          <p:cNvSpPr txBox="1"/>
          <p:nvPr/>
        </p:nvSpPr>
        <p:spPr>
          <a:xfrm>
            <a:off x="6897611" y="3944007"/>
            <a:ext cx="5261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Xanthosine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5DE3213-10AA-6A74-37C3-6F475470D171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>
            <a:off x="7160663" y="3858021"/>
            <a:ext cx="1" cy="85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B136492-6E41-5129-8497-5B939FCF926C}"/>
              </a:ext>
            </a:extLst>
          </p:cNvPr>
          <p:cNvCxnSpPr>
            <a:cxnSpLocks/>
            <a:stCxn id="229" idx="3"/>
            <a:endCxn id="204" idx="1"/>
          </p:cNvCxnSpPr>
          <p:nvPr/>
        </p:nvCxnSpPr>
        <p:spPr>
          <a:xfrm>
            <a:off x="7423716" y="4028646"/>
            <a:ext cx="235893" cy="242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DB16096D-6B42-64EC-2E36-191A2A230381}"/>
              </a:ext>
            </a:extLst>
          </p:cNvPr>
          <p:cNvSpPr txBox="1"/>
          <p:nvPr/>
        </p:nvSpPr>
        <p:spPr>
          <a:xfrm>
            <a:off x="6525936" y="3321227"/>
            <a:ext cx="4732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GMP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0C4758D-5A4F-0FB7-664A-DE1286F90ACC}"/>
              </a:ext>
            </a:extLst>
          </p:cNvPr>
          <p:cNvSpPr txBox="1"/>
          <p:nvPr/>
        </p:nvSpPr>
        <p:spPr>
          <a:xfrm>
            <a:off x="6437613" y="3608332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Guanosine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94FF203-DD1B-DD69-1EE9-D2A2D1CEF9DA}"/>
              </a:ext>
            </a:extLst>
          </p:cNvPr>
          <p:cNvSpPr txBox="1"/>
          <p:nvPr/>
        </p:nvSpPr>
        <p:spPr>
          <a:xfrm>
            <a:off x="6149784" y="3944007"/>
            <a:ext cx="6371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Guanine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C1D3D56-F653-F73E-7A2D-8FB87839A70E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6872790" y="3405865"/>
            <a:ext cx="86375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749BDA85-F726-11C8-C423-083EEF20CDC5}"/>
              </a:ext>
            </a:extLst>
          </p:cNvPr>
          <p:cNvCxnSpPr>
            <a:cxnSpLocks/>
            <a:stCxn id="232" idx="2"/>
            <a:endCxn id="233" idx="0"/>
          </p:cNvCxnSpPr>
          <p:nvPr/>
        </p:nvCxnSpPr>
        <p:spPr>
          <a:xfrm flipH="1">
            <a:off x="6693453" y="3490504"/>
            <a:ext cx="69122" cy="117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3729925-8E87-7206-8393-0C1A840E4830}"/>
              </a:ext>
            </a:extLst>
          </p:cNvPr>
          <p:cNvCxnSpPr>
            <a:cxnSpLocks/>
            <a:stCxn id="233" idx="2"/>
            <a:endCxn id="234" idx="0"/>
          </p:cNvCxnSpPr>
          <p:nvPr/>
        </p:nvCxnSpPr>
        <p:spPr>
          <a:xfrm flipH="1">
            <a:off x="6468351" y="3777609"/>
            <a:ext cx="225102" cy="16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7B95CEFF-9620-FB10-C7FB-FE41C50FA74A}"/>
              </a:ext>
            </a:extLst>
          </p:cNvPr>
          <p:cNvSpPr txBox="1"/>
          <p:nvPr/>
        </p:nvSpPr>
        <p:spPr>
          <a:xfrm>
            <a:off x="8335664" y="2736660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Cyclic AMP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698E554-B3C4-ACB0-18A3-046B2BF931B9}"/>
              </a:ext>
            </a:extLst>
          </p:cNvPr>
          <p:cNvSpPr txBox="1"/>
          <p:nvPr/>
        </p:nvSpPr>
        <p:spPr>
          <a:xfrm>
            <a:off x="6383341" y="3036117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598CA78-4CC2-D5F6-3851-1A608F3881B0}"/>
              </a:ext>
            </a:extLst>
          </p:cNvPr>
          <p:cNvSpPr txBox="1"/>
          <p:nvPr/>
        </p:nvSpPr>
        <p:spPr>
          <a:xfrm>
            <a:off x="6387350" y="2736660"/>
            <a:ext cx="3161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GTP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F3BB1A8-0EFF-0ACB-E711-61A709FE0F49}"/>
              </a:ext>
            </a:extLst>
          </p:cNvPr>
          <p:cNvCxnSpPr>
            <a:cxnSpLocks/>
            <a:stCxn id="245" idx="2"/>
            <a:endCxn id="232" idx="0"/>
          </p:cNvCxnSpPr>
          <p:nvPr/>
        </p:nvCxnSpPr>
        <p:spPr>
          <a:xfrm flipH="1">
            <a:off x="6762575" y="2905937"/>
            <a:ext cx="217228" cy="4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C7A31A8-AE66-8CB1-162A-86CE2BF04E5B}"/>
              </a:ext>
            </a:extLst>
          </p:cNvPr>
          <p:cNvSpPr txBox="1"/>
          <p:nvPr/>
        </p:nvSpPr>
        <p:spPr>
          <a:xfrm>
            <a:off x="6796900" y="2736660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cGMP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E776DD9-7B26-2D28-8A83-C0FA69846697}"/>
              </a:ext>
            </a:extLst>
          </p:cNvPr>
          <p:cNvCxnSpPr>
            <a:cxnSpLocks/>
            <a:stCxn id="241" idx="2"/>
            <a:endCxn id="232" idx="0"/>
          </p:cNvCxnSpPr>
          <p:nvPr/>
        </p:nvCxnSpPr>
        <p:spPr>
          <a:xfrm>
            <a:off x="6545405" y="3205394"/>
            <a:ext cx="217170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CA312CB-ED49-599B-8A44-C215BED70D76}"/>
              </a:ext>
            </a:extLst>
          </p:cNvPr>
          <p:cNvCxnSpPr>
            <a:cxnSpLocks/>
            <a:stCxn id="240" idx="3"/>
            <a:endCxn id="212" idx="1"/>
          </p:cNvCxnSpPr>
          <p:nvPr/>
        </p:nvCxnSpPr>
        <p:spPr>
          <a:xfrm>
            <a:off x="8868181" y="2821299"/>
            <a:ext cx="76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4CEFD50-AFC4-E9EC-141F-C251E8EE585F}"/>
              </a:ext>
            </a:extLst>
          </p:cNvPr>
          <p:cNvCxnSpPr>
            <a:cxnSpLocks/>
            <a:stCxn id="240" idx="2"/>
            <a:endCxn id="206" idx="0"/>
          </p:cNvCxnSpPr>
          <p:nvPr/>
        </p:nvCxnSpPr>
        <p:spPr>
          <a:xfrm>
            <a:off x="8601923" y="2905937"/>
            <a:ext cx="133047" cy="4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9C9F893-4CBB-9B0D-75DA-C2B11A60C4A4}"/>
              </a:ext>
            </a:extLst>
          </p:cNvPr>
          <p:cNvCxnSpPr>
            <a:cxnSpLocks/>
          </p:cNvCxnSpPr>
          <p:nvPr/>
        </p:nvCxnSpPr>
        <p:spPr>
          <a:xfrm>
            <a:off x="6703462" y="2819651"/>
            <a:ext cx="93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9FBE35FC-29DD-0373-AE5A-F100491A3324}"/>
              </a:ext>
            </a:extLst>
          </p:cNvPr>
          <p:cNvSpPr txBox="1"/>
          <p:nvPr/>
        </p:nvSpPr>
        <p:spPr>
          <a:xfrm>
            <a:off x="5931972" y="3036117"/>
            <a:ext cx="36259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8D2644E-65D7-6392-E718-751044EE1B18}"/>
              </a:ext>
            </a:extLst>
          </p:cNvPr>
          <p:cNvSpPr txBox="1"/>
          <p:nvPr/>
        </p:nvSpPr>
        <p:spPr>
          <a:xfrm>
            <a:off x="5928766" y="3315583"/>
            <a:ext cx="3690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4BD5EAE-7FB1-3071-BD16-4ED249E63603}"/>
              </a:ext>
            </a:extLst>
          </p:cNvPr>
          <p:cNvSpPr txBox="1"/>
          <p:nvPr/>
        </p:nvSpPr>
        <p:spPr>
          <a:xfrm>
            <a:off x="5935980" y="2736660"/>
            <a:ext cx="35458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54ABFC1-5413-49C5-D8AD-6F487AF1E6A6}"/>
              </a:ext>
            </a:extLst>
          </p:cNvPr>
          <p:cNvSpPr txBox="1"/>
          <p:nvPr/>
        </p:nvSpPr>
        <p:spPr>
          <a:xfrm>
            <a:off x="9431005" y="3036117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81E1D3D-EE26-697E-6EB6-8E9DBBCECE69}"/>
              </a:ext>
            </a:extLst>
          </p:cNvPr>
          <p:cNvSpPr txBox="1"/>
          <p:nvPr/>
        </p:nvSpPr>
        <p:spPr>
          <a:xfrm>
            <a:off x="9435012" y="273666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E0FB43F-2909-69A1-1F47-7A97BCCEF6BC}"/>
              </a:ext>
            </a:extLst>
          </p:cNvPr>
          <p:cNvCxnSpPr>
            <a:cxnSpLocks/>
            <a:stCxn id="258" idx="2"/>
            <a:endCxn id="257" idx="0"/>
          </p:cNvCxnSpPr>
          <p:nvPr/>
        </p:nvCxnSpPr>
        <p:spPr>
          <a:xfrm>
            <a:off x="9610701" y="2905937"/>
            <a:ext cx="1" cy="13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62FB387B-FB8D-8248-F4B3-BABF6AB89C16}"/>
              </a:ext>
            </a:extLst>
          </p:cNvPr>
          <p:cNvSpPr txBox="1"/>
          <p:nvPr/>
        </p:nvSpPr>
        <p:spPr>
          <a:xfrm>
            <a:off x="9427798" y="3297222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7B1A8D4-0B45-2A36-7025-A52BAF68495C}"/>
              </a:ext>
            </a:extLst>
          </p:cNvPr>
          <p:cNvCxnSpPr>
            <a:cxnSpLocks/>
            <a:stCxn id="212" idx="3"/>
          </p:cNvCxnSpPr>
          <p:nvPr/>
        </p:nvCxnSpPr>
        <p:spPr>
          <a:xfrm flipV="1">
            <a:off x="9257420" y="2821298"/>
            <a:ext cx="1775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B5CD971-D416-12F5-08E6-43E2E864B477}"/>
              </a:ext>
            </a:extLst>
          </p:cNvPr>
          <p:cNvCxnSpPr>
            <a:cxnSpLocks/>
            <a:stCxn id="211" idx="3"/>
            <a:endCxn id="257" idx="1"/>
          </p:cNvCxnSpPr>
          <p:nvPr/>
        </p:nvCxnSpPr>
        <p:spPr>
          <a:xfrm>
            <a:off x="9261427" y="3120756"/>
            <a:ext cx="169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CB7C323-E7BE-9E78-435C-74FD00E2C816}"/>
              </a:ext>
            </a:extLst>
          </p:cNvPr>
          <p:cNvSpPr txBox="1"/>
          <p:nvPr/>
        </p:nvSpPr>
        <p:spPr>
          <a:xfrm>
            <a:off x="8412957" y="1224778"/>
            <a:ext cx="5661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Orotidine-5P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8156BD4-E975-6C97-D369-1BD800C476D9}"/>
              </a:ext>
            </a:extLst>
          </p:cNvPr>
          <p:cNvSpPr txBox="1"/>
          <p:nvPr/>
        </p:nvSpPr>
        <p:spPr>
          <a:xfrm>
            <a:off x="8437804" y="851455"/>
            <a:ext cx="5164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Orotic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5627E0B-1280-1129-E32A-E9FC4A432390}"/>
              </a:ext>
            </a:extLst>
          </p:cNvPr>
          <p:cNvSpPr txBox="1"/>
          <p:nvPr/>
        </p:nvSpPr>
        <p:spPr>
          <a:xfrm>
            <a:off x="8223803" y="382475"/>
            <a:ext cx="9444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N-Carbamoyl-L-aspartate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4F51DBE-B0E9-8292-C57D-F579EAA0A283}"/>
              </a:ext>
            </a:extLst>
          </p:cNvPr>
          <p:cNvSpPr txBox="1"/>
          <p:nvPr/>
        </p:nvSpPr>
        <p:spPr>
          <a:xfrm>
            <a:off x="8337616" y="614136"/>
            <a:ext cx="71686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>
                <a:latin typeface="Arial" panose="020B0604020202020204" pitchFamily="34" charset="0"/>
                <a:cs typeface="Arial" panose="020B0604020202020204" pitchFamily="34" charset="0"/>
              </a:rPr>
              <a:t>L-Dihydroorotate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5C8D7C9-E4D4-2043-2753-1BF4A93CD9CF}"/>
              </a:ext>
            </a:extLst>
          </p:cNvPr>
          <p:cNvSpPr txBox="1"/>
          <p:nvPr/>
        </p:nvSpPr>
        <p:spPr>
          <a:xfrm>
            <a:off x="8532381" y="180491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UMP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543C0E9-CC9A-C551-AD86-88B0095FF01B}"/>
              </a:ext>
            </a:extLst>
          </p:cNvPr>
          <p:cNvCxnSpPr>
            <a:cxnSpLocks/>
            <a:stCxn id="198" idx="3"/>
            <a:endCxn id="264" idx="1"/>
          </p:cNvCxnSpPr>
          <p:nvPr/>
        </p:nvCxnSpPr>
        <p:spPr>
          <a:xfrm flipV="1">
            <a:off x="6545748" y="936094"/>
            <a:ext cx="1892056" cy="669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E998820-34FD-4203-E643-C65EF67FD6EA}"/>
              </a:ext>
            </a:extLst>
          </p:cNvPr>
          <p:cNvCxnSpPr>
            <a:cxnSpLocks/>
            <a:stCxn id="268" idx="2"/>
            <a:endCxn id="264" idx="0"/>
          </p:cNvCxnSpPr>
          <p:nvPr/>
        </p:nvCxnSpPr>
        <p:spPr>
          <a:xfrm>
            <a:off x="8696048" y="783413"/>
            <a:ext cx="0" cy="68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21941FC-4655-CF15-96A7-AB179CB57FE9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8696048" y="551752"/>
            <a:ext cx="0" cy="62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B704C17-2885-A2D1-B2E4-4B36844CC186}"/>
              </a:ext>
            </a:extLst>
          </p:cNvPr>
          <p:cNvCxnSpPr>
            <a:cxnSpLocks/>
            <a:stCxn id="264" idx="2"/>
            <a:endCxn id="263" idx="0"/>
          </p:cNvCxnSpPr>
          <p:nvPr/>
        </p:nvCxnSpPr>
        <p:spPr>
          <a:xfrm>
            <a:off x="8696048" y="1020732"/>
            <a:ext cx="0" cy="20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BCF83D9-9506-E718-5653-D944648583E0}"/>
              </a:ext>
            </a:extLst>
          </p:cNvPr>
          <p:cNvCxnSpPr>
            <a:cxnSpLocks/>
            <a:stCxn id="263" idx="2"/>
            <a:endCxn id="269" idx="0"/>
          </p:cNvCxnSpPr>
          <p:nvPr/>
        </p:nvCxnSpPr>
        <p:spPr>
          <a:xfrm>
            <a:off x="8696048" y="1394055"/>
            <a:ext cx="0" cy="410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87974B71-D898-6754-C045-5797C69638CE}"/>
              </a:ext>
            </a:extLst>
          </p:cNvPr>
          <p:cNvSpPr txBox="1"/>
          <p:nvPr/>
        </p:nvSpPr>
        <p:spPr>
          <a:xfrm>
            <a:off x="8514747" y="2352508"/>
            <a:ext cx="3626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Uracil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0DAB4F8-3B2E-8467-CD69-23BE20DCF889}"/>
              </a:ext>
            </a:extLst>
          </p:cNvPr>
          <p:cNvSpPr txBox="1"/>
          <p:nvPr/>
        </p:nvSpPr>
        <p:spPr>
          <a:xfrm>
            <a:off x="8493909" y="2084751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Uridine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6072628-99E3-75F8-5F98-E29BDE924A81}"/>
              </a:ext>
            </a:extLst>
          </p:cNvPr>
          <p:cNvSpPr txBox="1"/>
          <p:nvPr/>
        </p:nvSpPr>
        <p:spPr>
          <a:xfrm>
            <a:off x="9172304" y="1804916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8FD1795-59C8-BE13-CBA0-1C9438CA1FF7}"/>
              </a:ext>
            </a:extLst>
          </p:cNvPr>
          <p:cNvSpPr txBox="1"/>
          <p:nvPr/>
        </p:nvSpPr>
        <p:spPr>
          <a:xfrm>
            <a:off x="9868242" y="1804916"/>
            <a:ext cx="357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dTMP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C9E5A0-B528-0128-C680-636C73C67174}"/>
              </a:ext>
            </a:extLst>
          </p:cNvPr>
          <p:cNvSpPr txBox="1"/>
          <p:nvPr/>
        </p:nvSpPr>
        <p:spPr>
          <a:xfrm>
            <a:off x="9824159" y="2352508"/>
            <a:ext cx="4459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Thymine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0FFC534-956A-03FF-01FA-8C4728CF87A7}"/>
              </a:ext>
            </a:extLst>
          </p:cNvPr>
          <p:cNvSpPr txBox="1"/>
          <p:nvPr/>
        </p:nvSpPr>
        <p:spPr>
          <a:xfrm>
            <a:off x="9796107" y="2084751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Thymidine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C660047B-6154-3B05-13FD-46BE90BA652A}"/>
              </a:ext>
            </a:extLst>
          </p:cNvPr>
          <p:cNvCxnSpPr>
            <a:cxnSpLocks/>
            <a:stCxn id="284" idx="2"/>
            <a:endCxn id="283" idx="0"/>
          </p:cNvCxnSpPr>
          <p:nvPr/>
        </p:nvCxnSpPr>
        <p:spPr>
          <a:xfrm flipH="1">
            <a:off x="10047137" y="2254028"/>
            <a:ext cx="1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229067F6-0AF8-2B1B-E05B-94468998A6EB}"/>
              </a:ext>
            </a:extLst>
          </p:cNvPr>
          <p:cNvCxnSpPr>
            <a:cxnSpLocks/>
            <a:stCxn id="282" idx="2"/>
            <a:endCxn id="284" idx="0"/>
          </p:cNvCxnSpPr>
          <p:nvPr/>
        </p:nvCxnSpPr>
        <p:spPr>
          <a:xfrm>
            <a:off x="10047137" y="1974193"/>
            <a:ext cx="1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AEF88D2F-0F2E-EC86-DE6A-A37D9FD647CC}"/>
              </a:ext>
            </a:extLst>
          </p:cNvPr>
          <p:cNvCxnSpPr>
            <a:cxnSpLocks/>
            <a:stCxn id="269" idx="3"/>
            <a:endCxn id="281" idx="1"/>
          </p:cNvCxnSpPr>
          <p:nvPr/>
        </p:nvCxnSpPr>
        <p:spPr>
          <a:xfrm>
            <a:off x="8859714" y="1889555"/>
            <a:ext cx="312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B5321F3-BD53-4232-C248-7FEE76540402}"/>
              </a:ext>
            </a:extLst>
          </p:cNvPr>
          <p:cNvCxnSpPr>
            <a:cxnSpLocks/>
            <a:stCxn id="281" idx="3"/>
            <a:endCxn id="282" idx="1"/>
          </p:cNvCxnSpPr>
          <p:nvPr/>
        </p:nvCxnSpPr>
        <p:spPr>
          <a:xfrm>
            <a:off x="9538110" y="1889555"/>
            <a:ext cx="330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C61626A-2259-CB18-D0F6-63B6B6FE0EBF}"/>
              </a:ext>
            </a:extLst>
          </p:cNvPr>
          <p:cNvCxnSpPr>
            <a:cxnSpLocks/>
            <a:stCxn id="281" idx="2"/>
            <a:endCxn id="290" idx="0"/>
          </p:cNvCxnSpPr>
          <p:nvPr/>
        </p:nvCxnSpPr>
        <p:spPr>
          <a:xfrm>
            <a:off x="9355207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E29B4685-DF40-8EC7-04BE-DB029311DB35}"/>
              </a:ext>
            </a:extLst>
          </p:cNvPr>
          <p:cNvSpPr txBox="1"/>
          <p:nvPr/>
        </p:nvSpPr>
        <p:spPr>
          <a:xfrm>
            <a:off x="9061697" y="2084751"/>
            <a:ext cx="5870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Deoxyuridine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976E844-6C09-AF7A-CFEF-825C1E18DC81}"/>
              </a:ext>
            </a:extLst>
          </p:cNvPr>
          <p:cNvCxnSpPr>
            <a:cxnSpLocks/>
            <a:stCxn id="269" idx="2"/>
            <a:endCxn id="280" idx="0"/>
          </p:cNvCxnSpPr>
          <p:nvPr/>
        </p:nvCxnSpPr>
        <p:spPr>
          <a:xfrm>
            <a:off x="8696048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75F856E-3E99-0137-92B8-693F8439A951}"/>
              </a:ext>
            </a:extLst>
          </p:cNvPr>
          <p:cNvCxnSpPr>
            <a:cxnSpLocks/>
            <a:stCxn id="280" idx="2"/>
            <a:endCxn id="279" idx="0"/>
          </p:cNvCxnSpPr>
          <p:nvPr/>
        </p:nvCxnSpPr>
        <p:spPr>
          <a:xfrm flipH="1">
            <a:off x="8696047" y="2254028"/>
            <a:ext cx="1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5A3DE978-5BB4-6823-F9D2-18ECCD836FCA}"/>
              </a:ext>
            </a:extLst>
          </p:cNvPr>
          <p:cNvSpPr txBox="1"/>
          <p:nvPr/>
        </p:nvSpPr>
        <p:spPr>
          <a:xfrm>
            <a:off x="7908782" y="180491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679C929-6E17-84D0-5ECE-9C04118FD8A5}"/>
              </a:ext>
            </a:extLst>
          </p:cNvPr>
          <p:cNvSpPr txBox="1"/>
          <p:nvPr/>
        </p:nvSpPr>
        <p:spPr>
          <a:xfrm>
            <a:off x="7846265" y="2352508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Cytosine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D540CEE-BEB4-E277-FA91-D0894F1E9083}"/>
              </a:ext>
            </a:extLst>
          </p:cNvPr>
          <p:cNvSpPr txBox="1"/>
          <p:nvPr/>
        </p:nvSpPr>
        <p:spPr>
          <a:xfrm>
            <a:off x="7855081" y="2084751"/>
            <a:ext cx="43473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Cytidine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3BC2C74-473B-DCBC-C1F1-49F377318A0F}"/>
              </a:ext>
            </a:extLst>
          </p:cNvPr>
          <p:cNvCxnSpPr>
            <a:cxnSpLocks/>
            <a:stCxn id="293" idx="2"/>
            <a:endCxn id="295" idx="0"/>
          </p:cNvCxnSpPr>
          <p:nvPr/>
        </p:nvCxnSpPr>
        <p:spPr>
          <a:xfrm>
            <a:off x="8072449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632885D-8AEC-4333-61A2-7421C52D9720}"/>
              </a:ext>
            </a:extLst>
          </p:cNvPr>
          <p:cNvCxnSpPr>
            <a:cxnSpLocks/>
            <a:stCxn id="295" idx="2"/>
            <a:endCxn id="294" idx="0"/>
          </p:cNvCxnSpPr>
          <p:nvPr/>
        </p:nvCxnSpPr>
        <p:spPr>
          <a:xfrm>
            <a:off x="8072449" y="2254028"/>
            <a:ext cx="0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2CA81275-CAEA-D75B-CA16-FB65808625F6}"/>
              </a:ext>
            </a:extLst>
          </p:cNvPr>
          <p:cNvSpPr txBox="1"/>
          <p:nvPr/>
        </p:nvSpPr>
        <p:spPr>
          <a:xfrm>
            <a:off x="7451418" y="1804916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D44C99F-9916-2AE6-FD42-63D646F146ED}"/>
              </a:ext>
            </a:extLst>
          </p:cNvPr>
          <p:cNvSpPr txBox="1"/>
          <p:nvPr/>
        </p:nvSpPr>
        <p:spPr>
          <a:xfrm>
            <a:off x="7327185" y="2084751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Deoxycytidine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980CD9A-38E6-195C-936F-260C14C82590}"/>
              </a:ext>
            </a:extLst>
          </p:cNvPr>
          <p:cNvCxnSpPr>
            <a:cxnSpLocks/>
            <a:stCxn id="298" idx="2"/>
            <a:endCxn id="299" idx="0"/>
          </p:cNvCxnSpPr>
          <p:nvPr/>
        </p:nvCxnSpPr>
        <p:spPr>
          <a:xfrm>
            <a:off x="7634321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CBAB5AD8-CC44-69E8-FF3E-246BC40D890B}"/>
              </a:ext>
            </a:extLst>
          </p:cNvPr>
          <p:cNvSpPr txBox="1"/>
          <p:nvPr/>
        </p:nvSpPr>
        <p:spPr>
          <a:xfrm>
            <a:off x="8272420" y="1604578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89D58E5-D890-1C5F-FE7B-88010A5D2AA3}"/>
              </a:ext>
            </a:extLst>
          </p:cNvPr>
          <p:cNvSpPr txBox="1"/>
          <p:nvPr/>
        </p:nvSpPr>
        <p:spPr>
          <a:xfrm>
            <a:off x="7997166" y="142317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UTP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56BE828-4608-323D-553D-9A8BEFADA43A}"/>
              </a:ext>
            </a:extLst>
          </p:cNvPr>
          <p:cNvSpPr txBox="1"/>
          <p:nvPr/>
        </p:nvSpPr>
        <p:spPr>
          <a:xfrm>
            <a:off x="7821170" y="1604578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69636D0-B522-8DEA-AA11-C882B8426F3F}"/>
              </a:ext>
            </a:extLst>
          </p:cNvPr>
          <p:cNvSpPr txBox="1"/>
          <p:nvPr/>
        </p:nvSpPr>
        <p:spPr>
          <a:xfrm>
            <a:off x="7545916" y="1423170"/>
            <a:ext cx="3129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CTP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C3B828C7-D524-FBD8-B6BC-B2B1CC6BE69B}"/>
              </a:ext>
            </a:extLst>
          </p:cNvPr>
          <p:cNvCxnSpPr>
            <a:cxnSpLocks/>
            <a:stCxn id="306" idx="3"/>
            <a:endCxn id="302" idx="1"/>
          </p:cNvCxnSpPr>
          <p:nvPr/>
        </p:nvCxnSpPr>
        <p:spPr>
          <a:xfrm>
            <a:off x="7858822" y="1507809"/>
            <a:ext cx="138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9EBB6DD7-8AE2-625F-5A27-02474EADF83F}"/>
              </a:ext>
            </a:extLst>
          </p:cNvPr>
          <p:cNvSpPr txBox="1"/>
          <p:nvPr/>
        </p:nvSpPr>
        <p:spPr>
          <a:xfrm>
            <a:off x="7372773" y="1611767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755F7CC-65F8-87D8-2ECE-41D9C4CDAF9B}"/>
              </a:ext>
            </a:extLst>
          </p:cNvPr>
          <p:cNvSpPr txBox="1"/>
          <p:nvPr/>
        </p:nvSpPr>
        <p:spPr>
          <a:xfrm>
            <a:off x="7036400" y="142317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76009CB-1E7A-E9DE-8CBC-E96D632DE063}"/>
              </a:ext>
            </a:extLst>
          </p:cNvPr>
          <p:cNvCxnSpPr>
            <a:cxnSpLocks/>
          </p:cNvCxnSpPr>
          <p:nvPr/>
        </p:nvCxnSpPr>
        <p:spPr>
          <a:xfrm>
            <a:off x="7194807" y="1557764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A846FF4E-4A7D-8373-90DE-1A7C56DC8CA8}"/>
              </a:ext>
            </a:extLst>
          </p:cNvPr>
          <p:cNvCxnSpPr>
            <a:cxnSpLocks/>
            <a:stCxn id="312" idx="3"/>
            <a:endCxn id="306" idx="1"/>
          </p:cNvCxnSpPr>
          <p:nvPr/>
        </p:nvCxnSpPr>
        <p:spPr>
          <a:xfrm>
            <a:off x="7387778" y="1507809"/>
            <a:ext cx="158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DB03C5C1-1201-06B1-FCF6-A5637634BF0B}"/>
              </a:ext>
            </a:extLst>
          </p:cNvPr>
          <p:cNvSpPr txBox="1"/>
          <p:nvPr/>
        </p:nvSpPr>
        <p:spPr>
          <a:xfrm>
            <a:off x="9026881" y="1604578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13A757F-7248-DA5A-FEA4-4F084354E60E}"/>
              </a:ext>
            </a:extLst>
          </p:cNvPr>
          <p:cNvSpPr txBox="1"/>
          <p:nvPr/>
        </p:nvSpPr>
        <p:spPr>
          <a:xfrm>
            <a:off x="8751627" y="142317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29F8F32-3515-2856-351E-218006816DB3}"/>
              </a:ext>
            </a:extLst>
          </p:cNvPr>
          <p:cNvSpPr txBox="1"/>
          <p:nvPr/>
        </p:nvSpPr>
        <p:spPr>
          <a:xfrm>
            <a:off x="9659273" y="1604578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dTDP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A92B12D-B3A8-8FB3-BD14-C2A8026AFA88}"/>
              </a:ext>
            </a:extLst>
          </p:cNvPr>
          <p:cNvSpPr txBox="1"/>
          <p:nvPr/>
        </p:nvSpPr>
        <p:spPr>
          <a:xfrm>
            <a:off x="9384018" y="1423170"/>
            <a:ext cx="3433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dTTP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8B60AFA5-536E-71EF-7B9B-0533A4F2F82C}"/>
              </a:ext>
            </a:extLst>
          </p:cNvPr>
          <p:cNvCxnSpPr>
            <a:cxnSpLocks/>
            <a:stCxn id="27" idx="3"/>
            <a:endCxn id="198" idx="1"/>
          </p:cNvCxnSpPr>
          <p:nvPr/>
        </p:nvCxnSpPr>
        <p:spPr>
          <a:xfrm flipV="1">
            <a:off x="5604916" y="1605883"/>
            <a:ext cx="579836" cy="403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28E5966-050E-375A-16FD-C44A5AB1467F}"/>
              </a:ext>
            </a:extLst>
          </p:cNvPr>
          <p:cNvCxnSpPr>
            <a:cxnSpLocks/>
            <a:stCxn id="155" idx="2"/>
            <a:endCxn id="354" idx="0"/>
          </p:cNvCxnSpPr>
          <p:nvPr/>
        </p:nvCxnSpPr>
        <p:spPr>
          <a:xfrm>
            <a:off x="6308640" y="5144583"/>
            <a:ext cx="148431" cy="298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14F6EE80-CE80-993F-3861-D4DAA88AAF19}"/>
              </a:ext>
            </a:extLst>
          </p:cNvPr>
          <p:cNvSpPr txBox="1"/>
          <p:nvPr/>
        </p:nvSpPr>
        <p:spPr>
          <a:xfrm>
            <a:off x="6174782" y="5442945"/>
            <a:ext cx="5645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5-oxoproline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9D17B59-AB1D-7880-4DC9-F2DB4201786F}"/>
              </a:ext>
            </a:extLst>
          </p:cNvPr>
          <p:cNvCxnSpPr>
            <a:cxnSpLocks/>
            <a:stCxn id="147" idx="1"/>
            <a:endCxn id="354" idx="3"/>
          </p:cNvCxnSpPr>
          <p:nvPr/>
        </p:nvCxnSpPr>
        <p:spPr>
          <a:xfrm flipH="1">
            <a:off x="6739359" y="5059945"/>
            <a:ext cx="593921" cy="467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5B5B276-D992-D9BB-247B-12CF78C2CBF5}"/>
              </a:ext>
            </a:extLst>
          </p:cNvPr>
          <p:cNvCxnSpPr>
            <a:cxnSpLocks/>
            <a:stCxn id="360" idx="1"/>
            <a:endCxn id="34" idx="0"/>
          </p:cNvCxnSpPr>
          <p:nvPr/>
        </p:nvCxnSpPr>
        <p:spPr>
          <a:xfrm flipH="1">
            <a:off x="3780065" y="3190721"/>
            <a:ext cx="419930" cy="160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8DC1413D-DA04-281A-322E-0FCC09DB5DDF}"/>
              </a:ext>
            </a:extLst>
          </p:cNvPr>
          <p:cNvSpPr txBox="1"/>
          <p:nvPr/>
        </p:nvSpPr>
        <p:spPr>
          <a:xfrm>
            <a:off x="206588" y="3409910"/>
            <a:ext cx="7954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N-acetyl Asparagine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CF7F4364-9E0A-D941-8A9F-FE2D5554679C}"/>
              </a:ext>
            </a:extLst>
          </p:cNvPr>
          <p:cNvCxnSpPr>
            <a:cxnSpLocks/>
            <a:stCxn id="361" idx="2"/>
            <a:endCxn id="177" idx="0"/>
          </p:cNvCxnSpPr>
          <p:nvPr/>
        </p:nvCxnSpPr>
        <p:spPr>
          <a:xfrm>
            <a:off x="604294" y="3579187"/>
            <a:ext cx="261163" cy="126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DE344557-978B-ECA0-3653-397BC6DD9F1A}"/>
              </a:ext>
            </a:extLst>
          </p:cNvPr>
          <p:cNvSpPr txBox="1"/>
          <p:nvPr/>
        </p:nvSpPr>
        <p:spPr>
          <a:xfrm>
            <a:off x="303079" y="4221924"/>
            <a:ext cx="7136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acetylaspartate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0F081730-107A-AE4B-096F-3A7D10969968}"/>
              </a:ext>
            </a:extLst>
          </p:cNvPr>
          <p:cNvCxnSpPr>
            <a:cxnSpLocks/>
            <a:stCxn id="176" idx="2"/>
            <a:endCxn id="365" idx="0"/>
          </p:cNvCxnSpPr>
          <p:nvPr/>
        </p:nvCxnSpPr>
        <p:spPr>
          <a:xfrm flipH="1">
            <a:off x="659908" y="4111172"/>
            <a:ext cx="440771" cy="11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C7524E40-5193-D970-7EAE-FE2D7C503D4E}"/>
              </a:ext>
            </a:extLst>
          </p:cNvPr>
          <p:cNvSpPr txBox="1"/>
          <p:nvPr/>
        </p:nvSpPr>
        <p:spPr>
          <a:xfrm>
            <a:off x="2229260" y="3443953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Cysteic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C8AFB70E-D738-B1AB-4FCD-D5823490B88F}"/>
              </a:ext>
            </a:extLst>
          </p:cNvPr>
          <p:cNvCxnSpPr>
            <a:cxnSpLocks/>
            <a:stCxn id="82" idx="2"/>
            <a:endCxn id="368" idx="0"/>
          </p:cNvCxnSpPr>
          <p:nvPr/>
        </p:nvCxnSpPr>
        <p:spPr>
          <a:xfrm>
            <a:off x="2536395" y="3384551"/>
            <a:ext cx="1" cy="5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6F62A2B1-8053-F238-8BE2-654F19644881}"/>
              </a:ext>
            </a:extLst>
          </p:cNvPr>
          <p:cNvSpPr txBox="1"/>
          <p:nvPr/>
        </p:nvSpPr>
        <p:spPr>
          <a:xfrm>
            <a:off x="353364" y="508276"/>
            <a:ext cx="4908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Nicotinate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DADB54D-6098-E599-E320-52C7C8E489AF}"/>
              </a:ext>
            </a:extLst>
          </p:cNvPr>
          <p:cNvSpPr txBox="1"/>
          <p:nvPr/>
        </p:nvSpPr>
        <p:spPr>
          <a:xfrm>
            <a:off x="416235" y="855359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NaMN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92B58BB-275E-33FC-856D-812F4FF5969F}"/>
              </a:ext>
            </a:extLst>
          </p:cNvPr>
          <p:cNvSpPr txBox="1"/>
          <p:nvPr/>
        </p:nvSpPr>
        <p:spPr>
          <a:xfrm>
            <a:off x="1005054" y="855359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5E1EAEB-059C-D384-BBEF-C66F980EDA38}"/>
              </a:ext>
            </a:extLst>
          </p:cNvPr>
          <p:cNvSpPr txBox="1"/>
          <p:nvPr/>
        </p:nvSpPr>
        <p:spPr>
          <a:xfrm>
            <a:off x="981811" y="1196933"/>
            <a:ext cx="3706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NADH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92804B52-E554-956A-E295-94C767B63D07}"/>
              </a:ext>
            </a:extLst>
          </p:cNvPr>
          <p:cNvSpPr txBox="1"/>
          <p:nvPr/>
        </p:nvSpPr>
        <p:spPr>
          <a:xfrm>
            <a:off x="1596642" y="855359"/>
            <a:ext cx="3305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NMN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3B5C664B-F331-F2E7-2093-1C2EF871F5D1}"/>
              </a:ext>
            </a:extLst>
          </p:cNvPr>
          <p:cNvSpPr txBox="1"/>
          <p:nvPr/>
        </p:nvSpPr>
        <p:spPr>
          <a:xfrm>
            <a:off x="1596642" y="468866"/>
            <a:ext cx="3305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5B29FF3-4084-90FD-D70D-2E75B68CAADA}"/>
              </a:ext>
            </a:extLst>
          </p:cNvPr>
          <p:cNvSpPr txBox="1"/>
          <p:nvPr/>
        </p:nvSpPr>
        <p:spPr>
          <a:xfrm>
            <a:off x="332880" y="1196933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Quinolinate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CEDFBDF2-7D27-2AB9-D206-94CF33C68D6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98743" y="1366210"/>
            <a:ext cx="395" cy="14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746D06C1-F78A-A2B7-D5C0-E3C74F941B44}"/>
              </a:ext>
            </a:extLst>
          </p:cNvPr>
          <p:cNvCxnSpPr>
            <a:cxnSpLocks/>
          </p:cNvCxnSpPr>
          <p:nvPr/>
        </p:nvCxnSpPr>
        <p:spPr>
          <a:xfrm>
            <a:off x="598744" y="1024275"/>
            <a:ext cx="1" cy="172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203D0CA-42F7-BE4F-1E9D-95E0212371B1}"/>
              </a:ext>
            </a:extLst>
          </p:cNvPr>
          <p:cNvCxnSpPr>
            <a:cxnSpLocks/>
            <a:stCxn id="377" idx="2"/>
          </p:cNvCxnSpPr>
          <p:nvPr/>
        </p:nvCxnSpPr>
        <p:spPr>
          <a:xfrm flipH="1">
            <a:off x="598744" y="677553"/>
            <a:ext cx="40" cy="17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01B8C66-63D0-DF8D-29B6-113C432574DC}"/>
              </a:ext>
            </a:extLst>
          </p:cNvPr>
          <p:cNvCxnSpPr>
            <a:cxnSpLocks/>
            <a:stCxn id="378" idx="3"/>
            <a:endCxn id="380" idx="1"/>
          </p:cNvCxnSpPr>
          <p:nvPr/>
        </p:nvCxnSpPr>
        <p:spPr>
          <a:xfrm>
            <a:off x="782041" y="939998"/>
            <a:ext cx="223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B8739EE2-FFB3-DAB2-9A71-3E57F7F07A75}"/>
              </a:ext>
            </a:extLst>
          </p:cNvPr>
          <p:cNvCxnSpPr>
            <a:cxnSpLocks/>
            <a:stCxn id="380" idx="3"/>
            <a:endCxn id="382" idx="1"/>
          </p:cNvCxnSpPr>
          <p:nvPr/>
        </p:nvCxnSpPr>
        <p:spPr>
          <a:xfrm>
            <a:off x="1329182" y="939998"/>
            <a:ext cx="267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6A522849-F22C-A659-C8AB-538C665206F8}"/>
              </a:ext>
            </a:extLst>
          </p:cNvPr>
          <p:cNvCxnSpPr>
            <a:cxnSpLocks/>
            <a:endCxn id="383" idx="1"/>
          </p:cNvCxnSpPr>
          <p:nvPr/>
        </p:nvCxnSpPr>
        <p:spPr>
          <a:xfrm flipV="1">
            <a:off x="1325967" y="553505"/>
            <a:ext cx="270675" cy="334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FFFFD1ED-8F46-16CA-FC8E-D391B34A2599}"/>
              </a:ext>
            </a:extLst>
          </p:cNvPr>
          <p:cNvCxnSpPr>
            <a:cxnSpLocks/>
            <a:stCxn id="380" idx="2"/>
            <a:endCxn id="381" idx="0"/>
          </p:cNvCxnSpPr>
          <p:nvPr/>
        </p:nvCxnSpPr>
        <p:spPr>
          <a:xfrm>
            <a:off x="1167118" y="1024636"/>
            <a:ext cx="0" cy="172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E0B0343F-E0C8-F74A-7495-7FC5EAECEAAC}"/>
              </a:ext>
            </a:extLst>
          </p:cNvPr>
          <p:cNvCxnSpPr>
            <a:cxnSpLocks/>
            <a:stCxn id="383" idx="2"/>
            <a:endCxn id="382" idx="0"/>
          </p:cNvCxnSpPr>
          <p:nvPr/>
        </p:nvCxnSpPr>
        <p:spPr>
          <a:xfrm>
            <a:off x="1761912" y="638143"/>
            <a:ext cx="0" cy="217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CBF50F-0A35-690D-07D5-818D19E8B274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3364747" y="5246318"/>
            <a:ext cx="770545" cy="243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4EA8AFB-6071-DFC3-F8E4-E972E41F1E6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176755" y="2369197"/>
            <a:ext cx="0" cy="14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A6E80EE-470E-03A4-DD0F-14A9FA8543D6}"/>
              </a:ext>
            </a:extLst>
          </p:cNvPr>
          <p:cNvCxnSpPr>
            <a:cxnSpLocks/>
            <a:stCxn id="206" idx="3"/>
            <a:endCxn id="208" idx="0"/>
          </p:cNvCxnSpPr>
          <p:nvPr/>
        </p:nvCxnSpPr>
        <p:spPr>
          <a:xfrm>
            <a:off x="8898636" y="3405866"/>
            <a:ext cx="694017" cy="46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1E58514-86AA-812F-CAF3-21265451755F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176755" y="3027150"/>
            <a:ext cx="0" cy="117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4689CCD7-3446-DA2C-BCA1-AD0DD8FF0FC8}"/>
              </a:ext>
            </a:extLst>
          </p:cNvPr>
          <p:cNvCxnSpPr>
            <a:cxnSpLocks/>
          </p:cNvCxnSpPr>
          <p:nvPr/>
        </p:nvCxnSpPr>
        <p:spPr>
          <a:xfrm>
            <a:off x="7709148" y="1545681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7D549CE4-BCDC-D886-768D-D1801372AF8D}"/>
              </a:ext>
            </a:extLst>
          </p:cNvPr>
          <p:cNvCxnSpPr>
            <a:cxnSpLocks/>
          </p:cNvCxnSpPr>
          <p:nvPr/>
        </p:nvCxnSpPr>
        <p:spPr>
          <a:xfrm>
            <a:off x="8162791" y="154748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4829BD2D-5901-0002-881F-995A05374C10}"/>
              </a:ext>
            </a:extLst>
          </p:cNvPr>
          <p:cNvCxnSpPr>
            <a:cxnSpLocks/>
          </p:cNvCxnSpPr>
          <p:nvPr/>
        </p:nvCxnSpPr>
        <p:spPr>
          <a:xfrm>
            <a:off x="7432239" y="1736774"/>
            <a:ext cx="151154" cy="110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10217C1F-643E-20F7-EEDA-B27277DB319C}"/>
              </a:ext>
            </a:extLst>
          </p:cNvPr>
          <p:cNvCxnSpPr>
            <a:cxnSpLocks/>
          </p:cNvCxnSpPr>
          <p:nvPr/>
        </p:nvCxnSpPr>
        <p:spPr>
          <a:xfrm>
            <a:off x="7965738" y="1725997"/>
            <a:ext cx="110328" cy="11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E81F354C-8AB8-AD85-D541-504926C259EF}"/>
              </a:ext>
            </a:extLst>
          </p:cNvPr>
          <p:cNvCxnSpPr>
            <a:cxnSpLocks/>
          </p:cNvCxnSpPr>
          <p:nvPr/>
        </p:nvCxnSpPr>
        <p:spPr>
          <a:xfrm>
            <a:off x="8416544" y="173084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8EFFEDBD-D7AA-E4AD-CD5E-037F98482748}"/>
              </a:ext>
            </a:extLst>
          </p:cNvPr>
          <p:cNvCxnSpPr>
            <a:cxnSpLocks/>
          </p:cNvCxnSpPr>
          <p:nvPr/>
        </p:nvCxnSpPr>
        <p:spPr>
          <a:xfrm>
            <a:off x="9937926" y="1700761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BA825757-B1E6-9680-3469-E12BAF8C3DEA}"/>
              </a:ext>
            </a:extLst>
          </p:cNvPr>
          <p:cNvCxnSpPr>
            <a:cxnSpLocks/>
          </p:cNvCxnSpPr>
          <p:nvPr/>
        </p:nvCxnSpPr>
        <p:spPr>
          <a:xfrm>
            <a:off x="9648570" y="1507808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70DD49D1-39BA-04E3-3307-00F1C1F62F1D}"/>
              </a:ext>
            </a:extLst>
          </p:cNvPr>
          <p:cNvCxnSpPr>
            <a:cxnSpLocks/>
          </p:cNvCxnSpPr>
          <p:nvPr/>
        </p:nvCxnSpPr>
        <p:spPr>
          <a:xfrm>
            <a:off x="9032424" y="1518637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A0D1ABC5-AED3-5726-2640-0B1247C7B8BE}"/>
              </a:ext>
            </a:extLst>
          </p:cNvPr>
          <p:cNvCxnSpPr>
            <a:cxnSpLocks/>
          </p:cNvCxnSpPr>
          <p:nvPr/>
        </p:nvCxnSpPr>
        <p:spPr>
          <a:xfrm>
            <a:off x="9254842" y="1738316"/>
            <a:ext cx="54606" cy="11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188F6246-B88A-4D12-CC43-BD911328F89F}"/>
              </a:ext>
            </a:extLst>
          </p:cNvPr>
          <p:cNvCxnSpPr>
            <a:cxnSpLocks/>
            <a:stCxn id="257" idx="2"/>
            <a:endCxn id="260" idx="0"/>
          </p:cNvCxnSpPr>
          <p:nvPr/>
        </p:nvCxnSpPr>
        <p:spPr>
          <a:xfrm flipH="1">
            <a:off x="9610701" y="3205394"/>
            <a:ext cx="1" cy="91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>
            <a:extLst>
              <a:ext uri="{FF2B5EF4-FFF2-40B4-BE49-F238E27FC236}">
                <a16:creationId xmlns:a16="http://schemas.microsoft.com/office/drawing/2014/main" id="{04D3FF15-DB99-415F-C837-D27D1E54636D}"/>
              </a:ext>
            </a:extLst>
          </p:cNvPr>
          <p:cNvSpPr txBox="1"/>
          <p:nvPr/>
        </p:nvSpPr>
        <p:spPr>
          <a:xfrm>
            <a:off x="8114112" y="120581"/>
            <a:ext cx="5373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8BFFF226-A9A1-B061-4156-181439EC96D1}"/>
              </a:ext>
            </a:extLst>
          </p:cNvPr>
          <p:cNvSpPr txBox="1"/>
          <p:nvPr/>
        </p:nvSpPr>
        <p:spPr>
          <a:xfrm flipH="1">
            <a:off x="8806373" y="120581"/>
            <a:ext cx="6407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Carbamoyl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996925F6-35B7-9B31-09A3-AB912AA5099C}"/>
              </a:ext>
            </a:extLst>
          </p:cNvPr>
          <p:cNvCxnSpPr>
            <a:cxnSpLocks/>
            <a:stCxn id="744" idx="2"/>
            <a:endCxn id="267" idx="0"/>
          </p:cNvCxnSpPr>
          <p:nvPr/>
        </p:nvCxnSpPr>
        <p:spPr>
          <a:xfrm>
            <a:off x="8382776" y="289858"/>
            <a:ext cx="313272" cy="9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C7AA531A-4844-34B4-0427-A1F018B08028}"/>
              </a:ext>
            </a:extLst>
          </p:cNvPr>
          <p:cNvCxnSpPr>
            <a:cxnSpLocks/>
            <a:stCxn id="745" idx="2"/>
            <a:endCxn id="267" idx="0"/>
          </p:cNvCxnSpPr>
          <p:nvPr/>
        </p:nvCxnSpPr>
        <p:spPr>
          <a:xfrm flipH="1">
            <a:off x="8696048" y="289858"/>
            <a:ext cx="430722" cy="9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3FEEE8-57F8-55BD-C63A-9CCE442A2365}"/>
              </a:ext>
            </a:extLst>
          </p:cNvPr>
          <p:cNvSpPr txBox="1"/>
          <p:nvPr/>
        </p:nvSpPr>
        <p:spPr>
          <a:xfrm>
            <a:off x="331682" y="1506542"/>
            <a:ext cx="5341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Kynurenine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A27BD1-CDCB-86C3-8186-85A4CD86DB6B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598743" y="1675819"/>
            <a:ext cx="395" cy="10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017753A-ED5F-2E6B-EA0E-1DC58965DB9B}"/>
              </a:ext>
            </a:extLst>
          </p:cNvPr>
          <p:cNvSpPr txBox="1"/>
          <p:nvPr/>
        </p:nvSpPr>
        <p:spPr>
          <a:xfrm>
            <a:off x="1905673" y="2048018"/>
            <a:ext cx="8611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11DE72F-238E-C0F5-6FE0-59411CE82310}"/>
              </a:ext>
            </a:extLst>
          </p:cNvPr>
          <p:cNvCxnSpPr>
            <a:cxnSpLocks/>
            <a:stCxn id="75" idx="3"/>
            <a:endCxn id="100" idx="0"/>
          </p:cNvCxnSpPr>
          <p:nvPr/>
        </p:nvCxnSpPr>
        <p:spPr>
          <a:xfrm>
            <a:off x="2048309" y="1975943"/>
            <a:ext cx="287931" cy="72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D76DB8D-A23B-7BF1-5B4E-EE275CF9D2AF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flipH="1">
            <a:off x="1789263" y="2060581"/>
            <a:ext cx="1" cy="677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6A46D18-F9EC-2AF7-9C97-E917477D2D4B}"/>
              </a:ext>
            </a:extLst>
          </p:cNvPr>
          <p:cNvSpPr txBox="1"/>
          <p:nvPr/>
        </p:nvSpPr>
        <p:spPr>
          <a:xfrm>
            <a:off x="746038" y="2550440"/>
            <a:ext cx="9236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5-Methyltetrahydrofolate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0AE7245-7D1B-0C29-5449-31371CFBE7C4}"/>
              </a:ext>
            </a:extLst>
          </p:cNvPr>
          <p:cNvCxnSpPr>
            <a:cxnSpLocks/>
            <a:stCxn id="183" idx="0"/>
            <a:endCxn id="75" idx="2"/>
          </p:cNvCxnSpPr>
          <p:nvPr/>
        </p:nvCxnSpPr>
        <p:spPr>
          <a:xfrm flipV="1">
            <a:off x="1207864" y="2060581"/>
            <a:ext cx="581400" cy="48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>
            <a:extLst>
              <a:ext uri="{FF2B5EF4-FFF2-40B4-BE49-F238E27FC236}">
                <a16:creationId xmlns:a16="http://schemas.microsoft.com/office/drawing/2014/main" id="{9E714E6F-39FC-2BE6-8375-56339910CBB0}"/>
              </a:ext>
            </a:extLst>
          </p:cNvPr>
          <p:cNvSpPr txBox="1"/>
          <p:nvPr/>
        </p:nvSpPr>
        <p:spPr>
          <a:xfrm>
            <a:off x="167340" y="2426721"/>
            <a:ext cx="6848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Tetrahydrofolate</a:t>
            </a:r>
          </a:p>
        </p:txBody>
      </p: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B75A0FE2-4079-F2F6-C2C8-13151841FF19}"/>
              </a:ext>
            </a:extLst>
          </p:cNvPr>
          <p:cNvCxnSpPr>
            <a:cxnSpLocks/>
            <a:stCxn id="183" idx="1"/>
            <a:endCxn id="582" idx="2"/>
          </p:cNvCxnSpPr>
          <p:nvPr/>
        </p:nvCxnSpPr>
        <p:spPr>
          <a:xfrm flipH="1" flipV="1">
            <a:off x="509742" y="2595998"/>
            <a:ext cx="236296" cy="3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81F4FB7E-139A-82D8-DD9D-0881119A481A}"/>
              </a:ext>
            </a:extLst>
          </p:cNvPr>
          <p:cNvSpPr txBox="1"/>
          <p:nvPr/>
        </p:nvSpPr>
        <p:spPr>
          <a:xfrm>
            <a:off x="0" y="2191338"/>
            <a:ext cx="11142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5,10-Methylenetetrahydrofolate</a:t>
            </a: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897D36A-7A63-DFF2-AF42-BFCBEBF264B9}"/>
              </a:ext>
            </a:extLst>
          </p:cNvPr>
          <p:cNvCxnSpPr>
            <a:cxnSpLocks/>
            <a:stCxn id="599" idx="2"/>
            <a:endCxn id="587" idx="0"/>
          </p:cNvCxnSpPr>
          <p:nvPr/>
        </p:nvCxnSpPr>
        <p:spPr>
          <a:xfrm flipH="1">
            <a:off x="557134" y="2099860"/>
            <a:ext cx="498676" cy="91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38FE8E8-4211-E2F2-6418-A3D3CB3F1735}"/>
              </a:ext>
            </a:extLst>
          </p:cNvPr>
          <p:cNvCxnSpPr>
            <a:cxnSpLocks/>
            <a:stCxn id="587" idx="2"/>
            <a:endCxn id="582" idx="0"/>
          </p:cNvCxnSpPr>
          <p:nvPr/>
        </p:nvCxnSpPr>
        <p:spPr>
          <a:xfrm flipH="1">
            <a:off x="509742" y="2360615"/>
            <a:ext cx="47392" cy="66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4224FA97-088E-E67D-DF2D-56674778518A}"/>
              </a:ext>
            </a:extLst>
          </p:cNvPr>
          <p:cNvSpPr txBox="1"/>
          <p:nvPr/>
        </p:nvSpPr>
        <p:spPr>
          <a:xfrm>
            <a:off x="569939" y="1930583"/>
            <a:ext cx="9717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10-Formyltetrahydrofolate</a:t>
            </a:r>
          </a:p>
        </p:txBody>
      </p: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93BD30B7-280B-504D-8D72-0F1145BD8B65}"/>
              </a:ext>
            </a:extLst>
          </p:cNvPr>
          <p:cNvCxnSpPr>
            <a:cxnSpLocks/>
            <a:stCxn id="599" idx="2"/>
            <a:endCxn id="183" idx="0"/>
          </p:cNvCxnSpPr>
          <p:nvPr/>
        </p:nvCxnSpPr>
        <p:spPr>
          <a:xfrm>
            <a:off x="1055810" y="2099860"/>
            <a:ext cx="152054" cy="45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6C918E3-722D-8A93-AF09-A23AAB389D77}"/>
              </a:ext>
            </a:extLst>
          </p:cNvPr>
          <p:cNvSpPr txBox="1"/>
          <p:nvPr/>
        </p:nvSpPr>
        <p:spPr>
          <a:xfrm>
            <a:off x="106574" y="5630461"/>
            <a:ext cx="8611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C366F1D1-1223-C8A7-EC01-AFF0CFCFAF7A}"/>
              </a:ext>
            </a:extLst>
          </p:cNvPr>
          <p:cNvCxnSpPr>
            <a:cxnSpLocks/>
            <a:stCxn id="116" idx="3"/>
            <a:endCxn id="196" idx="2"/>
          </p:cNvCxnSpPr>
          <p:nvPr/>
        </p:nvCxnSpPr>
        <p:spPr>
          <a:xfrm flipH="1" flipV="1">
            <a:off x="537141" y="5799738"/>
            <a:ext cx="544824" cy="12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E7C5BFF6-02AF-1C2C-E3D6-E26A575DE625}"/>
              </a:ext>
            </a:extLst>
          </p:cNvPr>
          <p:cNvCxnSpPr>
            <a:cxnSpLocks/>
            <a:stCxn id="209" idx="0"/>
            <a:endCxn id="196" idx="2"/>
          </p:cNvCxnSpPr>
          <p:nvPr/>
        </p:nvCxnSpPr>
        <p:spPr>
          <a:xfrm flipV="1">
            <a:off x="537141" y="5799738"/>
            <a:ext cx="0" cy="462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TextBox 658">
            <a:extLst>
              <a:ext uri="{FF2B5EF4-FFF2-40B4-BE49-F238E27FC236}">
                <a16:creationId xmlns:a16="http://schemas.microsoft.com/office/drawing/2014/main" id="{84C2FB6C-905B-1F21-5F7D-43984BCC2DE6}"/>
              </a:ext>
            </a:extLst>
          </p:cNvPr>
          <p:cNvSpPr txBox="1"/>
          <p:nvPr/>
        </p:nvSpPr>
        <p:spPr>
          <a:xfrm>
            <a:off x="3596189" y="5494243"/>
            <a:ext cx="4315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L-Valine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C3457BD4-9C85-BD7E-06FC-DBF9A734CD0E}"/>
              </a:ext>
            </a:extLst>
          </p:cNvPr>
          <p:cNvSpPr txBox="1"/>
          <p:nvPr/>
        </p:nvSpPr>
        <p:spPr>
          <a:xfrm>
            <a:off x="2939352" y="3215274"/>
            <a:ext cx="4828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L-Leucine</a:t>
            </a:r>
          </a:p>
        </p:txBody>
      </p: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A9E4F23A-F82D-6A99-0F1C-BFDB6DEC684B}"/>
              </a:ext>
            </a:extLst>
          </p:cNvPr>
          <p:cNvCxnSpPr>
            <a:cxnSpLocks/>
            <a:stCxn id="659" idx="0"/>
            <a:endCxn id="94" idx="2"/>
          </p:cNvCxnSpPr>
          <p:nvPr/>
        </p:nvCxnSpPr>
        <p:spPr>
          <a:xfrm flipV="1">
            <a:off x="3811953" y="5246318"/>
            <a:ext cx="323339" cy="247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222B2A9E-1834-913E-1BF2-843E07D6353A}"/>
              </a:ext>
            </a:extLst>
          </p:cNvPr>
          <p:cNvSpPr txBox="1"/>
          <p:nvPr/>
        </p:nvSpPr>
        <p:spPr>
          <a:xfrm>
            <a:off x="4001791" y="5491681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CBDC9597-032E-74C0-B433-3A40809FA219}"/>
              </a:ext>
            </a:extLst>
          </p:cNvPr>
          <p:cNvCxnSpPr>
            <a:cxnSpLocks/>
            <a:stCxn id="666" idx="0"/>
            <a:endCxn id="94" idx="2"/>
          </p:cNvCxnSpPr>
          <p:nvPr/>
        </p:nvCxnSpPr>
        <p:spPr>
          <a:xfrm flipH="1" flipV="1">
            <a:off x="4135292" y="5246318"/>
            <a:ext cx="125545" cy="245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9A266B76-25E2-599B-734F-21A81FEB9173}"/>
              </a:ext>
            </a:extLst>
          </p:cNvPr>
          <p:cNvSpPr txBox="1"/>
          <p:nvPr/>
        </p:nvSpPr>
        <p:spPr>
          <a:xfrm>
            <a:off x="4496724" y="5488323"/>
            <a:ext cx="6142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L-Threonine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DF2EE945-5B79-69AE-43E2-2F229B3E64E7}"/>
              </a:ext>
            </a:extLst>
          </p:cNvPr>
          <p:cNvCxnSpPr>
            <a:cxnSpLocks/>
            <a:stCxn id="671" idx="0"/>
            <a:endCxn id="94" idx="2"/>
          </p:cNvCxnSpPr>
          <p:nvPr/>
        </p:nvCxnSpPr>
        <p:spPr>
          <a:xfrm flipH="1" flipV="1">
            <a:off x="4135292" y="5246318"/>
            <a:ext cx="668568" cy="24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FB940BA4-4666-A7BA-C612-E492AAB26462}"/>
              </a:ext>
            </a:extLst>
          </p:cNvPr>
          <p:cNvCxnSpPr>
            <a:cxnSpLocks/>
            <a:stCxn id="34" idx="1"/>
            <a:endCxn id="660" idx="3"/>
          </p:cNvCxnSpPr>
          <p:nvPr/>
        </p:nvCxnSpPr>
        <p:spPr>
          <a:xfrm flipH="1" flipV="1">
            <a:off x="3422177" y="3299913"/>
            <a:ext cx="94033" cy="136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2C7265-9B0B-6A70-8EE4-C1881CE674E6}"/>
              </a:ext>
            </a:extLst>
          </p:cNvPr>
          <p:cNvCxnSpPr>
            <a:cxnSpLocks/>
            <a:stCxn id="68" idx="3"/>
            <a:endCxn id="147" idx="3"/>
          </p:cNvCxnSpPr>
          <p:nvPr/>
        </p:nvCxnSpPr>
        <p:spPr>
          <a:xfrm flipH="1">
            <a:off x="7888240" y="4976273"/>
            <a:ext cx="538246" cy="83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050A98-FEF9-BE41-5F4B-DF22343AA53F}"/>
              </a:ext>
            </a:extLst>
          </p:cNvPr>
          <p:cNvSpPr txBox="1"/>
          <p:nvPr/>
        </p:nvSpPr>
        <p:spPr>
          <a:xfrm flipH="1">
            <a:off x="8426486" y="4891634"/>
            <a:ext cx="4427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4DE89A-C81D-601E-9630-D131AF2CBACC}"/>
              </a:ext>
            </a:extLst>
          </p:cNvPr>
          <p:cNvCxnSpPr>
            <a:cxnSpLocks/>
            <a:stCxn id="91" idx="3"/>
            <a:endCxn id="147" idx="3"/>
          </p:cNvCxnSpPr>
          <p:nvPr/>
        </p:nvCxnSpPr>
        <p:spPr>
          <a:xfrm flipH="1" flipV="1">
            <a:off x="7888240" y="5059945"/>
            <a:ext cx="562134" cy="129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284D8E-3A5C-CA69-AB24-4CBFBF755AD8}"/>
              </a:ext>
            </a:extLst>
          </p:cNvPr>
          <p:cNvSpPr txBox="1"/>
          <p:nvPr/>
        </p:nvSpPr>
        <p:spPr>
          <a:xfrm flipH="1">
            <a:off x="8450374" y="5104576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3D6909-27AC-AE2D-AA8E-DA978233672F}"/>
              </a:ext>
            </a:extLst>
          </p:cNvPr>
          <p:cNvSpPr txBox="1"/>
          <p:nvPr/>
        </p:nvSpPr>
        <p:spPr>
          <a:xfrm>
            <a:off x="2888061" y="3443953"/>
            <a:ext cx="5533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L-Isoleucine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45B00F5-A0B1-DF3F-F5F6-8F086F1F24ED}"/>
              </a:ext>
            </a:extLst>
          </p:cNvPr>
          <p:cNvCxnSpPr>
            <a:cxnSpLocks/>
            <a:stCxn id="34" idx="1"/>
            <a:endCxn id="93" idx="3"/>
          </p:cNvCxnSpPr>
          <p:nvPr/>
        </p:nvCxnSpPr>
        <p:spPr>
          <a:xfrm flipH="1">
            <a:off x="3441419" y="3436132"/>
            <a:ext cx="74791" cy="9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24FB22-4B99-BE1E-8BC9-2342387FDB4D}"/>
              </a:ext>
            </a:extLst>
          </p:cNvPr>
          <p:cNvCxnSpPr>
            <a:cxnSpLocks/>
            <a:stCxn id="102" idx="0"/>
            <a:endCxn id="21" idx="2"/>
          </p:cNvCxnSpPr>
          <p:nvPr/>
        </p:nvCxnSpPr>
        <p:spPr>
          <a:xfrm flipV="1">
            <a:off x="3066090" y="4452640"/>
            <a:ext cx="20341" cy="447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3AEB23-D18C-4665-6804-D39CD2A12CDC}"/>
              </a:ext>
            </a:extLst>
          </p:cNvPr>
          <p:cNvCxnSpPr>
            <a:cxnSpLocks/>
            <a:stCxn id="380" idx="2"/>
            <a:endCxn id="73" idx="0"/>
          </p:cNvCxnSpPr>
          <p:nvPr/>
        </p:nvCxnSpPr>
        <p:spPr>
          <a:xfrm>
            <a:off x="1167118" y="1024636"/>
            <a:ext cx="509560" cy="169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98D1231-CD15-5523-5BF2-6C141A27EBC4}"/>
              </a:ext>
            </a:extLst>
          </p:cNvPr>
          <p:cNvSpPr txBox="1"/>
          <p:nvPr/>
        </p:nvSpPr>
        <p:spPr>
          <a:xfrm>
            <a:off x="1492973" y="1194433"/>
            <a:ext cx="3674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7C4820-F8BB-7D48-AB5E-7FAC1E60851F}"/>
              </a:ext>
            </a:extLst>
          </p:cNvPr>
          <p:cNvSpPr txBox="1"/>
          <p:nvPr/>
        </p:nvSpPr>
        <p:spPr>
          <a:xfrm>
            <a:off x="1473077" y="1488130"/>
            <a:ext cx="4138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NADPH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3589BE2-0595-440B-27A9-35CFEBA56DCF}"/>
              </a:ext>
            </a:extLst>
          </p:cNvPr>
          <p:cNvCxnSpPr>
            <a:cxnSpLocks/>
            <a:stCxn id="73" idx="2"/>
            <a:endCxn id="92" idx="0"/>
          </p:cNvCxnSpPr>
          <p:nvPr/>
        </p:nvCxnSpPr>
        <p:spPr>
          <a:xfrm>
            <a:off x="1676678" y="1363710"/>
            <a:ext cx="3347" cy="12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AA7A762-BA1D-ECF6-01D2-49E503F78EBD}"/>
              </a:ext>
            </a:extLst>
          </p:cNvPr>
          <p:cNvCxnSpPr>
            <a:cxnSpLocks/>
          </p:cNvCxnSpPr>
          <p:nvPr/>
        </p:nvCxnSpPr>
        <p:spPr>
          <a:xfrm flipH="1">
            <a:off x="695325" y="3068041"/>
            <a:ext cx="14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8DB926A6-C51B-1BE0-DC67-86F688F27C24}"/>
              </a:ext>
            </a:extLst>
          </p:cNvPr>
          <p:cNvSpPr txBox="1"/>
          <p:nvPr/>
        </p:nvSpPr>
        <p:spPr>
          <a:xfrm>
            <a:off x="1602289" y="3646663"/>
            <a:ext cx="4138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Taurine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221F10DB-87B5-4E84-536A-CB48C012CCA5}"/>
              </a:ext>
            </a:extLst>
          </p:cNvPr>
          <p:cNvSpPr txBox="1"/>
          <p:nvPr/>
        </p:nvSpPr>
        <p:spPr>
          <a:xfrm>
            <a:off x="1531757" y="3416486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Hypotaurine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064A218F-7518-69CC-0DD9-C41EE17B2B90}"/>
              </a:ext>
            </a:extLst>
          </p:cNvPr>
          <p:cNvSpPr txBox="1"/>
          <p:nvPr/>
        </p:nvSpPr>
        <p:spPr>
          <a:xfrm>
            <a:off x="1369343" y="3215274"/>
            <a:ext cx="87727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Cysteinesulfinic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EDDC0E68-CC90-8434-6191-76C43A5A15B9}"/>
              </a:ext>
            </a:extLst>
          </p:cNvPr>
          <p:cNvCxnSpPr>
            <a:cxnSpLocks/>
            <a:stCxn id="82" idx="1"/>
            <a:endCxn id="579" idx="3"/>
          </p:cNvCxnSpPr>
          <p:nvPr/>
        </p:nvCxnSpPr>
        <p:spPr>
          <a:xfrm flipH="1">
            <a:off x="2246616" y="3299913"/>
            <a:ext cx="35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2572127C-1294-9158-B1F8-ED6F8E68D4B8}"/>
              </a:ext>
            </a:extLst>
          </p:cNvPr>
          <p:cNvCxnSpPr>
            <a:cxnSpLocks/>
            <a:stCxn id="579" idx="2"/>
            <a:endCxn id="576" idx="0"/>
          </p:cNvCxnSpPr>
          <p:nvPr/>
        </p:nvCxnSpPr>
        <p:spPr>
          <a:xfrm>
            <a:off x="1807980" y="3384551"/>
            <a:ext cx="1257" cy="31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8A63A79F-41E0-476C-A6A9-5342AD4AA2C9}"/>
              </a:ext>
            </a:extLst>
          </p:cNvPr>
          <p:cNvCxnSpPr>
            <a:cxnSpLocks/>
            <a:stCxn id="576" idx="2"/>
            <a:endCxn id="190" idx="0"/>
          </p:cNvCxnSpPr>
          <p:nvPr/>
        </p:nvCxnSpPr>
        <p:spPr>
          <a:xfrm>
            <a:off x="1809237" y="3585763"/>
            <a:ext cx="0" cy="6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379E58D-8D59-31D8-C3DC-D53759E1221E}"/>
              </a:ext>
            </a:extLst>
          </p:cNvPr>
          <p:cNvSpPr txBox="1"/>
          <p:nvPr/>
        </p:nvSpPr>
        <p:spPr>
          <a:xfrm>
            <a:off x="3045432" y="2312970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L-Serine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746115-B64B-606E-6C08-01A45BFF5752}"/>
              </a:ext>
            </a:extLst>
          </p:cNvPr>
          <p:cNvCxnSpPr>
            <a:cxnSpLocks/>
            <a:stCxn id="10" idx="1"/>
            <a:endCxn id="65" idx="3"/>
          </p:cNvCxnSpPr>
          <p:nvPr/>
        </p:nvCxnSpPr>
        <p:spPr>
          <a:xfrm flipH="1">
            <a:off x="3484976" y="2397609"/>
            <a:ext cx="138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5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5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581</TotalTime>
  <Words>189</Words>
  <Application>Microsoft Office PowerPoint</Application>
  <PresentationFormat>Widescreen</PresentationFormat>
  <Paragraphs>163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Ji Seul</dc:creator>
  <cp:lastModifiedBy>Brett, Jamie O.,MD, PhD</cp:lastModifiedBy>
  <cp:revision>114</cp:revision>
  <dcterms:created xsi:type="dcterms:W3CDTF">2023-07-06T14:57:49Z</dcterms:created>
  <dcterms:modified xsi:type="dcterms:W3CDTF">2024-02-04T08:20:46Z</dcterms:modified>
</cp:coreProperties>
</file>