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6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6130-E41A-9F6F-B370-9FC19C8E7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94403-1CC9-2A00-DB2D-CB0B1B54D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5F1C1-3195-602F-EF4A-FC28334E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47BC-6CD6-4E83-A227-3EB942B2DA44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B2A74-9373-B1D5-C9ED-067224BA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24041-2F9B-A4A5-C290-1D0D634A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780D-6F9A-4C32-B98D-66AFF7BE0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21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C5BF-24E1-BA72-82B4-1A67505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D159B-FC80-166C-3EC5-8247F558E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E8CE4-7EDE-701A-CDA2-BA6DD7AC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47BC-6CD6-4E83-A227-3EB942B2DA44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7D3E1-41E7-CED2-1682-EC6BC79E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C0742-5933-8910-1967-C7935988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780D-6F9A-4C32-B98D-66AFF7BE0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2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AE16B-26AD-2A44-E942-CEA37C0DA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15354-CBD7-9928-B380-7BB953222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2ABC5-3EF7-6108-9B94-1DFD2620C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47BC-6CD6-4E83-A227-3EB942B2DA44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CC784-E85B-9ED8-9BDB-728E30C7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853D-7925-66B5-0D1D-C65568E8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780D-6F9A-4C32-B98D-66AFF7BE0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70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8246-2712-57A1-AA7E-180B26A8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D7961-E532-A30F-A04C-A4F51B35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BFE59-DB33-61E7-A5B8-DD413C01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47BC-6CD6-4E83-A227-3EB942B2DA44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6052-8CFA-B93D-766B-1B5110DB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3B7A0-5F07-4C68-8585-1DA182B4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780D-6F9A-4C32-B98D-66AFF7BE0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40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DCED-9B7D-18BC-E3F6-74966B54A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844B8-4FC8-A31F-0A63-50E459C11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5982B-9BE5-3D5F-75A4-DEAEE61B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47BC-6CD6-4E83-A227-3EB942B2DA44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8100D-0D9E-B6F4-BAB7-4A4E11CF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895AC-97F9-91D3-1F61-1768F206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780D-6F9A-4C32-B98D-66AFF7BE0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16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2070E-25DF-F2BD-DD64-4897B949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B30C-F1D2-9A93-8C0D-D057CFB05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94906-4157-2378-8728-727871DF4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0D1BD-7A76-510B-B3F4-7D6CA174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47BC-6CD6-4E83-A227-3EB942B2DA44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6F0F-3884-01F4-D9D7-B2654DBE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40B8A-CEAE-7BA9-9A90-48BAE62C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780D-6F9A-4C32-B98D-66AFF7BE0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11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A7C7-C79D-CA4E-8EF8-529F9401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3CBD8-BEEE-DD18-CA2E-23D2231A7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31EA6-0ECA-3943-51F1-7ADB6481B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90068D-2CA7-D16A-2C30-7E26B2FD7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9CE39-1550-56CD-EB58-E8B890182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0BF3D-1CC9-903D-504A-87631274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47BC-6CD6-4E83-A227-3EB942B2DA44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C32B9-80D5-B182-F8CD-54F0264B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0E25A-4544-4D6A-2B9C-B0B55B8B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780D-6F9A-4C32-B98D-66AFF7BE0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64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75C2-2AA3-E8EE-9333-AD9D646A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C34A4-A655-85D0-7D1D-EA571C09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47BC-6CD6-4E83-A227-3EB942B2DA44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13404-27FF-DEE4-82A3-AC1BAA94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F5768-C6C5-490F-3782-D212A3A2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780D-6F9A-4C32-B98D-66AFF7BE0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0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7259F-A635-F469-C339-2D05293E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47BC-6CD6-4E83-A227-3EB942B2DA44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5C58F-857D-1678-A045-281AFA31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EEF84-59AE-540E-4167-F0F7A76D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780D-6F9A-4C32-B98D-66AFF7BE0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5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D7E4-28A9-01DD-9814-606DD0AF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4C73-3839-4BEA-9AE4-DF7537FC4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BE401-39A4-19E8-5571-E15187D8D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AAC3B-0DE0-7E00-F2AD-6CA3CD96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47BC-6CD6-4E83-A227-3EB942B2DA44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9F85B-17A3-26C8-C4F2-914E4291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E72CA-5E16-942E-735E-90279068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780D-6F9A-4C32-B98D-66AFF7BE0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80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093A-9003-7BD7-CE66-49F094B3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4BAEFD-F7EC-44FC-B458-374614558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22D97-412E-01AB-2CF3-58C9E52F2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25226-580A-DC92-3BFC-B400B91D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47BC-6CD6-4E83-A227-3EB942B2DA44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736D6-2EBF-5825-42F3-08B0DC69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4FB8A-F6BA-9376-C143-979D53E7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780D-6F9A-4C32-B98D-66AFF7BE0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36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943AE-0B7D-7FD1-28F3-F95268258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4352E-4E6E-7CF2-9780-56CB8FC48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8B76D-3DA0-C1F3-882D-971B86290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4147BC-6CD6-4E83-A227-3EB942B2DA44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49C0F-BBAB-BC60-F452-314A3DB63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A1354-C24A-67DE-1F19-30FE4BD0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E780D-6F9A-4C32-B98D-66AFF7BE0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94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A5674E-E8F0-79BE-263E-DA06C0D4F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62113" cy="295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2218CE8-D68C-B818-A06F-B56B34B4F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114" y="1"/>
            <a:ext cx="3300860" cy="185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nkey Kong 64">
            <a:extLst>
              <a:ext uri="{FF2B5EF4-FFF2-40B4-BE49-F238E27FC236}">
                <a16:creationId xmlns:a16="http://schemas.microsoft.com/office/drawing/2014/main" id="{6F880AC1-5EAF-4F74-C2D7-19C14EB45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79" y="-4099"/>
            <a:ext cx="3240721" cy="243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ex 2 Enter the Gecko PS1 gameplay - GogetaSuperx - YouTube">
            <a:extLst>
              <a:ext uri="{FF2B5EF4-FFF2-40B4-BE49-F238E27FC236}">
                <a16:creationId xmlns:a16="http://schemas.microsoft.com/office/drawing/2014/main" id="{A5A096AB-A0CE-8CA6-D262-7EC81B3E5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256" y="2426442"/>
            <a:ext cx="3445743" cy="193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rash Bandicoot is 20 years old — and ready for a comeback | GamesBeat">
            <a:extLst>
              <a:ext uri="{FF2B5EF4-FFF2-40B4-BE49-F238E27FC236}">
                <a16:creationId xmlns:a16="http://schemas.microsoft.com/office/drawing/2014/main" id="{F98FDE04-ED1C-C6AD-F18E-625445C4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47" y="4364672"/>
            <a:ext cx="4442151" cy="249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52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University of the West of England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Jamie Serlin (Student)</dc:creator>
  <cp:lastModifiedBy>Jamie Serlin (Student)</cp:lastModifiedBy>
  <cp:revision>1</cp:revision>
  <dcterms:created xsi:type="dcterms:W3CDTF">2025-09-19T13:38:47Z</dcterms:created>
  <dcterms:modified xsi:type="dcterms:W3CDTF">2025-09-19T13:38:58Z</dcterms:modified>
</cp:coreProperties>
</file>