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5"/>
  </p:notesMasterIdLst>
  <p:handoutMasterIdLst>
    <p:handoutMasterId r:id="rId16"/>
  </p:handoutMasterIdLst>
  <p:sldIdLst>
    <p:sldId id="257" r:id="rId2"/>
    <p:sldId id="264" r:id="rId3"/>
    <p:sldId id="262" r:id="rId4"/>
    <p:sldId id="265" r:id="rId5"/>
    <p:sldId id="357" r:id="rId6"/>
    <p:sldId id="358" r:id="rId7"/>
    <p:sldId id="359" r:id="rId8"/>
    <p:sldId id="369" r:id="rId9"/>
    <p:sldId id="360" r:id="rId10"/>
    <p:sldId id="273" r:id="rId11"/>
    <p:sldId id="366" r:id="rId12"/>
    <p:sldId id="368" r:id="rId13"/>
    <p:sldId id="281"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12">
          <p15:clr>
            <a:srgbClr val="A4A3A4"/>
          </p15:clr>
        </p15:guide>
        <p15:guide id="4" orient="horz" pos="720">
          <p15:clr>
            <a:srgbClr val="A4A3A4"/>
          </p15:clr>
        </p15:guide>
        <p15:guide id="5" pos="3839">
          <p15:clr>
            <a:srgbClr val="A4A3A4"/>
          </p15:clr>
        </p15:guide>
        <p15:guide id="6" pos="7294">
          <p15:clr>
            <a:srgbClr val="A4A3A4"/>
          </p15:clr>
        </p15:guide>
        <p15:guide id="7"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3" autoAdjust="0"/>
    <p:restoredTop sz="89840" autoAdjust="0"/>
  </p:normalViewPr>
  <p:slideViewPr>
    <p:cSldViewPr>
      <p:cViewPr>
        <p:scale>
          <a:sx n="93" d="100"/>
          <a:sy n="93" d="100"/>
        </p:scale>
        <p:origin x="792" y="-72"/>
      </p:cViewPr>
      <p:guideLst>
        <p:guide orient="horz" pos="2160"/>
        <p:guide orient="horz" pos="3744"/>
        <p:guide orient="horz" pos="912"/>
        <p:guide orient="horz" pos="720"/>
        <p:guide pos="3839"/>
        <p:guide pos="7294"/>
        <p:guide pos="384"/>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tags" Target="tags/tag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8/29/17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a:p>
        </p:txBody>
      </p:sp>
      <p:pic>
        <p:nvPicPr>
          <p:cNvPr id="9"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381000"/>
            <a:ext cx="1371600" cy="361900"/>
          </a:xfrm>
          <a:prstGeom prst="rect">
            <a:avLst/>
          </a:prstGeom>
        </p:spPr>
      </p:pic>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Calibri" panose="020F0502020204030204" pitchFamily="34" charset="0"/>
      <a:buChar char=" "/>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eo.ges.symantec.com/seo-best-practices-for-file-optimization.pdf"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yminfo.ges.symantec.com/marketing/globalcommunications/index.asp"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yminfo.ges.symantec.com/marketing/globalcommunications/index.as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a:p>
        </p:txBody>
      </p:sp>
      <p:sp>
        <p:nvSpPr>
          <p:cNvPr id="6" name="Slide Image Placeholder 5"/>
          <p:cNvSpPr>
            <a:spLocks noGrp="1" noRot="1" noChangeAspect="1"/>
          </p:cNvSpPr>
          <p:nvPr>
            <p:ph type="sldImg"/>
          </p:nvPr>
        </p:nvSpPr>
        <p:spPr>
          <a:xfrm>
            <a:off x="382588" y="381000"/>
            <a:ext cx="4572000" cy="2573338"/>
          </a:xfrm>
        </p:spPr>
      </p:sp>
      <p:sp>
        <p:nvSpPr>
          <p:cNvPr id="7" name="Notes Placeholder 6"/>
          <p:cNvSpPr>
            <a:spLocks noGrp="1"/>
          </p:cNvSpPr>
          <p:nvPr>
            <p:ph type="body" idx="1"/>
          </p:nvPr>
        </p:nvSpPr>
        <p:spPr/>
        <p:txBody>
          <a:bodyPr/>
          <a:lstStyle/>
          <a:p>
            <a:r>
              <a:rPr lang="en-US" b="1" dirty="0"/>
              <a:t>Tip</a:t>
            </a:r>
            <a:r>
              <a:rPr lang="en-US" dirty="0"/>
              <a:t>: simple SEO adjustments can make your presentation more discoverable. Read this PDF for best practices:  </a:t>
            </a:r>
            <a:r>
              <a:rPr lang="en-US" u="sng" dirty="0">
                <a:hlinkClick r:id="rId3"/>
              </a:rPr>
              <a:t>http://seo.ges.symantec.com/seo-best-practices-for-file-optimization.pdf</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7886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Two Pictures with Captions Layout </a:t>
            </a:r>
            <a:r>
              <a:rPr lang="en-US" dirty="0"/>
              <a:t>slide ideal for including two pictures with brief descriptive statements.</a:t>
            </a:r>
          </a:p>
          <a:p>
            <a:r>
              <a:rPr lang="en-US" dirty="0"/>
              <a:t>To </a:t>
            </a:r>
            <a:r>
              <a:rPr lang="en-US" b="1" dirty="0"/>
              <a:t>Replace the Pictures </a:t>
            </a:r>
            <a:r>
              <a:rPr lang="en-US" dirty="0"/>
              <a:t>on this Sample Slide (this applies to all slides in this template that contain replaceable pictures)</a:t>
            </a:r>
          </a:p>
          <a:p>
            <a:r>
              <a:rPr lang="en-US" dirty="0"/>
              <a:t>Select the sample picture and press </a:t>
            </a:r>
            <a:r>
              <a:rPr lang="en-US" b="1" dirty="0"/>
              <a:t>Delete </a:t>
            </a:r>
            <a:r>
              <a:rPr lang="en-US" dirty="0"/>
              <a:t>on your keyboard. Click the icon inside the shape to open the Insert Picture dialog box. Navigate to the location where the picture is stored, select desired picture and click on the </a:t>
            </a:r>
            <a:r>
              <a:rPr lang="en-US" b="1" dirty="0"/>
              <a:t>Insert</a:t>
            </a:r>
            <a:r>
              <a:rPr lang="en-US" dirty="0"/>
              <a:t> button to fit the image proportionally within the shape. </a:t>
            </a:r>
          </a:p>
          <a:p>
            <a:r>
              <a:rPr lang="en-US" b="1" dirty="0"/>
              <a:t>Note:</a:t>
            </a:r>
            <a:r>
              <a:rPr lang="en-US" dirty="0"/>
              <a:t> Do not right-click the image to change the picture inside the picture placeholder. This will change the frame size of the picture placeholder. Instead, follow the steps outlined above. </a:t>
            </a:r>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37582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a:p>
        </p:txBody>
      </p:sp>
      <p:sp>
        <p:nvSpPr>
          <p:cNvPr id="6" name="Slide Image Placeholder 5"/>
          <p:cNvSpPr>
            <a:spLocks noGrp="1" noRot="1" noChangeAspect="1"/>
          </p:cNvSpPr>
          <p:nvPr>
            <p:ph type="sldImg"/>
          </p:nvPr>
        </p:nvSpPr>
        <p:spPr>
          <a:xfrm>
            <a:off x="382588" y="381000"/>
            <a:ext cx="4572000" cy="2573338"/>
          </a:xfrm>
        </p:spPr>
      </p:sp>
      <p:sp>
        <p:nvSpPr>
          <p:cNvPr id="7" name="Notes Placeholder 6"/>
          <p:cNvSpPr>
            <a:spLocks noGrp="1"/>
          </p:cNvSpPr>
          <p:nvPr>
            <p:ph type="body" idx="1"/>
          </p:nvPr>
        </p:nvSpPr>
        <p:spPr/>
        <p:txBody>
          <a:bodyPr/>
          <a:lstStyle/>
          <a:p>
            <a:pPr marL="0" indent="0">
              <a:buNone/>
            </a:pPr>
            <a:r>
              <a:rPr lang="en-US" dirty="0"/>
              <a:t>This is a </a:t>
            </a:r>
            <a:r>
              <a:rPr lang="en-US" b="1" dirty="0"/>
              <a:t>Transition Slide Horizontal Picture </a:t>
            </a:r>
            <a:r>
              <a:rPr lang="en-US" dirty="0"/>
              <a:t>slide</a:t>
            </a:r>
            <a:r>
              <a:rPr lang="en-US" b="1" dirty="0"/>
              <a:t> </a:t>
            </a:r>
            <a:r>
              <a:rPr lang="en-US" dirty="0"/>
              <a:t>ideal for including a picture with a brief title and optional subtitle.</a:t>
            </a:r>
          </a:p>
          <a:p>
            <a:pPr marL="0" indent="0">
              <a:buNone/>
            </a:pPr>
            <a:r>
              <a:rPr lang="en-US" dirty="0"/>
              <a:t>To customize this slide with your own picture:</a:t>
            </a:r>
          </a:p>
          <a:p>
            <a:pPr marL="0" indent="0">
              <a:buNone/>
            </a:pPr>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from/Insert picture from: </a:t>
            </a:r>
            <a:r>
              <a:rPr lang="en-US" dirty="0"/>
              <a:t>click </a:t>
            </a:r>
            <a:r>
              <a:rPr lang="en-US" b="1" dirty="0"/>
              <a:t>File</a:t>
            </a:r>
            <a:r>
              <a:rPr lang="en-US" dirty="0"/>
              <a:t>. Locate your new picture and click </a:t>
            </a:r>
            <a:r>
              <a:rPr lang="en-US" b="1" dirty="0"/>
              <a:t>Insert</a:t>
            </a:r>
            <a:r>
              <a:rPr lang="en-US" dirty="0"/>
              <a:t>.</a:t>
            </a:r>
          </a:p>
          <a:p>
            <a:pPr marL="0" indent="0">
              <a:buNone/>
            </a:pPr>
            <a:r>
              <a:rPr lang="en-US" dirty="0"/>
              <a:t>Alternate background pictures are located here: </a:t>
            </a:r>
            <a:r>
              <a:rPr lang="en-US" u="sng" dirty="0">
                <a:hlinkClick r:id="rId3"/>
              </a:rPr>
              <a:t>http://syminfo.ges.symantec.com/marketing/globalcommunications/index.asp</a:t>
            </a:r>
            <a:endParaRPr lang="en-US" dirty="0"/>
          </a:p>
        </p:txBody>
      </p:sp>
    </p:spTree>
    <p:extLst>
      <p:ext uri="{BB962C8B-B14F-4D97-AF65-F5344CB8AC3E}">
        <p14:creationId xmlns:p14="http://schemas.microsoft.com/office/powerpoint/2010/main" val="924313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12</a:t>
            </a:fld>
            <a:endParaRPr lang="en-US"/>
          </a:p>
        </p:txBody>
      </p:sp>
    </p:spTree>
    <p:extLst>
      <p:ext uri="{BB962C8B-B14F-4D97-AF65-F5344CB8AC3E}">
        <p14:creationId xmlns:p14="http://schemas.microsoft.com/office/powerpoint/2010/main" val="1635662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a:p>
        </p:txBody>
      </p:sp>
    </p:spTree>
    <p:extLst>
      <p:ext uri="{BB962C8B-B14F-4D97-AF65-F5344CB8AC3E}">
        <p14:creationId xmlns:p14="http://schemas.microsoft.com/office/powerpoint/2010/main" val="44274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a:p>
        </p:txBody>
      </p:sp>
    </p:spTree>
    <p:extLst>
      <p:ext uri="{BB962C8B-B14F-4D97-AF65-F5344CB8AC3E}">
        <p14:creationId xmlns:p14="http://schemas.microsoft.com/office/powerpoint/2010/main" val="90810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a:p>
        </p:txBody>
      </p:sp>
      <p:sp>
        <p:nvSpPr>
          <p:cNvPr id="6" name="Slide Image Placeholder 5"/>
          <p:cNvSpPr>
            <a:spLocks noGrp="1" noRot="1" noChangeAspect="1"/>
          </p:cNvSpPr>
          <p:nvPr>
            <p:ph type="sldImg"/>
          </p:nvPr>
        </p:nvSpPr>
        <p:spPr>
          <a:xfrm>
            <a:off x="382588" y="381000"/>
            <a:ext cx="4572000" cy="2573338"/>
          </a:xfrm>
        </p:spPr>
      </p:sp>
      <p:sp>
        <p:nvSpPr>
          <p:cNvPr id="7" name="Notes Placeholder 6"/>
          <p:cNvSpPr>
            <a:spLocks noGrp="1"/>
          </p:cNvSpPr>
          <p:nvPr>
            <p:ph type="body" idx="1"/>
          </p:nvPr>
        </p:nvSpPr>
        <p:spPr/>
        <p:txBody>
          <a:bodyPr/>
          <a:lstStyle/>
          <a:p>
            <a:pPr marL="0" indent="0">
              <a:buNone/>
            </a:pPr>
            <a:r>
              <a:rPr lang="en-US" dirty="0"/>
              <a:t>This is a </a:t>
            </a:r>
            <a:r>
              <a:rPr lang="en-US" b="1" dirty="0"/>
              <a:t>Transition Slide Horizontal Picture </a:t>
            </a:r>
            <a:r>
              <a:rPr lang="en-US" dirty="0"/>
              <a:t>slide</a:t>
            </a:r>
            <a:r>
              <a:rPr lang="en-US" b="1" dirty="0"/>
              <a:t> </a:t>
            </a:r>
            <a:r>
              <a:rPr lang="en-US" dirty="0"/>
              <a:t>ideal for including a picture with a brief title and optional subtitle.</a:t>
            </a:r>
          </a:p>
          <a:p>
            <a:pPr marL="0" indent="0">
              <a:buNone/>
            </a:pPr>
            <a:r>
              <a:rPr lang="en-US" dirty="0"/>
              <a:t>To customize this slide with your own picture:</a:t>
            </a:r>
          </a:p>
          <a:p>
            <a:pPr marL="0" indent="0">
              <a:buNone/>
            </a:pPr>
            <a:r>
              <a:rPr lang="en-US" b="1" dirty="0"/>
              <a:t>Right-click</a:t>
            </a:r>
            <a:r>
              <a:rPr lang="en-US" dirty="0"/>
              <a:t> the slide area and choose </a:t>
            </a:r>
            <a:r>
              <a:rPr lang="en-US" b="1" dirty="0"/>
              <a:t>Format Background </a:t>
            </a:r>
            <a:r>
              <a:rPr lang="en-US" dirty="0"/>
              <a:t>from the pop-up menu. From the </a:t>
            </a:r>
            <a:r>
              <a:rPr lang="en-US" b="1" dirty="0"/>
              <a:t>Fill</a:t>
            </a:r>
            <a:r>
              <a:rPr lang="en-US" dirty="0"/>
              <a:t> menu, click </a:t>
            </a:r>
            <a:r>
              <a:rPr lang="en-US" b="1" dirty="0"/>
              <a:t>Picture</a:t>
            </a:r>
            <a:r>
              <a:rPr lang="en-US" dirty="0"/>
              <a:t> </a:t>
            </a:r>
            <a:r>
              <a:rPr lang="en-US" b="1" dirty="0"/>
              <a:t>and texture fill</a:t>
            </a:r>
            <a:r>
              <a:rPr lang="en-US" dirty="0"/>
              <a:t>. Under </a:t>
            </a:r>
            <a:r>
              <a:rPr lang="en-US" b="1" dirty="0"/>
              <a:t>Insert from/Insert picture from: </a:t>
            </a:r>
            <a:r>
              <a:rPr lang="en-US" dirty="0"/>
              <a:t>click </a:t>
            </a:r>
            <a:r>
              <a:rPr lang="en-US" b="1" dirty="0"/>
              <a:t>File</a:t>
            </a:r>
            <a:r>
              <a:rPr lang="en-US" dirty="0"/>
              <a:t>. Locate your new picture and click </a:t>
            </a:r>
            <a:r>
              <a:rPr lang="en-US" b="1" dirty="0"/>
              <a:t>Insert</a:t>
            </a:r>
            <a:r>
              <a:rPr lang="en-US" dirty="0"/>
              <a:t>.</a:t>
            </a:r>
          </a:p>
          <a:p>
            <a:pPr marL="0" indent="0">
              <a:buNone/>
            </a:pPr>
            <a:r>
              <a:rPr lang="en-US" dirty="0"/>
              <a:t>Alternate background pictures are located here: </a:t>
            </a:r>
            <a:r>
              <a:rPr lang="en-US" u="sng" dirty="0">
                <a:hlinkClick r:id="rId3"/>
              </a:rPr>
              <a:t>http://syminfo.ges.symantec.com/marketing/globalcommunications/index.asp</a:t>
            </a:r>
            <a:endParaRPr lang="en-US" dirty="0"/>
          </a:p>
        </p:txBody>
      </p:sp>
    </p:spTree>
    <p:extLst>
      <p:ext uri="{BB962C8B-B14F-4D97-AF65-F5344CB8AC3E}">
        <p14:creationId xmlns:p14="http://schemas.microsoft.com/office/powerpoint/2010/main" val="133877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a:p>
        </p:txBody>
      </p:sp>
    </p:spTree>
    <p:extLst>
      <p:ext uri="{BB962C8B-B14F-4D97-AF65-F5344CB8AC3E}">
        <p14:creationId xmlns:p14="http://schemas.microsoft.com/office/powerpoint/2010/main" val="908104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a:p>
        </p:txBody>
      </p:sp>
    </p:spTree>
    <p:extLst>
      <p:ext uri="{BB962C8B-B14F-4D97-AF65-F5344CB8AC3E}">
        <p14:creationId xmlns:p14="http://schemas.microsoft.com/office/powerpoint/2010/main" val="91895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9748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68094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69690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162760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9" name="Rectangle 58"/>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0" name="Rectangle 59"/>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5" name="Rectangle 64"/>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6" name="Rectangle 65"/>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7" name="Rectangle 66"/>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71"/>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4" name="Group 3"/>
          <p:cNvGrpSpPr/>
          <p:nvPr userDrawn="1"/>
        </p:nvGrpSpPr>
        <p:grpSpPr>
          <a:xfrm>
            <a:off x="5810242" y="201168"/>
            <a:ext cx="3375039" cy="3024137"/>
            <a:chOff x="5810242" y="218886"/>
            <a:chExt cx="3375039" cy="3024137"/>
          </a:xfrm>
        </p:grpSpPr>
        <p:sp>
          <p:nvSpPr>
            <p:cNvPr id="69" name="Rectangle 68"/>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127"/>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9"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5" name="Group 4"/>
          <p:cNvGrpSpPr/>
          <p:nvPr userDrawn="1"/>
        </p:nvGrpSpPr>
        <p:grpSpPr>
          <a:xfrm>
            <a:off x="3931054" y="1298448"/>
            <a:ext cx="2147163" cy="1897884"/>
            <a:chOff x="3931054" y="1188451"/>
            <a:chExt cx="2147163" cy="1897884"/>
          </a:xfrm>
        </p:grpSpPr>
        <p:sp>
          <p:nvSpPr>
            <p:cNvPr id="71" name="Rectangle 70"/>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133"/>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43" name="Rectangle 142"/>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147"/>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150"/>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151"/>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ctrTitle"/>
          </p:nvPr>
        </p:nvSpPr>
        <p:spPr>
          <a:xfrm>
            <a:off x="1218882" y="3048001"/>
            <a:ext cx="9751063" cy="1393825"/>
          </a:xfrm>
        </p:spPr>
        <p:txBody>
          <a:bodyPr/>
          <a:lstStyle>
            <a:lvl1pPr>
              <a:lnSpc>
                <a:spcPct val="90000"/>
              </a:lnSpc>
              <a:defRPr sz="3200"/>
            </a:lvl1pPr>
          </a:lstStyle>
          <a:p>
            <a:r>
              <a:rPr lang="en-US"/>
              <a:t>Click to edit Master title style</a:t>
            </a:r>
            <a:endParaRPr/>
          </a:p>
        </p:txBody>
      </p:sp>
      <p:sp>
        <p:nvSpPr>
          <p:cNvPr id="3" name="Subtitle 2"/>
          <p:cNvSpPr>
            <a:spLocks noGrp="1"/>
          </p:cNvSpPr>
          <p:nvPr>
            <p:ph type="subTitle" idx="1" hasCustomPrompt="1"/>
          </p:nvPr>
        </p:nvSpPr>
        <p:spPr>
          <a:xfrm>
            <a:off x="1218881" y="5050673"/>
            <a:ext cx="9751063" cy="3810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grpSp>
        <p:nvGrpSpPr>
          <p:cNvPr id="154" name="Group 153"/>
          <p:cNvGrpSpPr/>
          <p:nvPr/>
        </p:nvGrpSpPr>
        <p:grpSpPr bwMode="invGray">
          <a:xfrm>
            <a:off x="0" y="0"/>
            <a:ext cx="12188825" cy="6858000"/>
            <a:chOff x="0" y="0"/>
            <a:chExt cx="12188825" cy="6858000"/>
          </a:xfrm>
          <a:solidFill>
            <a:srgbClr val="FDBA30"/>
          </a:solidFill>
        </p:grpSpPr>
        <p:sp>
          <p:nvSpPr>
            <p:cNvPr id="155" name="Rectangle 154"/>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155"/>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ransition Vertical Picture">
    <p:spTree>
      <p:nvGrpSpPr>
        <p:cNvPr id="1" name=""/>
        <p:cNvGrpSpPr/>
        <p:nvPr/>
      </p:nvGrpSpPr>
      <p:grpSpPr>
        <a:xfrm>
          <a:off x="0" y="0"/>
          <a:ext cx="0" cy="0"/>
          <a:chOff x="0" y="0"/>
          <a:chExt cx="0" cy="0"/>
        </a:xfrm>
      </p:grpSpPr>
      <p:sp>
        <p:nvSpPr>
          <p:cNvPr id="69" name="Rectangle 82"/>
          <p:cNvSpPr/>
          <p:nvPr/>
        </p:nvSpPr>
        <p:spPr bwMode="white">
          <a:xfrm>
            <a:off x="100584" y="100583"/>
            <a:ext cx="9669653" cy="6656832"/>
          </a:xfrm>
          <a:custGeom>
            <a:avLst/>
            <a:gdLst/>
            <a:ahLst/>
            <a:cxnLst/>
            <a:rect l="l" t="t" r="r" b="b"/>
            <a:pathLst>
              <a:path w="9669653" h="6656832">
                <a:moveTo>
                  <a:pt x="0" y="0"/>
                </a:moveTo>
                <a:lnTo>
                  <a:pt x="2939923" y="0"/>
                </a:lnTo>
                <a:lnTo>
                  <a:pt x="7988095" y="0"/>
                </a:lnTo>
                <a:lnTo>
                  <a:pt x="8826373" y="0"/>
                </a:lnTo>
                <a:lnTo>
                  <a:pt x="8826373" y="3124200"/>
                </a:lnTo>
                <a:lnTo>
                  <a:pt x="9410573" y="3124200"/>
                </a:lnTo>
                <a:lnTo>
                  <a:pt x="9410573" y="5210708"/>
                </a:lnTo>
                <a:lnTo>
                  <a:pt x="9669653" y="5210708"/>
                </a:lnTo>
                <a:lnTo>
                  <a:pt x="9669653" y="6641591"/>
                </a:lnTo>
                <a:lnTo>
                  <a:pt x="9410573" y="6641591"/>
                </a:lnTo>
                <a:lnTo>
                  <a:pt x="9410573" y="6656832"/>
                </a:lnTo>
                <a:lnTo>
                  <a:pt x="8780872" y="6656832"/>
                </a:lnTo>
                <a:lnTo>
                  <a:pt x="3524123" y="6656832"/>
                </a:lnTo>
                <a:lnTo>
                  <a:pt x="792777" y="6656832"/>
                </a:lnTo>
                <a:lnTo>
                  <a:pt x="792777" y="6655816"/>
                </a:lnTo>
                <a:lnTo>
                  <a:pt x="0" y="6655816"/>
                </a:lnTo>
                <a:close/>
              </a:path>
            </a:pathLst>
          </a:custGeom>
          <a:solidFill>
            <a:srgbClr val="FFFF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70" name="Group 69"/>
          <p:cNvGrpSpPr/>
          <p:nvPr/>
        </p:nvGrpSpPr>
        <p:grpSpPr bwMode="ltGray">
          <a:xfrm>
            <a:off x="8330058" y="187419"/>
            <a:ext cx="1440575" cy="1811704"/>
            <a:chOff x="10441503" y="494758"/>
            <a:chExt cx="1329339" cy="1671811"/>
          </a:xfrm>
        </p:grpSpPr>
        <p:sp>
          <p:nvSpPr>
            <p:cNvPr id="71" name="Rectangle 70"/>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2" name="Rectangle 71"/>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4" name="Rectangle 73"/>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5" name="Rectangle 74"/>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6" name="Rectangle 75"/>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7" name="Rectangle 76"/>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78" name="Group 77"/>
          <p:cNvGrpSpPr/>
          <p:nvPr/>
        </p:nvGrpSpPr>
        <p:grpSpPr bwMode="ltGray">
          <a:xfrm>
            <a:off x="8330057" y="1838488"/>
            <a:ext cx="1798680" cy="2054453"/>
            <a:chOff x="10331508" y="2525213"/>
            <a:chExt cx="1835504" cy="2096514"/>
          </a:xfrm>
        </p:grpSpPr>
        <p:sp>
          <p:nvSpPr>
            <p:cNvPr id="79" name="Rectangle 78"/>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0" name="Rectangle 79"/>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2"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3" name="Rectangle 82"/>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4"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8" name="Rectangle 87"/>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89" name="Group 88"/>
          <p:cNvGrpSpPr/>
          <p:nvPr/>
        </p:nvGrpSpPr>
        <p:grpSpPr bwMode="ltGray">
          <a:xfrm>
            <a:off x="9016988" y="3846915"/>
            <a:ext cx="1458083" cy="1566458"/>
            <a:chOff x="11033674" y="4731829"/>
            <a:chExt cx="1487934" cy="1598528"/>
          </a:xfrm>
        </p:grpSpPr>
        <p:sp>
          <p:nvSpPr>
            <p:cNvPr id="90" name="Rectangle 89"/>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1" name="Rectangle 90"/>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2" name="Rectangle 91"/>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92"/>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95"/>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9" name="Rectangle 98"/>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0" name="Rectangle 99"/>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02" name="Rectangle 101"/>
          <p:cNvSpPr/>
          <p:nvPr/>
        </p:nvSpPr>
        <p:spPr bwMode="ltGray">
          <a:xfrm rot="16200000">
            <a:off x="9546155"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102"/>
          <p:cNvSpPr/>
          <p:nvPr/>
        </p:nvSpPr>
        <p:spPr bwMode="ltGray">
          <a:xfrm rot="16200000">
            <a:off x="9766174"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rot="16200000">
            <a:off x="9550899"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43"/>
          <p:cNvSpPr/>
          <p:nvPr/>
        </p:nvSpPr>
        <p:spPr bwMode="ltGray">
          <a:xfrm rot="16200000">
            <a:off x="9864356"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rot="16200000">
            <a:off x="9450278"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46"/>
          <p:cNvSpPr/>
          <p:nvPr/>
        </p:nvSpPr>
        <p:spPr bwMode="ltGray">
          <a:xfrm rot="16200000">
            <a:off x="9499816"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107"/>
          <p:cNvSpPr/>
          <p:nvPr/>
        </p:nvSpPr>
        <p:spPr bwMode="ltGray">
          <a:xfrm rot="16200000">
            <a:off x="9608930"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46"/>
          <p:cNvSpPr/>
          <p:nvPr/>
        </p:nvSpPr>
        <p:spPr bwMode="ltGray">
          <a:xfrm rot="16200000">
            <a:off x="9598176"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0" name="Rectangle 74"/>
          <p:cNvSpPr/>
          <p:nvPr/>
        </p:nvSpPr>
        <p:spPr bwMode="ltGray">
          <a:xfrm rot="16200000">
            <a:off x="9822850"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1" name="Rectangle 110"/>
          <p:cNvSpPr/>
          <p:nvPr/>
        </p:nvSpPr>
        <p:spPr bwMode="ltGray">
          <a:xfrm rot="16200000">
            <a:off x="9727875"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1218883" y="3048001"/>
            <a:ext cx="5484971" cy="1393825"/>
          </a:xfrm>
        </p:spPr>
        <p:txBody>
          <a:bodyPr anchor="b"/>
          <a:lstStyle>
            <a:lvl1pPr algn="l">
              <a:lnSpc>
                <a:spcPct val="90000"/>
              </a:lnSpc>
              <a:defRPr sz="3200" b="1" cap="none" baseline="0"/>
            </a:lvl1pPr>
          </a:lstStyle>
          <a:p>
            <a:r>
              <a:rPr lang="en-US"/>
              <a:t>Click to edit Master title style</a:t>
            </a:r>
            <a:endParaRPr/>
          </a:p>
        </p:txBody>
      </p:sp>
      <p:sp>
        <p:nvSpPr>
          <p:cNvPr id="3" name="Text Placeholder 2"/>
          <p:cNvSpPr>
            <a:spLocks noGrp="1"/>
          </p:cNvSpPr>
          <p:nvPr>
            <p:ph type="body" idx="1"/>
          </p:nvPr>
        </p:nvSpPr>
        <p:spPr>
          <a:xfrm>
            <a:off x="1218881" y="4593474"/>
            <a:ext cx="5484971"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6703854" y="6329172"/>
            <a:ext cx="1422030" cy="182880"/>
          </a:xfrm>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a:xfrm>
            <a:off x="11054393" y="6329172"/>
            <a:ext cx="524991"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59" name="Group 58"/>
          <p:cNvGrpSpPr/>
          <p:nvPr/>
        </p:nvGrpSpPr>
        <p:grpSpPr bwMode="invGray">
          <a:xfrm>
            <a:off x="0" y="0"/>
            <a:ext cx="12188825" cy="6858000"/>
            <a:chOff x="0" y="0"/>
            <a:chExt cx="12188825" cy="6858000"/>
          </a:xfrm>
          <a:solidFill>
            <a:srgbClr val="FDBA30"/>
          </a:solidFill>
        </p:grpSpPr>
        <p:sp>
          <p:nvSpPr>
            <p:cNvPr id="60" name="Rectangle 59"/>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13" name="Rectangle 112"/>
          <p:cNvSpPr/>
          <p:nvPr/>
        </p:nvSpPr>
        <p:spPr bwMode="ltGray">
          <a:xfrm rot="16200000">
            <a:off x="10217093"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57"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30521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283859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441" y="1752600"/>
            <a:ext cx="10969943" cy="41910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ext Placeholder 18"/>
          <p:cNvSpPr>
            <a:spLocks noGrp="1"/>
          </p:cNvSpPr>
          <p:nvPr>
            <p:ph type="body" sz="quarter" idx="13" hasCustomPrompt="1"/>
          </p:nvPr>
        </p:nvSpPr>
        <p:spPr>
          <a:xfrm>
            <a:off x="609599" y="1168878"/>
            <a:ext cx="10969625"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t>Click to add subtitle</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Copyright © 2014 Symantec Corporation</a:t>
            </a:r>
          </a:p>
        </p:txBody>
      </p:sp>
      <p:sp>
        <p:nvSpPr>
          <p:cNvPr id="6" name="Slide Number Placeholder 5"/>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9621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2" name="Date Placeholder 1"/>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r>
              <a:t>Copyright © 2014 Symantec Corporation</a:t>
            </a:r>
          </a:p>
        </p:txBody>
      </p:sp>
      <p:sp>
        <p:nvSpPr>
          <p:cNvPr id="8" name="Slide Number Placeholder 7"/>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10" name="Text Placeholder 18"/>
          <p:cNvSpPr>
            <a:spLocks noGrp="1"/>
          </p:cNvSpPr>
          <p:nvPr>
            <p:ph type="body" sz="quarter" idx="13" hasCustomPrompt="1"/>
          </p:nvPr>
        </p:nvSpPr>
        <p:spPr>
          <a:xfrm>
            <a:off x="609599" y="1168878"/>
            <a:ext cx="10969625" cy="33211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400" b="1" baseline="0">
                <a:solidFill>
                  <a:schemeClr val="tx1">
                    <a:lumMod val="60000"/>
                    <a:lumOff val="40000"/>
                  </a:schemeClr>
                </a:solidFill>
                <a:latin typeface="+mn-lt"/>
                <a:ea typeface="+mn-ea"/>
                <a:cs typeface="+mn-cs"/>
              </a:defRPr>
            </a:lvl1pPr>
          </a:lstStyle>
          <a:p>
            <a:pPr lvl="0"/>
            <a:r>
              <a:t>Click to add subtitle</a:t>
            </a:r>
          </a:p>
        </p:txBody>
      </p:sp>
      <p:sp>
        <p:nvSpPr>
          <p:cNvPr id="2" name="Date Placeholder 1"/>
          <p:cNvSpPr>
            <a:spLocks noGrp="1"/>
          </p:cNvSpPr>
          <p:nvPr>
            <p:ph type="dt" sz="half" idx="14"/>
          </p:nvPr>
        </p:nvSpPr>
        <p:spPr/>
        <p:txBody>
          <a:bodyPr/>
          <a:lstStyle/>
          <a:p>
            <a:endParaRPr/>
          </a:p>
        </p:txBody>
      </p:sp>
      <p:sp>
        <p:nvSpPr>
          <p:cNvPr id="8" name="Footer Placeholder 7"/>
          <p:cNvSpPr>
            <a:spLocks noGrp="1"/>
          </p:cNvSpPr>
          <p:nvPr>
            <p:ph type="ftr" sz="quarter" idx="15"/>
          </p:nvPr>
        </p:nvSpPr>
        <p:spPr/>
        <p:txBody>
          <a:bodyPr/>
          <a:lstStyle/>
          <a:p>
            <a:r>
              <a:t>Copyright © 2014 Symantec Corporation</a:t>
            </a:r>
          </a:p>
        </p:txBody>
      </p:sp>
      <p:sp>
        <p:nvSpPr>
          <p:cNvPr id="9" name="Slide Number Placeholder 8"/>
          <p:cNvSpPr>
            <a:spLocks noGrp="1"/>
          </p:cNvSpPr>
          <p:nvPr>
            <p:ph type="sldNum" sz="quarter" idx="16"/>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Copyright © 2014 Symantec Corporation</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0969625" cy="838200"/>
          </a:xfrm>
        </p:spPr>
        <p:txBody>
          <a:bodyPr/>
          <a:lstStyle/>
          <a:p>
            <a:r>
              <a:rPr lang="en-US"/>
              <a:t>Click to edit Master title style</a:t>
            </a:r>
            <a:endParaRPr/>
          </a:p>
        </p:txBody>
      </p:sp>
      <p:sp>
        <p:nvSpPr>
          <p:cNvPr id="3" name="Content Placeholder 2"/>
          <p:cNvSpPr>
            <a:spLocks noGrp="1"/>
          </p:cNvSpPr>
          <p:nvPr>
            <p:ph sz="half" idx="1"/>
          </p:nvPr>
        </p:nvSpPr>
        <p:spPr>
          <a:xfrm>
            <a:off x="609441" y="1447799"/>
            <a:ext cx="5241195"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38189" y="1447799"/>
            <a:ext cx="5241195" cy="4495801"/>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t>Copyright © 2014 Symantec Corporation</a:t>
            </a:r>
          </a:p>
        </p:txBody>
      </p:sp>
      <p:sp>
        <p:nvSpPr>
          <p:cNvPr id="7" name="Slide Number Placeholder 6"/>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177202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9600" y="1371600"/>
            <a:ext cx="5385816"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441" y="2057400"/>
            <a:ext cx="5385514"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371600"/>
            <a:ext cx="5387630" cy="609599"/>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1754" y="2057400"/>
            <a:ext cx="5387630" cy="3886200"/>
          </a:xfrm>
        </p:spPr>
        <p:txBody>
          <a:bodyPr>
            <a:normAutofit/>
          </a:bodyPr>
          <a:lstStyle>
            <a:lvl1pPr>
              <a:defRPr sz="2000" b="0"/>
            </a:lvl1pPr>
            <a:lvl2pPr>
              <a:defRPr sz="1800" b="0"/>
            </a:lvl2pPr>
            <a:lvl3pPr>
              <a:defRPr sz="1600" b="0"/>
            </a:lvl3pPr>
            <a:lvl4pPr>
              <a:defRPr sz="1400" b="0"/>
            </a:lvl4pPr>
            <a:lvl5pPr>
              <a:defRPr sz="1400" b="0"/>
            </a:lvl5pPr>
            <a:lvl6pPr>
              <a:defRPr sz="1400" b="0"/>
            </a:lvl6pPr>
            <a:lvl7pPr>
              <a:defRPr sz="1400" b="0"/>
            </a:lvl7pPr>
            <a:lvl8pPr>
              <a:defRPr sz="1400" b="0"/>
            </a:lvl8pPr>
            <a:lvl9pPr>
              <a:defRPr sz="1400" b="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p:txBody>
          <a:bodyPr/>
          <a:lstStyle/>
          <a:p>
            <a:fld id="{2D88F0F9-74A8-45E4-B405-052EDB68E8BD}" type="slidenum">
              <a:rPr/>
              <a:t>‹#›</a:t>
            </a:fld>
            <a:endParaRPr/>
          </a:p>
        </p:txBody>
      </p:sp>
    </p:spTree>
    <p:extLst>
      <p:ext uri="{BB962C8B-B14F-4D97-AF65-F5344CB8AC3E}">
        <p14:creationId xmlns:p14="http://schemas.microsoft.com/office/powerpoint/2010/main" val="85827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609599" y="304800"/>
            <a:ext cx="10969625" cy="838200"/>
          </a:xfrm>
        </p:spPr>
        <p:txBody>
          <a:bodyPr/>
          <a:lstStyle/>
          <a:p>
            <a:r>
              <a:rPr lang="en-US"/>
              <a:t>Click to edit Master title style</a:t>
            </a:r>
            <a:endParaRPr/>
          </a:p>
        </p:txBody>
      </p:sp>
      <p:sp>
        <p:nvSpPr>
          <p:cNvPr id="3" name="Content Placeholder 2"/>
          <p:cNvSpPr>
            <a:spLocks noGrp="1"/>
          </p:cNvSpPr>
          <p:nvPr>
            <p:ph idx="1"/>
          </p:nvPr>
        </p:nvSpPr>
        <p:spPr>
          <a:xfrm>
            <a:off x="609441" y="1447800"/>
            <a:ext cx="7313771" cy="4495800"/>
          </a:xfrm>
        </p:spPr>
        <p:txBody>
          <a:bodyPr>
            <a:normAutofit/>
          </a:bodyPr>
          <a:lstStyle>
            <a:lvl1pPr>
              <a:defRPr sz="2400" b="0"/>
            </a:lvl1pPr>
            <a:lvl2pPr>
              <a:defRPr sz="2000" b="0"/>
            </a:lvl2pPr>
            <a:lvl3pPr>
              <a:defRPr sz="1800" b="0"/>
            </a:lvl3pPr>
            <a:lvl4pPr>
              <a:defRPr sz="1600" b="0"/>
            </a:lvl4pPr>
            <a:lvl5pPr>
              <a:defRPr sz="1400" b="0"/>
            </a:lvl5pPr>
            <a:lvl6pPr>
              <a:defRPr sz="1400" b="0"/>
            </a:lvl6pPr>
            <a:lvl7pPr>
              <a:defRPr sz="1400" b="0"/>
            </a:lvl7pPr>
            <a:lvl8pPr>
              <a:defRPr sz="1400" b="0"/>
            </a:lvl8pPr>
            <a:lvl9pPr>
              <a:defRPr sz="1400" b="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8401" y="1447800"/>
            <a:ext cx="3290983" cy="4495801"/>
          </a:xfrm>
        </p:spPr>
        <p:txBody>
          <a:bodyPr>
            <a:noAutofit/>
          </a:bodyPr>
          <a:lstStyle>
            <a:lvl1pPr marL="0" indent="0">
              <a:spcBef>
                <a:spcPts val="1200"/>
              </a:spcBef>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609599" y="304800"/>
            <a:ext cx="10969625" cy="838200"/>
          </a:xfrm>
        </p:spPr>
        <p:txBody>
          <a:bodyPr/>
          <a:lstStyle/>
          <a:p>
            <a:r>
              <a:rPr lang="en-US"/>
              <a:t>Click to edit Master title style</a:t>
            </a:r>
            <a:endParaRPr/>
          </a:p>
        </p:txBody>
      </p:sp>
      <p:sp>
        <p:nvSpPr>
          <p:cNvPr id="11" name="Rectangle 10"/>
          <p:cNvSpPr/>
          <p:nvPr/>
        </p:nvSpPr>
        <p:spPr bwMode="auto">
          <a:xfrm>
            <a:off x="200026" y="1447800"/>
            <a:ext cx="7727474" cy="384452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6701" y="1511808"/>
            <a:ext cx="7571352" cy="3715950"/>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288401" y="1449388"/>
            <a:ext cx="3290983" cy="3842941"/>
          </a:xfrm>
        </p:spPr>
        <p:txBody>
          <a:bodyPr>
            <a:noAutofit/>
          </a:bodyPr>
          <a:lstStyle>
            <a:lvl1pPr marL="0" indent="0">
              <a:spcBef>
                <a:spcPts val="1200"/>
              </a:spcBef>
              <a:buNone/>
              <a:defRPr sz="20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r>
              <a:t>Copyright © 2014 Symantec Corporation</a:t>
            </a:r>
          </a:p>
        </p:txBody>
      </p:sp>
      <p:sp>
        <p:nvSpPr>
          <p:cNvPr id="10" name="Slide Number Placeholder 9"/>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Name">
    <p:spTree>
      <p:nvGrpSpPr>
        <p:cNvPr id="1" name=""/>
        <p:cNvGrpSpPr/>
        <p:nvPr/>
      </p:nvGrpSpPr>
      <p:grpSpPr>
        <a:xfrm>
          <a:off x="0" y="0"/>
          <a:ext cx="0" cy="0"/>
          <a:chOff x="0" y="0"/>
          <a:chExt cx="0" cy="0"/>
        </a:xfrm>
      </p:grpSpPr>
      <p:sp>
        <p:nvSpPr>
          <p:cNvPr id="134" name="Rectangle 133"/>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135"/>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142"/>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2" name="Group 1"/>
          <p:cNvGrpSpPr/>
          <p:nvPr userDrawn="1"/>
        </p:nvGrpSpPr>
        <p:grpSpPr>
          <a:xfrm>
            <a:off x="5810242" y="201168"/>
            <a:ext cx="3375039" cy="3024137"/>
            <a:chOff x="5810242" y="218886"/>
            <a:chExt cx="3375039" cy="3024137"/>
          </a:xfrm>
        </p:grpSpPr>
        <p:sp>
          <p:nvSpPr>
            <p:cNvPr id="144" name="Rectangle 143"/>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144"/>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147"/>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151"/>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154"/>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155"/>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 name="Group 2"/>
          <p:cNvGrpSpPr/>
          <p:nvPr userDrawn="1"/>
        </p:nvGrpSpPr>
        <p:grpSpPr>
          <a:xfrm>
            <a:off x="3931054" y="1298448"/>
            <a:ext cx="2147163" cy="1897884"/>
            <a:chOff x="3931054" y="1188451"/>
            <a:chExt cx="2147163" cy="1897884"/>
          </a:xfrm>
        </p:grpSpPr>
        <p:sp>
          <p:nvSpPr>
            <p:cNvPr id="146" name="Rectangle 145"/>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0"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1" name="Rectangle 160"/>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2" name="Rectangle 161"/>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3" name="Rectangle 162"/>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4" name="Rectangle 163"/>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5" name="Rectangle 164"/>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67" name="Rectangle 166"/>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167"/>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9"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2" name="Rectangle 171"/>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4"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5" name="Rectangle 174"/>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175"/>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2" y="3048001"/>
            <a:ext cx="9751063" cy="13938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9751063"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4" y="5486401"/>
            <a:ext cx="975106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grpSp>
        <p:nvGrpSpPr>
          <p:cNvPr id="128" name="Group 127"/>
          <p:cNvGrpSpPr/>
          <p:nvPr/>
        </p:nvGrpSpPr>
        <p:grpSpPr bwMode="invGray">
          <a:xfrm>
            <a:off x="0" y="0"/>
            <a:ext cx="12188825" cy="6858000"/>
            <a:chOff x="0" y="0"/>
            <a:chExt cx="12188825" cy="6858000"/>
          </a:xfrm>
          <a:solidFill>
            <a:srgbClr val="FDBA30"/>
          </a:solidFill>
        </p:grpSpPr>
        <p:sp>
          <p:nvSpPr>
            <p:cNvPr id="129" name="Rectangle 128"/>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6"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126150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a:xfrm>
            <a:off x="609599" y="304800"/>
            <a:ext cx="10969625" cy="838200"/>
          </a:xfrm>
        </p:spPr>
        <p:txBody>
          <a:bodyPr/>
          <a:lstStyle/>
          <a:p>
            <a:r>
              <a:rPr lang="en-US"/>
              <a:t>Click to edit Master title style</a:t>
            </a:r>
            <a:endParaRPr/>
          </a:p>
        </p:txBody>
      </p:sp>
      <p:sp>
        <p:nvSpPr>
          <p:cNvPr id="14" name="Rectangle 13"/>
          <p:cNvSpPr/>
          <p:nvPr/>
        </p:nvSpPr>
        <p:spPr bwMode="auto">
          <a:xfrm>
            <a:off x="200025" y="1446212"/>
            <a:ext cx="11790364"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5907" y="1510220"/>
            <a:ext cx="5795564"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9441" y="4267200"/>
            <a:ext cx="5241195" cy="1676400"/>
          </a:xfrm>
        </p:spPr>
        <p:txBody>
          <a:bodyPr>
            <a:noAutofit/>
          </a:bodyPr>
          <a:lstStyle>
            <a:lvl1pPr marL="0" indent="0">
              <a:spcBef>
                <a:spcPts val="1200"/>
              </a:spcBef>
              <a:buNone/>
              <a:defRPr sz="20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Picture Placeholder 2"/>
          <p:cNvSpPr>
            <a:spLocks noGrp="1"/>
          </p:cNvSpPr>
          <p:nvPr>
            <p:ph type="pic" idx="13"/>
          </p:nvPr>
        </p:nvSpPr>
        <p:spPr bwMode="gray">
          <a:xfrm>
            <a:off x="6127352" y="1510220"/>
            <a:ext cx="5797153" cy="2540572"/>
          </a:xfrm>
          <a:noFill/>
        </p:spPr>
        <p:txBody>
          <a:bodyPr tIns="182880">
            <a:normAutofit/>
          </a:bodyPr>
          <a:lstStyle>
            <a:lvl1pPr marL="0" indent="0" algn="ctr">
              <a:buNone/>
              <a:defRPr sz="20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338189" y="4264152"/>
            <a:ext cx="5241195" cy="1679315"/>
          </a:xfrm>
        </p:spPr>
        <p:txBody>
          <a:bodyPr>
            <a:noAutofit/>
          </a:bodyPr>
          <a:lstStyle>
            <a:lvl1pPr marL="0" indent="0">
              <a:spcBef>
                <a:spcPts val="1200"/>
              </a:spcBef>
              <a:buNone/>
              <a:defRPr sz="20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5"/>
          </p:nvPr>
        </p:nvSpPr>
        <p:spPr/>
        <p:txBody>
          <a:bodyPr/>
          <a:lstStyle/>
          <a:p>
            <a:endParaRPr/>
          </a:p>
        </p:txBody>
      </p:sp>
      <p:sp>
        <p:nvSpPr>
          <p:cNvPr id="12" name="Footer Placeholder 11"/>
          <p:cNvSpPr>
            <a:spLocks noGrp="1"/>
          </p:cNvSpPr>
          <p:nvPr>
            <p:ph type="ftr" sz="quarter" idx="16"/>
          </p:nvPr>
        </p:nvSpPr>
        <p:spPr/>
        <p:txBody>
          <a:bodyPr/>
          <a:lstStyle/>
          <a:p>
            <a:r>
              <a:t>Copyright © 2014 Symantec Corporation</a:t>
            </a:r>
          </a:p>
        </p:txBody>
      </p:sp>
      <p:sp>
        <p:nvSpPr>
          <p:cNvPr id="13" name="Slide Number Placeholder 12"/>
          <p:cNvSpPr>
            <a:spLocks noGrp="1"/>
          </p:cNvSpPr>
          <p:nvPr>
            <p:ph type="sldNum" sz="quarter" idx="17"/>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609599" y="304800"/>
            <a:ext cx="10969625" cy="838200"/>
          </a:xfrm>
        </p:spPr>
        <p:txBody>
          <a:bodyPr/>
          <a:lstStyle/>
          <a:p>
            <a:r>
              <a:rPr lang="en-US"/>
              <a:t>Click to edit Master title style</a:t>
            </a:r>
            <a:endParaRPr/>
          </a:p>
        </p:txBody>
      </p:sp>
      <p:sp>
        <p:nvSpPr>
          <p:cNvPr id="18" name="Rectangle 17"/>
          <p:cNvSpPr/>
          <p:nvPr/>
        </p:nvSpPr>
        <p:spPr bwMode="auto">
          <a:xfrm>
            <a:off x="200026" y="1446212"/>
            <a:ext cx="11790362" cy="266858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65906" y="1509714"/>
            <a:ext cx="3856767"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9441" y="4267200"/>
            <a:ext cx="3412871"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Picture Placeholder 2"/>
          <p:cNvSpPr>
            <a:spLocks noGrp="1"/>
          </p:cNvSpPr>
          <p:nvPr>
            <p:ph type="pic" idx="13"/>
          </p:nvPr>
        </p:nvSpPr>
        <p:spPr bwMode="gray">
          <a:xfrm>
            <a:off x="4193381" y="1509714"/>
            <a:ext cx="3801008"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87977" y="4267200"/>
            <a:ext cx="3412871"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065094" y="1509714"/>
            <a:ext cx="3859411" cy="2542032"/>
          </a:xfrm>
          <a:noFill/>
        </p:spPr>
        <p:txBody>
          <a:bodyPr tIns="182880">
            <a:normAutofit/>
          </a:bodyPr>
          <a:lstStyle>
            <a:lvl1pPr marL="0" indent="0" algn="ctr">
              <a:buNone/>
              <a:defRPr sz="1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70102" y="4267200"/>
            <a:ext cx="3412871" cy="1676400"/>
          </a:xfrm>
        </p:spPr>
        <p:txBody>
          <a:bodyPr>
            <a:noAutofit/>
          </a:bodyPr>
          <a:lstStyle>
            <a:lvl1pPr marL="0" indent="0">
              <a:spcBef>
                <a:spcPts val="12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609599" y="304800"/>
            <a:ext cx="10969625" cy="838200"/>
          </a:xfrm>
        </p:spPr>
        <p:txBody>
          <a:bodyPr/>
          <a:lstStyle/>
          <a:p>
            <a:r>
              <a:rPr lang="en-US"/>
              <a:t>Click to edit Master title style</a:t>
            </a:r>
            <a:endParaRPr/>
          </a:p>
        </p:txBody>
      </p:sp>
      <p:sp>
        <p:nvSpPr>
          <p:cNvPr id="18" name="Rectangle 17"/>
          <p:cNvSpPr/>
          <p:nvPr/>
        </p:nvSpPr>
        <p:spPr bwMode="auto">
          <a:xfrm>
            <a:off x="200026" y="1446212"/>
            <a:ext cx="11790362" cy="210312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3" name="Picture Placeholder 2"/>
          <p:cNvSpPr>
            <a:spLocks noGrp="1"/>
          </p:cNvSpPr>
          <p:nvPr>
            <p:ph type="pic" idx="1"/>
          </p:nvPr>
        </p:nvSpPr>
        <p:spPr bwMode="gray">
          <a:xfrm>
            <a:off x="270047" y="1510220"/>
            <a:ext cx="2862072"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5852" y="3657600"/>
            <a:ext cx="2441355"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Picture Placeholder 2"/>
          <p:cNvSpPr>
            <a:spLocks noGrp="1"/>
          </p:cNvSpPr>
          <p:nvPr>
            <p:ph type="pic" idx="13"/>
          </p:nvPr>
        </p:nvSpPr>
        <p:spPr bwMode="gray">
          <a:xfrm>
            <a:off x="3201308" y="1510220"/>
            <a:ext cx="2862072"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3449911" y="3657600"/>
            <a:ext cx="2441355"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6132569" y="1510220"/>
            <a:ext cx="2862072"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6293970" y="3657600"/>
            <a:ext cx="2441355"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Picture Placeholder 2"/>
          <p:cNvSpPr>
            <a:spLocks noGrp="1"/>
          </p:cNvSpPr>
          <p:nvPr>
            <p:ph type="pic" idx="20"/>
          </p:nvPr>
        </p:nvSpPr>
        <p:spPr bwMode="gray">
          <a:xfrm>
            <a:off x="9063831" y="1510220"/>
            <a:ext cx="2862072"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4" name="Text Placeholder 3"/>
          <p:cNvSpPr>
            <a:spLocks noGrp="1"/>
          </p:cNvSpPr>
          <p:nvPr>
            <p:ph type="body" sz="half" idx="21"/>
          </p:nvPr>
        </p:nvSpPr>
        <p:spPr>
          <a:xfrm>
            <a:off x="9138030" y="3657600"/>
            <a:ext cx="2441355" cy="2286000"/>
          </a:xfrm>
        </p:spPr>
        <p:txBody>
          <a:bodyPr>
            <a:noAutofit/>
          </a:bodyPr>
          <a:lstStyle>
            <a:lvl1pPr marL="0" indent="0">
              <a:spcBef>
                <a:spcPts val="120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82013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lt Four Pictures with Captions">
    <p:spTree>
      <p:nvGrpSpPr>
        <p:cNvPr id="1" name=""/>
        <p:cNvGrpSpPr/>
        <p:nvPr/>
      </p:nvGrpSpPr>
      <p:grpSpPr>
        <a:xfrm>
          <a:off x="0" y="0"/>
          <a:ext cx="0" cy="0"/>
          <a:chOff x="0" y="0"/>
          <a:chExt cx="0" cy="0"/>
        </a:xfrm>
      </p:grpSpPr>
      <p:sp>
        <p:nvSpPr>
          <p:cNvPr id="8" name="Title 7"/>
          <p:cNvSpPr>
            <a:spLocks noGrp="1"/>
          </p:cNvSpPr>
          <p:nvPr>
            <p:ph type="title"/>
          </p:nvPr>
        </p:nvSpPr>
        <p:spPr>
          <a:xfrm>
            <a:off x="609599" y="304800"/>
            <a:ext cx="10969625" cy="838200"/>
          </a:xfrm>
        </p:spPr>
        <p:txBody>
          <a:bodyPr/>
          <a:lstStyle/>
          <a:p>
            <a:r>
              <a:rPr lang="en-US"/>
              <a:t>Click to edit Master title style</a:t>
            </a:r>
            <a:endParaRPr/>
          </a:p>
        </p:txBody>
      </p:sp>
      <p:sp>
        <p:nvSpPr>
          <p:cNvPr id="18" name="Rectangle 17"/>
          <p:cNvSpPr/>
          <p:nvPr/>
        </p:nvSpPr>
        <p:spPr bwMode="auto">
          <a:xfrm>
            <a:off x="3158303" y="1447800"/>
            <a:ext cx="5878570" cy="414467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9" name="Picture Placeholder 2"/>
          <p:cNvSpPr>
            <a:spLocks noGrp="1"/>
          </p:cNvSpPr>
          <p:nvPr>
            <p:ph type="pic" idx="13"/>
          </p:nvPr>
        </p:nvSpPr>
        <p:spPr bwMode="gray">
          <a:xfrm>
            <a:off x="3224185" y="1511808"/>
            <a:ext cx="283310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15191" y="1676924"/>
            <a:ext cx="2441355"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bwMode="gray">
          <a:xfrm>
            <a:off x="3224185" y="3551998"/>
            <a:ext cx="283464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15191" y="3717114"/>
            <a:ext cx="2441355" cy="1645920"/>
          </a:xfrm>
        </p:spPr>
        <p:txBody>
          <a:bodyPr anchor="ctr">
            <a:noAutofit/>
          </a:bodyPr>
          <a:lstStyle>
            <a:lvl1pPr marL="0" indent="0" algn="r">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6127413" y="1511808"/>
            <a:ext cx="283464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9138030" y="1677988"/>
            <a:ext cx="2441355" cy="1643792"/>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Picture Placeholder 2"/>
          <p:cNvSpPr>
            <a:spLocks noGrp="1"/>
          </p:cNvSpPr>
          <p:nvPr>
            <p:ph type="pic" idx="20"/>
          </p:nvPr>
        </p:nvSpPr>
        <p:spPr bwMode="gray">
          <a:xfrm>
            <a:off x="6136935" y="3551998"/>
            <a:ext cx="2834640" cy="1976152"/>
          </a:xfrm>
          <a:noFill/>
        </p:spPr>
        <p:txBody>
          <a:bodyPr tIns="182880">
            <a:normAutofit/>
          </a:bodyPr>
          <a:lstStyle>
            <a:lvl1pPr marL="0" indent="0" algn="ctr">
              <a:buNone/>
              <a:defRPr sz="16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4" name="Text Placeholder 3"/>
          <p:cNvSpPr>
            <a:spLocks noGrp="1"/>
          </p:cNvSpPr>
          <p:nvPr>
            <p:ph type="body" sz="half" idx="21"/>
          </p:nvPr>
        </p:nvSpPr>
        <p:spPr>
          <a:xfrm>
            <a:off x="9138030" y="3717114"/>
            <a:ext cx="2441355" cy="1645920"/>
          </a:xfrm>
        </p:spPr>
        <p:txBody>
          <a:bodyPr anchor="ctr">
            <a:noAutofit/>
          </a:bodyPr>
          <a:lstStyle>
            <a:lvl1pPr marL="0" indent="0">
              <a:spcBef>
                <a:spcPts val="0"/>
              </a:spcBef>
              <a:buNone/>
              <a:defRPr sz="16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7"/>
          </p:nvPr>
        </p:nvSpPr>
        <p:spPr/>
        <p:txBody>
          <a:bodyPr/>
          <a:lstStyle/>
          <a:p>
            <a:endParaRPr/>
          </a:p>
        </p:txBody>
      </p:sp>
      <p:sp>
        <p:nvSpPr>
          <p:cNvPr id="15" name="Footer Placeholder 14"/>
          <p:cNvSpPr>
            <a:spLocks noGrp="1"/>
          </p:cNvSpPr>
          <p:nvPr>
            <p:ph type="ftr" sz="quarter" idx="18"/>
          </p:nvPr>
        </p:nvSpPr>
        <p:spPr/>
        <p:txBody>
          <a:bodyPr/>
          <a:lstStyle/>
          <a:p>
            <a:r>
              <a:t>Copyright © 2014 Symantec Corporation</a:t>
            </a:r>
          </a:p>
        </p:txBody>
      </p:sp>
      <p:sp>
        <p:nvSpPr>
          <p:cNvPr id="16" name="Slide Number Placeholder 15"/>
          <p:cNvSpPr>
            <a:spLocks noGrp="1"/>
          </p:cNvSpPr>
          <p:nvPr>
            <p:ph type="sldNum" sz="quarter" idx="19"/>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4493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3" name="Freeform 6"/>
          <p:cNvSpPr>
            <a:spLocks noEditPoints="1"/>
          </p:cNvSpPr>
          <p:nvPr/>
        </p:nvSpPr>
        <p:spPr bwMode="ltGray">
          <a:xfrm>
            <a:off x="1789199" y="1428531"/>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2425933" y="1447800"/>
            <a:ext cx="7336962" cy="2057400"/>
          </a:xfrm>
        </p:spPr>
        <p:txBody>
          <a:bodyPr anchor="t"/>
          <a:lstStyle>
            <a:lvl1pPr marL="0" indent="0" algn="l">
              <a:lnSpc>
                <a:spcPct val="110000"/>
              </a:lnSpc>
              <a:defRPr sz="3200" b="1" baseline="0"/>
            </a:lvl1pPr>
          </a:lstStyle>
          <a:p>
            <a:r>
              <a:t>This is a sample quote slide. Type a brief quotation inside this textbox. Add a close quote mark at the end of the quotation.”</a:t>
            </a:r>
          </a:p>
        </p:txBody>
      </p:sp>
      <p:sp>
        <p:nvSpPr>
          <p:cNvPr id="10" name="Text Placeholder 18"/>
          <p:cNvSpPr>
            <a:spLocks noGrp="1"/>
          </p:cNvSpPr>
          <p:nvPr>
            <p:ph type="body" sz="quarter" idx="13" hasCustomPrompt="1"/>
          </p:nvPr>
        </p:nvSpPr>
        <p:spPr>
          <a:xfrm>
            <a:off x="6094412" y="3810000"/>
            <a:ext cx="3656647"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1" i="1" baseline="0">
                <a:solidFill>
                  <a:schemeClr val="tx1"/>
                </a:solidFill>
                <a:latin typeface="+mn-lt"/>
                <a:ea typeface="+mn-ea"/>
                <a:cs typeface="+mn-cs"/>
              </a:defRPr>
            </a:lvl1pPr>
          </a:lstStyle>
          <a:p>
            <a:pPr lvl="0"/>
            <a:r>
              <a:t>Name of Person Quoted</a:t>
            </a:r>
          </a:p>
        </p:txBody>
      </p:sp>
      <p:sp>
        <p:nvSpPr>
          <p:cNvPr id="11" name="Text Placeholder 18"/>
          <p:cNvSpPr>
            <a:spLocks noGrp="1"/>
          </p:cNvSpPr>
          <p:nvPr>
            <p:ph type="body" sz="quarter" idx="14" hasCustomPrompt="1"/>
          </p:nvPr>
        </p:nvSpPr>
        <p:spPr>
          <a:xfrm>
            <a:off x="6094412" y="4132052"/>
            <a:ext cx="3656647"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i="1" baseline="0">
                <a:solidFill>
                  <a:schemeClr val="accent1"/>
                </a:solidFill>
                <a:latin typeface="+mn-lt"/>
                <a:ea typeface="+mn-ea"/>
                <a:cs typeface="+mn-cs"/>
              </a:defRPr>
            </a:lvl1pPr>
          </a:lstStyle>
          <a:p>
            <a:pPr lvl="0"/>
            <a: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13" name="Rectangle 12"/>
          <p:cNvSpPr/>
          <p:nvPr/>
        </p:nvSpPr>
        <p:spPr bwMode="auto">
          <a:xfrm>
            <a:off x="1218883" y="1447800"/>
            <a:ext cx="2286000" cy="274320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sz="2400" i="0" u="none" strike="noStrike" cap="none" normalizeH="0" baseline="0">
              <a:ln>
                <a:noFill/>
              </a:ln>
              <a:solidFill>
                <a:schemeClr val="bg1"/>
              </a:solidFill>
              <a:effectLst/>
              <a:latin typeface="+mn-lt"/>
            </a:endParaRPr>
          </a:p>
        </p:txBody>
      </p:sp>
      <p:sp>
        <p:nvSpPr>
          <p:cNvPr id="12" name="Picture Placeholder 15"/>
          <p:cNvSpPr>
            <a:spLocks noGrp="1"/>
          </p:cNvSpPr>
          <p:nvPr>
            <p:ph type="pic" sz="quarter" idx="15" hasCustomPrompt="1"/>
          </p:nvPr>
        </p:nvSpPr>
        <p:spPr>
          <a:xfrm>
            <a:off x="1282891" y="1513396"/>
            <a:ext cx="2157984" cy="2613596"/>
          </a:xfrm>
          <a:noFill/>
        </p:spPr>
        <p:txBody>
          <a:bodyPr tIns="91440">
            <a:noAutofit/>
          </a:bodyPr>
          <a:lstStyle>
            <a:lvl1pPr marL="0" indent="0" algn="ctr">
              <a:spcBef>
                <a:spcPts val="0"/>
              </a:spcBef>
              <a:buNone/>
              <a:defRPr sz="1800" b="0" baseline="0">
                <a:solidFill>
                  <a:schemeClr val="tx1"/>
                </a:solidFill>
              </a:defRPr>
            </a:lvl1pPr>
          </a:lstStyle>
          <a:p>
            <a:r>
              <a:t>Click icon to insert picture</a:t>
            </a:r>
          </a:p>
        </p:txBody>
      </p:sp>
      <p:sp>
        <p:nvSpPr>
          <p:cNvPr id="14" name="Freeform 6"/>
          <p:cNvSpPr>
            <a:spLocks noEditPoints="1"/>
          </p:cNvSpPr>
          <p:nvPr/>
        </p:nvSpPr>
        <p:spPr bwMode="ltGray">
          <a:xfrm>
            <a:off x="406778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D89102"/>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4722812" y="1440612"/>
            <a:ext cx="6247131" cy="2672602"/>
          </a:xfrm>
        </p:spPr>
        <p:txBody>
          <a:bodyPr anchor="t"/>
          <a:lstStyle>
            <a:lvl1pPr marL="0" indent="0" algn="l">
              <a:lnSpc>
                <a:spcPct val="110000"/>
              </a:lnSpc>
              <a:defRPr sz="3200" b="1" baseline="0"/>
            </a:lvl1pPr>
          </a:lstStyle>
          <a:p>
            <a:r>
              <a:t>This is a sample quote slide. Type a brief quotation inside this textbox. Add a close quote mark at the end of the quotation.”</a:t>
            </a:r>
          </a:p>
        </p:txBody>
      </p:sp>
      <p:sp>
        <p:nvSpPr>
          <p:cNvPr id="10" name="Text Placeholder 18"/>
          <p:cNvSpPr>
            <a:spLocks noGrp="1"/>
          </p:cNvSpPr>
          <p:nvPr>
            <p:ph type="body" sz="quarter" idx="13" hasCustomPrompt="1"/>
          </p:nvPr>
        </p:nvSpPr>
        <p:spPr>
          <a:xfrm>
            <a:off x="1201634" y="4419600"/>
            <a:ext cx="3017520" cy="304800"/>
          </a:xfrm>
          <a:noFill/>
          <a:ln w="9525">
            <a:noFill/>
            <a:miter lim="800000"/>
            <a:headEnd/>
            <a:tailEnd/>
          </a:ln>
        </p:spPr>
        <p:txBody>
          <a:bodyPr vert="horz" wrap="non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1" i="1" baseline="0">
                <a:solidFill>
                  <a:schemeClr val="tx1"/>
                </a:solidFill>
                <a:latin typeface="+mn-lt"/>
                <a:ea typeface="+mn-ea"/>
                <a:cs typeface="+mn-cs"/>
              </a:defRPr>
            </a:lvl1pPr>
          </a:lstStyle>
          <a:p>
            <a:pPr lvl="0"/>
            <a:r>
              <a:t>Name of Person Quoted</a:t>
            </a:r>
          </a:p>
        </p:txBody>
      </p:sp>
      <p:sp>
        <p:nvSpPr>
          <p:cNvPr id="11" name="Text Placeholder 18"/>
          <p:cNvSpPr>
            <a:spLocks noGrp="1"/>
          </p:cNvSpPr>
          <p:nvPr>
            <p:ph type="body" sz="quarter" idx="14" hasCustomPrompt="1"/>
          </p:nvPr>
        </p:nvSpPr>
        <p:spPr>
          <a:xfrm>
            <a:off x="1201634" y="4724400"/>
            <a:ext cx="3017520" cy="744748"/>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1800" b="0" i="1" baseline="0">
                <a:solidFill>
                  <a:schemeClr val="accent1"/>
                </a:solidFill>
                <a:latin typeface="+mn-lt"/>
                <a:ea typeface="+mn-ea"/>
                <a:cs typeface="+mn-cs"/>
              </a:defRPr>
            </a:lvl1pPr>
          </a:lstStyle>
          <a:p>
            <a:pPr lvl="0"/>
            <a:r>
              <a:t>Title, Company Name</a:t>
            </a:r>
          </a:p>
        </p:txBody>
      </p:sp>
      <p:sp>
        <p:nvSpPr>
          <p:cNvPr id="3" name="Date Placeholder 2"/>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6679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164" name="TextBox 163"/>
          <p:cNvSpPr txBox="1"/>
          <p:nvPr/>
        </p:nvSpPr>
        <p:spPr>
          <a:xfrm>
            <a:off x="1147138" y="4011283"/>
            <a:ext cx="967895" cy="1246517"/>
          </a:xfrm>
          <a:prstGeom prst="rect">
            <a:avLst/>
          </a:prstGeom>
          <a:noFill/>
        </p:spPr>
        <p:txBody>
          <a:bodyPr wrap="square" lIns="0" tIns="0" rIns="0" bIns="0" rtlCol="0">
            <a:noAutofit/>
          </a:bodyPr>
          <a:lstStyle/>
          <a:p>
            <a:pPr>
              <a:lnSpc>
                <a:spcPct val="90000"/>
              </a:lnSpc>
            </a:pPr>
            <a:r>
              <a:rPr sz="7200" b="1"/>
              <a:t>Q</a:t>
            </a:r>
          </a:p>
        </p:txBody>
      </p:sp>
      <p:sp>
        <p:nvSpPr>
          <p:cNvPr id="163" name="TextBox 162"/>
          <p:cNvSpPr txBox="1"/>
          <p:nvPr/>
        </p:nvSpPr>
        <p:spPr>
          <a:xfrm>
            <a:off x="1585797" y="4027226"/>
            <a:ext cx="883806" cy="1304925"/>
          </a:xfrm>
          <a:prstGeom prst="rect">
            <a:avLst/>
          </a:prstGeom>
          <a:noFill/>
        </p:spPr>
        <p:txBody>
          <a:bodyPr wrap="square" lIns="0" tIns="0" rIns="0" bIns="0" rtlCol="0">
            <a:noAutofit/>
          </a:bodyPr>
          <a:lstStyle/>
          <a:p>
            <a:pPr algn="ctr">
              <a:lnSpc>
                <a:spcPct val="90000"/>
              </a:lnSpc>
            </a:pPr>
            <a:r>
              <a:rPr sz="6600" b="0">
                <a:solidFill>
                  <a:schemeClr val="bg2"/>
                </a:solidFill>
              </a:rPr>
              <a:t>&amp;</a:t>
            </a:r>
          </a:p>
        </p:txBody>
      </p:sp>
      <p:sp>
        <p:nvSpPr>
          <p:cNvPr id="165" name="TextBox 164"/>
          <p:cNvSpPr txBox="1"/>
          <p:nvPr/>
        </p:nvSpPr>
        <p:spPr>
          <a:xfrm>
            <a:off x="2246732" y="4011283"/>
            <a:ext cx="847305" cy="1246517"/>
          </a:xfrm>
          <a:prstGeom prst="rect">
            <a:avLst/>
          </a:prstGeom>
          <a:noFill/>
        </p:spPr>
        <p:txBody>
          <a:bodyPr wrap="square" lIns="0" tIns="0" rIns="0" bIns="0" rtlCol="0">
            <a:noAutofit/>
          </a:bodyPr>
          <a:lstStyle/>
          <a:p>
            <a:pPr>
              <a:lnSpc>
                <a:spcPct val="90000"/>
              </a:lnSpc>
            </a:pPr>
            <a:r>
              <a:rPr sz="7200" b="1"/>
              <a:t>A</a:t>
            </a:r>
          </a:p>
        </p:txBody>
      </p:sp>
      <p:sp>
        <p:nvSpPr>
          <p:cNvPr id="119" name="Rectangle 118"/>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119"/>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3" name="Rectangle 122"/>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4" name="Rectangle 123"/>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127"/>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2" name="Group 1"/>
          <p:cNvGrpSpPr/>
          <p:nvPr userDrawn="1"/>
        </p:nvGrpSpPr>
        <p:grpSpPr>
          <a:xfrm>
            <a:off x="5810242" y="201168"/>
            <a:ext cx="3375039" cy="3024137"/>
            <a:chOff x="5810242" y="218886"/>
            <a:chExt cx="3375039" cy="3024137"/>
          </a:xfrm>
        </p:grpSpPr>
        <p:sp>
          <p:nvSpPr>
            <p:cNvPr id="129" name="Rectangle 128"/>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 name="Group 2"/>
          <p:cNvGrpSpPr/>
          <p:nvPr userDrawn="1"/>
        </p:nvGrpSpPr>
        <p:grpSpPr>
          <a:xfrm>
            <a:off x="3931054" y="1298448"/>
            <a:ext cx="2147163" cy="1897884"/>
            <a:chOff x="3931054" y="1188451"/>
            <a:chExt cx="2147163" cy="1897884"/>
          </a:xfrm>
        </p:grpSpPr>
        <p:sp>
          <p:nvSpPr>
            <p:cNvPr id="131" name="Rectangle 130"/>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142"/>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147"/>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150"/>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52" name="Rectangle 151"/>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152"/>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154"/>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0" name="Rectangle 159"/>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1" name="Rectangle 160"/>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66" name="Group 65"/>
          <p:cNvGrpSpPr/>
          <p:nvPr/>
        </p:nvGrpSpPr>
        <p:grpSpPr bwMode="invGray">
          <a:xfrm>
            <a:off x="0" y="0"/>
            <a:ext cx="12188825" cy="6858000"/>
            <a:chOff x="0" y="0"/>
            <a:chExt cx="12188825" cy="6858000"/>
          </a:xfrm>
          <a:solidFill>
            <a:srgbClr val="FDBA30"/>
          </a:solidFill>
        </p:grpSpPr>
        <p:sp>
          <p:nvSpPr>
            <p:cNvPr id="67" name="Rectangle 66"/>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3" name="Rectangle 72"/>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7" name="Date Placeholder 6"/>
          <p:cNvSpPr>
            <a:spLocks noGrp="1"/>
          </p:cNvSpPr>
          <p:nvPr>
            <p:ph type="dt" sz="half" idx="10"/>
          </p:nvPr>
        </p:nvSpPr>
        <p:spPr>
          <a:xfrm>
            <a:off x="6703854" y="6329172"/>
            <a:ext cx="1422030" cy="182880"/>
          </a:xfrm>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a:xfrm>
            <a:off x="11054393" y="6329172"/>
            <a:ext cx="524991"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spTree>
    <p:extLst>
      <p:ext uri="{BB962C8B-B14F-4D97-AF65-F5344CB8AC3E}">
        <p14:creationId xmlns:p14="http://schemas.microsoft.com/office/powerpoint/2010/main" val="328792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ank you - External">
    <p:spTree>
      <p:nvGrpSpPr>
        <p:cNvPr id="1" name=""/>
        <p:cNvGrpSpPr/>
        <p:nvPr/>
      </p:nvGrpSpPr>
      <p:grpSpPr>
        <a:xfrm>
          <a:off x="0" y="0"/>
          <a:ext cx="0" cy="0"/>
          <a:chOff x="0" y="0"/>
          <a:chExt cx="0" cy="0"/>
        </a:xfrm>
      </p:grpSpPr>
      <p:sp>
        <p:nvSpPr>
          <p:cNvPr id="165" name="Rectangle 164"/>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7" name="Rectangle 166"/>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9" name="Rectangle 168"/>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170"/>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2" name="Rectangle 171"/>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172"/>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4" name="Rectangle 173"/>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8" name="Rectangle 177"/>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5" name="Group 4"/>
          <p:cNvGrpSpPr/>
          <p:nvPr userDrawn="1"/>
        </p:nvGrpSpPr>
        <p:grpSpPr>
          <a:xfrm>
            <a:off x="5810242" y="201168"/>
            <a:ext cx="3375039" cy="3024137"/>
            <a:chOff x="5810242" y="218886"/>
            <a:chExt cx="3375039" cy="3024137"/>
          </a:xfrm>
        </p:grpSpPr>
        <p:sp>
          <p:nvSpPr>
            <p:cNvPr id="175" name="Rectangle 174"/>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175"/>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9" name="Rectangle 178"/>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0"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1" name="Rectangle 180"/>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2"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3" name="Rectangle 182"/>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4"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5"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6" name="Rectangle 185"/>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7" name="Rectangle 186"/>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6" name="Group 5"/>
          <p:cNvGrpSpPr/>
          <p:nvPr userDrawn="1"/>
        </p:nvGrpSpPr>
        <p:grpSpPr>
          <a:xfrm>
            <a:off x="3931054" y="1298448"/>
            <a:ext cx="2147163" cy="1897884"/>
            <a:chOff x="3931054" y="1188451"/>
            <a:chExt cx="2147163" cy="1897884"/>
          </a:xfrm>
        </p:grpSpPr>
        <p:sp>
          <p:nvSpPr>
            <p:cNvPr id="177" name="Rectangle 176"/>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8" name="Rectangle 187"/>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9" name="Rectangle 188"/>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0" name="Rectangle 189"/>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1"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2" name="Rectangle 191"/>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3" name="Rectangle 192"/>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4" name="Rectangle 193"/>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5" name="Rectangle 194"/>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6" name="Rectangle 195"/>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7" name="Rectangle 196"/>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98" name="Rectangle 197"/>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9" name="Rectangle 198"/>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0"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1" name="Rectangle 200"/>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2"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3" name="Rectangle 202"/>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4"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5"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6" name="Rectangle 205"/>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7" name="Rectangle 206"/>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4" name="TextBox 3"/>
          <p:cNvSpPr txBox="1"/>
          <p:nvPr/>
        </p:nvSpPr>
        <p:spPr>
          <a:xfrm>
            <a:off x="1213910" y="3401683"/>
            <a:ext cx="4880502"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1218882" y="4464316"/>
            <a:ext cx="9751063" cy="403225"/>
          </a:xfrm>
        </p:spPr>
        <p:txBody>
          <a:bodyPr anchor="t"/>
          <a:lstStyle>
            <a:lvl1pPr>
              <a:lnSpc>
                <a:spcPct val="90000"/>
              </a:lnSpc>
              <a:defRPr sz="2400"/>
            </a:lvl1pPr>
          </a:lstStyle>
          <a:p>
            <a:r>
              <a:t>Click to add presenter’s name</a:t>
            </a:r>
          </a:p>
        </p:txBody>
      </p:sp>
      <p:sp>
        <p:nvSpPr>
          <p:cNvPr id="3" name="Subtitle 2"/>
          <p:cNvSpPr>
            <a:spLocks noGrp="1"/>
          </p:cNvSpPr>
          <p:nvPr>
            <p:ph type="subTitle" idx="1" hasCustomPrompt="1"/>
          </p:nvPr>
        </p:nvSpPr>
        <p:spPr>
          <a:xfrm>
            <a:off x="1218881" y="4910670"/>
            <a:ext cx="9751063"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email</a:t>
            </a:r>
            <a:r>
              <a:rPr/>
              <a:t/>
            </a:r>
            <a:br>
              <a:rPr/>
            </a:br>
            <a:r>
              <a:t>Presenter’s phone</a:t>
            </a:r>
          </a:p>
        </p:txBody>
      </p:sp>
      <p:sp>
        <p:nvSpPr>
          <p:cNvPr id="57" name="Rectangle 6"/>
          <p:cNvSpPr>
            <a:spLocks noChangeArrowheads="1"/>
          </p:cNvSpPr>
          <p:nvPr/>
        </p:nvSpPr>
        <p:spPr bwMode="auto">
          <a:xfrm>
            <a:off x="1211428" y="5638801"/>
            <a:ext cx="9758514" cy="534625"/>
          </a:xfrm>
          <a:prstGeom prst="rect">
            <a:avLst/>
          </a:prstGeom>
          <a:noFill/>
          <a:ln w="9525">
            <a:noFill/>
            <a:miter lim="800000"/>
            <a:headEnd/>
            <a:tailEnd/>
          </a:ln>
          <a:effectLst/>
        </p:spPr>
        <p:txBody>
          <a:bodyPr wrap="square" lIns="0" tIns="0" rIns="0" bIns="0" anchor="b">
            <a:noAutofit/>
          </a:bodyPr>
          <a:lstStyle/>
          <a:p>
            <a:pPr algn="l">
              <a:lnSpc>
                <a:spcPct val="90000"/>
              </a:lnSpc>
              <a:spcBef>
                <a:spcPts val="400"/>
              </a:spcBef>
            </a:pPr>
            <a:r>
              <a:rPr sz="800" b="1">
                <a:solidFill>
                  <a:schemeClr val="tx1"/>
                </a:solidFill>
                <a:latin typeface="+mn-lt"/>
              </a:rPr>
              <a:t>Copyright © 2014 Symantec Corporation. All rights reserved. </a:t>
            </a:r>
            <a:r>
              <a:rPr sz="800">
                <a:solidFill>
                  <a:schemeClr val="tx1"/>
                </a:solidFill>
                <a:latin typeface="+mn-lt"/>
              </a:rPr>
              <a:t>Symantec and the Symantec Logo are trademarks or registered trademarks of Symantec Corporation or its affiliates in the U.S. and other countries.  Other names may be trademarks of their respective owners.</a:t>
            </a:r>
          </a:p>
          <a:p>
            <a:pPr algn="l">
              <a:lnSpc>
                <a:spcPct val="90000"/>
              </a:lnSpc>
              <a:spcBef>
                <a:spcPts val="400"/>
              </a:spcBef>
            </a:pPr>
            <a:r>
              <a:rPr sz="80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grpSp>
        <p:nvGrpSpPr>
          <p:cNvPr id="60" name="Group 59"/>
          <p:cNvGrpSpPr/>
          <p:nvPr/>
        </p:nvGrpSpPr>
        <p:grpSpPr bwMode="invGray">
          <a:xfrm>
            <a:off x="0" y="0"/>
            <a:ext cx="12188825" cy="6858000"/>
            <a:chOff x="0" y="0"/>
            <a:chExt cx="12188825" cy="6858000"/>
          </a:xfrm>
          <a:solidFill>
            <a:srgbClr val="FDBA30"/>
          </a:solidFill>
        </p:grpSpPr>
        <p:sp>
          <p:nvSpPr>
            <p:cNvPr id="61" name="Rectangle 60"/>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323247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ank you - Internal">
    <p:spTree>
      <p:nvGrpSpPr>
        <p:cNvPr id="1" name=""/>
        <p:cNvGrpSpPr/>
        <p:nvPr/>
      </p:nvGrpSpPr>
      <p:grpSpPr>
        <a:xfrm>
          <a:off x="0" y="0"/>
          <a:ext cx="0" cy="0"/>
          <a:chOff x="0" y="0"/>
          <a:chExt cx="0" cy="0"/>
        </a:xfrm>
      </p:grpSpPr>
      <p:sp>
        <p:nvSpPr>
          <p:cNvPr id="162" name="Rectangle 161"/>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3" name="Rectangle 162"/>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4" name="Rectangle 163"/>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5"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7" name="Rectangle 166"/>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167"/>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9" name="Rectangle 168"/>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170"/>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5" name="Rectangle 174"/>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5" name="Group 4"/>
          <p:cNvGrpSpPr/>
          <p:nvPr userDrawn="1"/>
        </p:nvGrpSpPr>
        <p:grpSpPr>
          <a:xfrm>
            <a:off x="5810242" y="201168"/>
            <a:ext cx="3375039" cy="3024137"/>
            <a:chOff x="5810242" y="218886"/>
            <a:chExt cx="3375039" cy="3024137"/>
          </a:xfrm>
        </p:grpSpPr>
        <p:sp>
          <p:nvSpPr>
            <p:cNvPr id="172" name="Rectangle 171"/>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172"/>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175"/>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7"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8" name="Rectangle 177"/>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9"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0" name="Rectangle 179"/>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1"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2"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3" name="Rectangle 182"/>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4" name="Rectangle 183"/>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6" name="Group 5"/>
          <p:cNvGrpSpPr/>
          <p:nvPr userDrawn="1"/>
        </p:nvGrpSpPr>
        <p:grpSpPr>
          <a:xfrm>
            <a:off x="3931054" y="1298448"/>
            <a:ext cx="2147163" cy="1897884"/>
            <a:chOff x="3931054" y="1188451"/>
            <a:chExt cx="2147163" cy="1897884"/>
          </a:xfrm>
        </p:grpSpPr>
        <p:sp>
          <p:nvSpPr>
            <p:cNvPr id="174" name="Rectangle 173"/>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5" name="Rectangle 184"/>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6" name="Rectangle 185"/>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7" name="Rectangle 186"/>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8"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89" name="Rectangle 188"/>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0" name="Rectangle 189"/>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1" name="Rectangle 190"/>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2" name="Rectangle 191"/>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3" name="Rectangle 192"/>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4" name="Rectangle 193"/>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95" name="Rectangle 194"/>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6" name="Rectangle 195"/>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7"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8" name="Rectangle 197"/>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99"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0" name="Rectangle 199"/>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1"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2"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3" name="Rectangle 202"/>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04" name="Rectangle 203"/>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56"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
        <p:nvSpPr>
          <p:cNvPr id="4" name="TextBox 3"/>
          <p:cNvSpPr txBox="1"/>
          <p:nvPr/>
        </p:nvSpPr>
        <p:spPr>
          <a:xfrm>
            <a:off x="1213910" y="3401683"/>
            <a:ext cx="4880502" cy="439312"/>
          </a:xfrm>
          <a:prstGeom prst="rect">
            <a:avLst/>
          </a:prstGeom>
          <a:noFill/>
        </p:spPr>
        <p:txBody>
          <a:bodyPr wrap="square" lIns="0" tIns="0" rIns="0" bIns="0" rtlCol="0">
            <a:noAutofit/>
          </a:bodyPr>
          <a:lstStyle/>
          <a:p>
            <a:pPr>
              <a:lnSpc>
                <a:spcPct val="90000"/>
              </a:lnSpc>
            </a:pPr>
            <a:r>
              <a:rPr sz="3200" b="1"/>
              <a:t>Thank you!</a:t>
            </a:r>
          </a:p>
        </p:txBody>
      </p:sp>
      <p:sp>
        <p:nvSpPr>
          <p:cNvPr id="2" name="Title 1"/>
          <p:cNvSpPr>
            <a:spLocks noGrp="1"/>
          </p:cNvSpPr>
          <p:nvPr>
            <p:ph type="ctrTitle" hasCustomPrompt="1"/>
          </p:nvPr>
        </p:nvSpPr>
        <p:spPr>
          <a:xfrm>
            <a:off x="1218882" y="4464316"/>
            <a:ext cx="9751063" cy="403225"/>
          </a:xfrm>
        </p:spPr>
        <p:txBody>
          <a:bodyPr anchor="t"/>
          <a:lstStyle>
            <a:lvl1pPr>
              <a:lnSpc>
                <a:spcPct val="90000"/>
              </a:lnSpc>
              <a:defRPr sz="2400"/>
            </a:lvl1pPr>
          </a:lstStyle>
          <a:p>
            <a:r>
              <a:t>Click to add presenter’s name</a:t>
            </a:r>
          </a:p>
        </p:txBody>
      </p:sp>
      <p:sp>
        <p:nvSpPr>
          <p:cNvPr id="3" name="Subtitle 2"/>
          <p:cNvSpPr>
            <a:spLocks noGrp="1"/>
          </p:cNvSpPr>
          <p:nvPr>
            <p:ph type="subTitle" idx="1" hasCustomPrompt="1"/>
          </p:nvPr>
        </p:nvSpPr>
        <p:spPr>
          <a:xfrm>
            <a:off x="1218881" y="4910670"/>
            <a:ext cx="9751063" cy="651930"/>
          </a:xfrm>
        </p:spPr>
        <p:txBody>
          <a:bodyPr>
            <a:noAutofit/>
          </a:bodyPr>
          <a:lstStyle>
            <a:lvl1pPr marL="0" indent="0" algn="l">
              <a:spcBef>
                <a:spcPts val="0"/>
              </a:spcBef>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email</a:t>
            </a:r>
            <a:r>
              <a:rPr/>
              <a:t/>
            </a:r>
            <a:br>
              <a:rPr/>
            </a:br>
            <a:r>
              <a:t>Presenter’s phone</a:t>
            </a:r>
          </a:p>
        </p:txBody>
      </p:sp>
      <p:sp>
        <p:nvSpPr>
          <p:cNvPr id="57" name="Rectangle 6"/>
          <p:cNvSpPr>
            <a:spLocks noChangeArrowheads="1"/>
          </p:cNvSpPr>
          <p:nvPr/>
        </p:nvSpPr>
        <p:spPr bwMode="auto">
          <a:xfrm>
            <a:off x="1211428" y="5867401"/>
            <a:ext cx="9758514" cy="298853"/>
          </a:xfrm>
          <a:prstGeom prst="rect">
            <a:avLst/>
          </a:prstGeom>
          <a:noFill/>
          <a:ln w="9525">
            <a:noFill/>
            <a:miter lim="800000"/>
            <a:headEnd/>
            <a:tailEnd/>
          </a:ln>
          <a:effectLst/>
        </p:spPr>
        <p:txBody>
          <a:bodyPr wrap="square" lIns="0" tIns="0" rIns="0" bIns="0" anchor="b">
            <a:noAutofit/>
          </a:bodyPr>
          <a:lstStyle/>
          <a:p>
            <a:pPr algn="l">
              <a:lnSpc>
                <a:spcPct val="90000"/>
              </a:lnSpc>
            </a:pPr>
            <a:r>
              <a:rPr sz="800" b="1">
                <a:solidFill>
                  <a:schemeClr val="tx1"/>
                </a:solidFill>
                <a:latin typeface="+mn-lt"/>
              </a:rPr>
              <a:t>SYMANTEC PROPRIETARY/CONFIDENTIAL – INTERNAL USE ONLY</a:t>
            </a:r>
            <a:br>
              <a:rPr sz="800" b="1">
                <a:solidFill>
                  <a:schemeClr val="tx1"/>
                </a:solidFill>
                <a:latin typeface="+mn-lt"/>
              </a:rPr>
            </a:br>
            <a:r>
              <a:rPr sz="800" b="0">
                <a:solidFill>
                  <a:schemeClr val="tx1"/>
                </a:solidFill>
                <a:latin typeface="+mn-lt"/>
              </a:rPr>
              <a:t>Copyright © 2014 Symantec Corporation. All rights reserved.</a:t>
            </a:r>
          </a:p>
        </p:txBody>
      </p:sp>
      <p:grpSp>
        <p:nvGrpSpPr>
          <p:cNvPr id="60" name="Group 59"/>
          <p:cNvGrpSpPr/>
          <p:nvPr/>
        </p:nvGrpSpPr>
        <p:grpSpPr bwMode="invGray">
          <a:xfrm>
            <a:off x="0" y="0"/>
            <a:ext cx="12188825" cy="6858000"/>
            <a:chOff x="0" y="0"/>
            <a:chExt cx="12188825" cy="6858000"/>
          </a:xfrm>
          <a:solidFill>
            <a:srgbClr val="FDBA30"/>
          </a:solidFill>
        </p:grpSpPr>
        <p:sp>
          <p:nvSpPr>
            <p:cNvPr id="61" name="Rectangle 60"/>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3" name="Rectangle 62"/>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4" name="Rectangle 63"/>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66331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t>Copyright © 2014 Symantec Corporation</a:t>
            </a:r>
          </a:p>
        </p:txBody>
      </p:sp>
      <p:sp>
        <p:nvSpPr>
          <p:cNvPr id="6" name="Slide Number Placeholder 5"/>
          <p:cNvSpPr>
            <a:spLocks noGrp="1"/>
          </p:cNvSpPr>
          <p:nvPr>
            <p:ph type="sldNum" sz="quarter" idx="12"/>
          </p:nvPr>
        </p:nvSpPr>
        <p:spPr/>
        <p:txBody>
          <a:bodyPr/>
          <a:lstStyle/>
          <a:p>
            <a:fld id="{8BF906E5-C384-47B9-9DB1-FC459299E421}" type="slidenum">
              <a:rPr/>
              <a:t>‹#›</a:t>
            </a:fld>
            <a:endParaRPr/>
          </a:p>
        </p:txBody>
      </p:sp>
    </p:spTree>
    <p:extLst>
      <p:ext uri="{BB962C8B-B14F-4D97-AF65-F5344CB8AC3E}">
        <p14:creationId xmlns:p14="http://schemas.microsoft.com/office/powerpoint/2010/main" val="27010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ortrait">
    <p:spTree>
      <p:nvGrpSpPr>
        <p:cNvPr id="1" name=""/>
        <p:cNvGrpSpPr/>
        <p:nvPr/>
      </p:nvGrpSpPr>
      <p:grpSpPr>
        <a:xfrm>
          <a:off x="0" y="0"/>
          <a:ext cx="0" cy="0"/>
          <a:chOff x="0" y="0"/>
          <a:chExt cx="0" cy="0"/>
        </a:xfrm>
      </p:grpSpPr>
      <p:sp>
        <p:nvSpPr>
          <p:cNvPr id="136" name="Rectangle 135"/>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142"/>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144"/>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2" name="Group 1"/>
          <p:cNvGrpSpPr/>
          <p:nvPr userDrawn="1"/>
        </p:nvGrpSpPr>
        <p:grpSpPr>
          <a:xfrm>
            <a:off x="5810242" y="201168"/>
            <a:ext cx="3375039" cy="3024137"/>
            <a:chOff x="5810242" y="218886"/>
            <a:chExt cx="3375039" cy="3024137"/>
          </a:xfrm>
        </p:grpSpPr>
        <p:sp>
          <p:nvSpPr>
            <p:cNvPr id="146" name="Rectangle 145"/>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151"/>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153"/>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 name="Group 2"/>
          <p:cNvGrpSpPr/>
          <p:nvPr userDrawn="1"/>
        </p:nvGrpSpPr>
        <p:grpSpPr>
          <a:xfrm>
            <a:off x="3931054" y="1298448"/>
            <a:ext cx="2147163" cy="1897884"/>
            <a:chOff x="3931054" y="1188451"/>
            <a:chExt cx="2147163" cy="1897884"/>
          </a:xfrm>
        </p:grpSpPr>
        <p:sp>
          <p:nvSpPr>
            <p:cNvPr id="148" name="Rectangle 147"/>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0" name="Rectangle 159"/>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1" name="Rectangle 160"/>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2"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3" name="Rectangle 162"/>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4" name="Rectangle 163"/>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5" name="Rectangle 164"/>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7" name="Rectangle 166"/>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167"/>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69" name="Rectangle 168"/>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2" name="Rectangle 171"/>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4" name="Rectangle 173"/>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5"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7" name="Rectangle 176"/>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8" name="Rectangle 177"/>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1" y="3048001"/>
            <a:ext cx="5484971" cy="13938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5484971"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2" y="5486401"/>
            <a:ext cx="548497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sp>
        <p:nvSpPr>
          <p:cNvPr id="129" name="Picture Placeholder 2"/>
          <p:cNvSpPr>
            <a:spLocks noGrp="1"/>
          </p:cNvSpPr>
          <p:nvPr>
            <p:ph type="pic" sz="quarter" idx="11"/>
          </p:nvPr>
        </p:nvSpPr>
        <p:spPr>
          <a:xfrm>
            <a:off x="7502874" y="1147763"/>
            <a:ext cx="3574702" cy="5508625"/>
          </a:xfrm>
        </p:spPr>
        <p:txBody>
          <a:bodyPr tIns="1371600">
            <a:noAutofit/>
          </a:bodyPr>
          <a:lstStyle>
            <a:lvl1pPr marL="0" indent="0" algn="ctr">
              <a:buNone/>
              <a:defRPr/>
            </a:lvl1pPr>
          </a:lstStyle>
          <a:p>
            <a:r>
              <a:rPr lang="en-US"/>
              <a:t>Click icon to add picture</a:t>
            </a:r>
            <a:endParaRPr/>
          </a:p>
        </p:txBody>
      </p:sp>
      <p:grpSp>
        <p:nvGrpSpPr>
          <p:cNvPr id="130" name="Group 129"/>
          <p:cNvGrpSpPr/>
          <p:nvPr/>
        </p:nvGrpSpPr>
        <p:grpSpPr bwMode="invGray">
          <a:xfrm>
            <a:off x="0" y="0"/>
            <a:ext cx="12188825" cy="6858000"/>
            <a:chOff x="0" y="0"/>
            <a:chExt cx="12188825" cy="6858000"/>
          </a:xfrm>
          <a:solidFill>
            <a:srgbClr val="FDBA30"/>
          </a:solidFill>
        </p:grpSpPr>
        <p:sp>
          <p:nvSpPr>
            <p:cNvPr id="131" name="Rectangle 130"/>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133"/>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7"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27296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2075" y="533400"/>
            <a:ext cx="1117309"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441" y="533400"/>
            <a:ext cx="9447371"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CoBranded">
    <p:spTree>
      <p:nvGrpSpPr>
        <p:cNvPr id="1" name=""/>
        <p:cNvGrpSpPr/>
        <p:nvPr/>
      </p:nvGrpSpPr>
      <p:grpSpPr>
        <a:xfrm>
          <a:off x="0" y="0"/>
          <a:ext cx="0" cy="0"/>
          <a:chOff x="0" y="0"/>
          <a:chExt cx="0" cy="0"/>
        </a:xfrm>
      </p:grpSpPr>
      <p:sp>
        <p:nvSpPr>
          <p:cNvPr id="134" name="Rectangle 133"/>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135"/>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142"/>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2" name="Group 1"/>
          <p:cNvGrpSpPr/>
          <p:nvPr userDrawn="1"/>
        </p:nvGrpSpPr>
        <p:grpSpPr>
          <a:xfrm>
            <a:off x="5810242" y="201168"/>
            <a:ext cx="3375039" cy="3024137"/>
            <a:chOff x="5810242" y="218886"/>
            <a:chExt cx="3375039" cy="3024137"/>
          </a:xfrm>
        </p:grpSpPr>
        <p:sp>
          <p:nvSpPr>
            <p:cNvPr id="144" name="Rectangle 143"/>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144"/>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147"/>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151"/>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154"/>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155"/>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 name="Group 2"/>
          <p:cNvGrpSpPr/>
          <p:nvPr userDrawn="1"/>
        </p:nvGrpSpPr>
        <p:grpSpPr>
          <a:xfrm>
            <a:off x="3931054" y="1298448"/>
            <a:ext cx="2147163" cy="1897884"/>
            <a:chOff x="3931054" y="1188451"/>
            <a:chExt cx="2147163" cy="1897884"/>
          </a:xfrm>
        </p:grpSpPr>
        <p:sp>
          <p:nvSpPr>
            <p:cNvPr id="146" name="Rectangle 145"/>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0"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1" name="Rectangle 160"/>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2" name="Rectangle 161"/>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3" name="Rectangle 162"/>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4" name="Rectangle 163"/>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5" name="Rectangle 164"/>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67" name="Rectangle 166"/>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167"/>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9"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2" name="Rectangle 171"/>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4"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5" name="Rectangle 174"/>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175"/>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2" y="3048001"/>
            <a:ext cx="9751063" cy="13938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9751063"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4" y="5486401"/>
            <a:ext cx="975106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grpSp>
        <p:nvGrpSpPr>
          <p:cNvPr id="128" name="Group 127"/>
          <p:cNvGrpSpPr/>
          <p:nvPr/>
        </p:nvGrpSpPr>
        <p:grpSpPr bwMode="invGray">
          <a:xfrm>
            <a:off x="0" y="0"/>
            <a:ext cx="12188825" cy="6858000"/>
            <a:chOff x="0" y="0"/>
            <a:chExt cx="12188825" cy="6858000"/>
          </a:xfrm>
          <a:solidFill>
            <a:srgbClr val="FDBA30"/>
          </a:solidFill>
        </p:grpSpPr>
        <p:sp>
          <p:nvSpPr>
            <p:cNvPr id="129" name="Rectangle 128"/>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cxnSp>
        <p:nvCxnSpPr>
          <p:cNvPr id="58" name="Straight Connector 57"/>
          <p:cNvCxnSpPr/>
          <p:nvPr/>
        </p:nvCxnSpPr>
        <p:spPr bwMode="auto">
          <a:xfrm>
            <a:off x="3636778" y="867144"/>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pic>
        <p:nvPicPr>
          <p:cNvPr id="59"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165662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CoBranded Portrait">
    <p:spTree>
      <p:nvGrpSpPr>
        <p:cNvPr id="1" name=""/>
        <p:cNvGrpSpPr/>
        <p:nvPr/>
      </p:nvGrpSpPr>
      <p:grpSpPr>
        <a:xfrm>
          <a:off x="0" y="0"/>
          <a:ext cx="0" cy="0"/>
          <a:chOff x="0" y="0"/>
          <a:chExt cx="0" cy="0"/>
        </a:xfrm>
      </p:grpSpPr>
      <p:sp>
        <p:nvSpPr>
          <p:cNvPr id="136" name="Rectangle 135"/>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136"/>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142"/>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144"/>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2" name="Group 1"/>
          <p:cNvGrpSpPr/>
          <p:nvPr userDrawn="1"/>
        </p:nvGrpSpPr>
        <p:grpSpPr>
          <a:xfrm>
            <a:off x="5810242" y="201168"/>
            <a:ext cx="3375039" cy="3024137"/>
            <a:chOff x="5810242" y="218886"/>
            <a:chExt cx="3375039" cy="3024137"/>
          </a:xfrm>
        </p:grpSpPr>
        <p:sp>
          <p:nvSpPr>
            <p:cNvPr id="146" name="Rectangle 145"/>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0" name="Rectangle 149"/>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151"/>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153"/>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156"/>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3" name="Group 2"/>
          <p:cNvGrpSpPr/>
          <p:nvPr userDrawn="1"/>
        </p:nvGrpSpPr>
        <p:grpSpPr>
          <a:xfrm>
            <a:off x="3931054" y="1298448"/>
            <a:ext cx="2147163" cy="1897884"/>
            <a:chOff x="3931054" y="1188451"/>
            <a:chExt cx="2147163" cy="1897884"/>
          </a:xfrm>
        </p:grpSpPr>
        <p:sp>
          <p:nvSpPr>
            <p:cNvPr id="148" name="Rectangle 147"/>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0" name="Rectangle 159"/>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1" name="Rectangle 160"/>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2"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3" name="Rectangle 162"/>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4" name="Rectangle 163"/>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5" name="Rectangle 164"/>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6" name="Rectangle 165"/>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7" name="Rectangle 166"/>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8" name="Rectangle 167"/>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69" name="Rectangle 168"/>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0" name="Rectangle 169"/>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1"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2" name="Rectangle 171"/>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3"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4" name="Rectangle 173"/>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5"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6"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7" name="Rectangle 176"/>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78" name="Rectangle 177"/>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1" y="3048001"/>
            <a:ext cx="5484971" cy="13938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5484971"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2" y="5486401"/>
            <a:ext cx="548497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sp>
        <p:nvSpPr>
          <p:cNvPr id="129" name="Picture Placeholder 2"/>
          <p:cNvSpPr>
            <a:spLocks noGrp="1"/>
          </p:cNvSpPr>
          <p:nvPr>
            <p:ph type="pic" sz="quarter" idx="11"/>
          </p:nvPr>
        </p:nvSpPr>
        <p:spPr>
          <a:xfrm>
            <a:off x="7502874" y="1147763"/>
            <a:ext cx="3574702" cy="5508625"/>
          </a:xfrm>
        </p:spPr>
        <p:txBody>
          <a:bodyPr tIns="1371600">
            <a:noAutofit/>
          </a:bodyPr>
          <a:lstStyle>
            <a:lvl1pPr marL="0" indent="0" algn="ctr">
              <a:buNone/>
              <a:defRPr/>
            </a:lvl1pPr>
          </a:lstStyle>
          <a:p>
            <a:r>
              <a:rPr lang="en-US"/>
              <a:t>Click icon to add picture</a:t>
            </a:r>
            <a:endParaRPr/>
          </a:p>
        </p:txBody>
      </p:sp>
      <p:grpSp>
        <p:nvGrpSpPr>
          <p:cNvPr id="130" name="Group 129"/>
          <p:cNvGrpSpPr/>
          <p:nvPr/>
        </p:nvGrpSpPr>
        <p:grpSpPr bwMode="invGray">
          <a:xfrm>
            <a:off x="0" y="0"/>
            <a:ext cx="12188825" cy="6858000"/>
            <a:chOff x="0" y="0"/>
            <a:chExt cx="12188825" cy="6858000"/>
          </a:xfrm>
          <a:solidFill>
            <a:srgbClr val="FDBA30"/>
          </a:solidFill>
        </p:grpSpPr>
        <p:sp>
          <p:nvSpPr>
            <p:cNvPr id="131" name="Rectangle 130"/>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133"/>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cxnSp>
        <p:nvCxnSpPr>
          <p:cNvPr id="59" name="Straight Connector 58"/>
          <p:cNvCxnSpPr/>
          <p:nvPr userDrawn="1"/>
        </p:nvCxnSpPr>
        <p:spPr bwMode="auto">
          <a:xfrm>
            <a:off x="3636778" y="867144"/>
            <a:ext cx="0" cy="609600"/>
          </a:xfrm>
          <a:prstGeom prst="line">
            <a:avLst/>
          </a:prstGeom>
          <a:solidFill>
            <a:schemeClr val="accent1"/>
          </a:solidFill>
          <a:ln w="19050" cap="flat" cmpd="sng" algn="ctr">
            <a:solidFill>
              <a:schemeClr val="accent6">
                <a:lumMod val="40000"/>
                <a:lumOff val="60000"/>
              </a:schemeClr>
            </a:solidFill>
            <a:prstDash val="solid"/>
            <a:miter lim="800000"/>
            <a:headEnd type="none" w="med" len="med"/>
            <a:tailEnd type="none" w="med" len="med"/>
          </a:ln>
          <a:effectLst/>
        </p:spPr>
      </p:cxnSp>
      <p:pic>
        <p:nvPicPr>
          <p:cNvPr id="60"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254054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Horizontal Picture">
    <p:spTree>
      <p:nvGrpSpPr>
        <p:cNvPr id="1" name=""/>
        <p:cNvGrpSpPr/>
        <p:nvPr/>
      </p:nvGrpSpPr>
      <p:grpSpPr>
        <a:xfrm>
          <a:off x="0" y="0"/>
          <a:ext cx="0" cy="0"/>
          <a:chOff x="0" y="0"/>
          <a:chExt cx="0" cy="0"/>
        </a:xfrm>
      </p:grpSpPr>
      <p:sp>
        <p:nvSpPr>
          <p:cNvPr id="2" name="Rectangle 1"/>
          <p:cNvSpPr/>
          <p:nvPr/>
        </p:nvSpPr>
        <p:spPr bwMode="white">
          <a:xfrm>
            <a:off x="0" y="3041202"/>
            <a:ext cx="12188825" cy="3816798"/>
          </a:xfrm>
          <a:prstGeom prst="rect">
            <a:avLst/>
          </a:prstGeom>
          <a:solidFill>
            <a:srgbClr val="FFFF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2" y="3200401"/>
            <a:ext cx="9751063" cy="12414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9751063"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4" y="5486401"/>
            <a:ext cx="9751060"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grpSp>
        <p:nvGrpSpPr>
          <p:cNvPr id="76" name="Group 75"/>
          <p:cNvGrpSpPr/>
          <p:nvPr/>
        </p:nvGrpSpPr>
        <p:grpSpPr bwMode="invGray">
          <a:xfrm>
            <a:off x="0" y="0"/>
            <a:ext cx="12188825" cy="6858000"/>
            <a:chOff x="0" y="0"/>
            <a:chExt cx="12188825" cy="6858000"/>
          </a:xfrm>
          <a:solidFill>
            <a:srgbClr val="FDBA30"/>
          </a:solidFill>
        </p:grpSpPr>
        <p:sp>
          <p:nvSpPr>
            <p:cNvPr id="77" name="Rectangle 76"/>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8" name="Rectangle 77"/>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9" name="Rectangle 78"/>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1" name="Rectangle 80"/>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Tree>
    <p:extLst>
      <p:ext uri="{BB962C8B-B14F-4D97-AF65-F5344CB8AC3E}">
        <p14:creationId xmlns:p14="http://schemas.microsoft.com/office/powerpoint/2010/main" val="97965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Vertical Picture">
    <p:spTree>
      <p:nvGrpSpPr>
        <p:cNvPr id="1" name=""/>
        <p:cNvGrpSpPr/>
        <p:nvPr/>
      </p:nvGrpSpPr>
      <p:grpSpPr>
        <a:xfrm>
          <a:off x="0" y="0"/>
          <a:ext cx="0" cy="0"/>
          <a:chOff x="0" y="0"/>
          <a:chExt cx="0" cy="0"/>
        </a:xfrm>
      </p:grpSpPr>
      <p:sp>
        <p:nvSpPr>
          <p:cNvPr id="83" name="Rectangle 82"/>
          <p:cNvSpPr/>
          <p:nvPr/>
        </p:nvSpPr>
        <p:spPr bwMode="white">
          <a:xfrm>
            <a:off x="100584" y="100583"/>
            <a:ext cx="9669653" cy="6656832"/>
          </a:xfrm>
          <a:custGeom>
            <a:avLst/>
            <a:gdLst/>
            <a:ahLst/>
            <a:cxnLst/>
            <a:rect l="l" t="t" r="r" b="b"/>
            <a:pathLst>
              <a:path w="9669653" h="6656832">
                <a:moveTo>
                  <a:pt x="0" y="0"/>
                </a:moveTo>
                <a:lnTo>
                  <a:pt x="2939923" y="0"/>
                </a:lnTo>
                <a:lnTo>
                  <a:pt x="7988095" y="0"/>
                </a:lnTo>
                <a:lnTo>
                  <a:pt x="8826373" y="0"/>
                </a:lnTo>
                <a:lnTo>
                  <a:pt x="8826373" y="3124200"/>
                </a:lnTo>
                <a:lnTo>
                  <a:pt x="9410573" y="3124200"/>
                </a:lnTo>
                <a:lnTo>
                  <a:pt x="9410573" y="5210708"/>
                </a:lnTo>
                <a:lnTo>
                  <a:pt x="9669653" y="5210708"/>
                </a:lnTo>
                <a:lnTo>
                  <a:pt x="9669653" y="6641591"/>
                </a:lnTo>
                <a:lnTo>
                  <a:pt x="9410573" y="6641591"/>
                </a:lnTo>
                <a:lnTo>
                  <a:pt x="9410573" y="6656832"/>
                </a:lnTo>
                <a:lnTo>
                  <a:pt x="8780872" y="6656832"/>
                </a:lnTo>
                <a:lnTo>
                  <a:pt x="3524123" y="6656832"/>
                </a:lnTo>
                <a:lnTo>
                  <a:pt x="792777" y="6656832"/>
                </a:lnTo>
                <a:lnTo>
                  <a:pt x="792777" y="6655816"/>
                </a:lnTo>
                <a:lnTo>
                  <a:pt x="0" y="6655816"/>
                </a:lnTo>
                <a:close/>
              </a:path>
            </a:pathLst>
          </a:custGeom>
          <a:solidFill>
            <a:srgbClr val="FFFF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91" name="Group 90"/>
          <p:cNvGrpSpPr/>
          <p:nvPr/>
        </p:nvGrpSpPr>
        <p:grpSpPr bwMode="ltGray">
          <a:xfrm>
            <a:off x="8330058" y="187419"/>
            <a:ext cx="1440575" cy="1811704"/>
            <a:chOff x="10441503" y="494758"/>
            <a:chExt cx="1329339" cy="1671811"/>
          </a:xfrm>
        </p:grpSpPr>
        <p:sp>
          <p:nvSpPr>
            <p:cNvPr id="92" name="Rectangle 91"/>
            <p:cNvSpPr/>
            <p:nvPr/>
          </p:nvSpPr>
          <p:spPr bwMode="ltGray">
            <a:xfrm rot="16200000">
              <a:off x="10563967" y="494758"/>
              <a:ext cx="908541" cy="90854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3" name="Rectangle 92"/>
            <p:cNvSpPr/>
            <p:nvPr/>
          </p:nvSpPr>
          <p:spPr bwMode="ltGray">
            <a:xfrm rot="16200000">
              <a:off x="10447203" y="844523"/>
              <a:ext cx="1168114" cy="11795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4" name="Rectangle 93"/>
            <p:cNvSpPr/>
            <p:nvPr/>
          </p:nvSpPr>
          <p:spPr bwMode="ltGray">
            <a:xfrm rot="16200000">
              <a:off x="10741700" y="672490"/>
              <a:ext cx="553076" cy="90854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5" name="Rectangle 94"/>
            <p:cNvSpPr/>
            <p:nvPr/>
          </p:nvSpPr>
          <p:spPr bwMode="ltGray">
            <a:xfrm rot="16200000">
              <a:off x="10796877" y="1308521"/>
              <a:ext cx="371294" cy="37528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6" name="Rectangle 95"/>
            <p:cNvSpPr/>
            <p:nvPr/>
          </p:nvSpPr>
          <p:spPr bwMode="ltGray">
            <a:xfrm rot="16200000">
              <a:off x="10936132" y="1169266"/>
              <a:ext cx="92783" cy="375283"/>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7" name="Rectangle 96"/>
            <p:cNvSpPr/>
            <p:nvPr/>
          </p:nvSpPr>
          <p:spPr bwMode="ltGray">
            <a:xfrm rot="16200000">
              <a:off x="11413247" y="1808974"/>
              <a:ext cx="355684" cy="359506"/>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98" name="Rectangle 97"/>
            <p:cNvSpPr/>
            <p:nvPr/>
          </p:nvSpPr>
          <p:spPr bwMode="ltGray">
            <a:xfrm rot="16200000">
              <a:off x="11412451" y="1809771"/>
              <a:ext cx="207451" cy="209680"/>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99" name="Group 98"/>
          <p:cNvGrpSpPr/>
          <p:nvPr/>
        </p:nvGrpSpPr>
        <p:grpSpPr bwMode="ltGray">
          <a:xfrm>
            <a:off x="8330057" y="1838488"/>
            <a:ext cx="1798680" cy="2054453"/>
            <a:chOff x="10331508" y="2525213"/>
            <a:chExt cx="1835504" cy="2096514"/>
          </a:xfrm>
        </p:grpSpPr>
        <p:sp>
          <p:nvSpPr>
            <p:cNvPr id="100" name="Rectangle 99"/>
            <p:cNvSpPr/>
            <p:nvPr/>
          </p:nvSpPr>
          <p:spPr bwMode="ltGray">
            <a:xfrm rot="16200000">
              <a:off x="10808869" y="3263446"/>
              <a:ext cx="778219" cy="78581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1" name="Rectangle 100"/>
            <p:cNvSpPr/>
            <p:nvPr/>
          </p:nvSpPr>
          <p:spPr bwMode="ltGray">
            <a:xfrm rot="16200000">
              <a:off x="11399351" y="3854066"/>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2" name="Rectangle 101"/>
            <p:cNvSpPr/>
            <p:nvPr/>
          </p:nvSpPr>
          <p:spPr bwMode="ltGray">
            <a:xfrm rot="16200000">
              <a:off x="10484696" y="2643576"/>
              <a:ext cx="818771" cy="826761"/>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3" name="Rectangle 43"/>
            <p:cNvSpPr/>
            <p:nvPr/>
          </p:nvSpPr>
          <p:spPr bwMode="ltGray">
            <a:xfrm rot="16200000">
              <a:off x="10956718" y="3115598"/>
              <a:ext cx="199099" cy="502390"/>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4" name="Rectangle 103"/>
            <p:cNvSpPr/>
            <p:nvPr/>
          </p:nvSpPr>
          <p:spPr bwMode="ltGray">
            <a:xfrm rot="16200000">
              <a:off x="10333175" y="2826187"/>
              <a:ext cx="310267" cy="313601"/>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5" name="Rectangle 46"/>
            <p:cNvSpPr/>
            <p:nvPr/>
          </p:nvSpPr>
          <p:spPr bwMode="ltGray">
            <a:xfrm rot="16200000">
              <a:off x="10407772" y="2900783"/>
              <a:ext cx="310267" cy="16440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6" name="Rectangle 105"/>
            <p:cNvSpPr/>
            <p:nvPr/>
          </p:nvSpPr>
          <p:spPr bwMode="ltGray">
            <a:xfrm rot="16200000">
              <a:off x="10572083" y="2523032"/>
              <a:ext cx="405874" cy="410235"/>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7" name="Rectangle 46"/>
            <p:cNvSpPr/>
            <p:nvPr/>
          </p:nvSpPr>
          <p:spPr bwMode="ltGray">
            <a:xfrm rot="16200000">
              <a:off x="10555889" y="2841867"/>
              <a:ext cx="103233" cy="7520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8" name="Rectangle 53"/>
            <p:cNvSpPr/>
            <p:nvPr/>
          </p:nvSpPr>
          <p:spPr bwMode="ltGray">
            <a:xfrm rot="16200000">
              <a:off x="11399420" y="3853996"/>
              <a:ext cx="187670" cy="19526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09" name="Rectangle 108"/>
            <p:cNvSpPr/>
            <p:nvPr/>
          </p:nvSpPr>
          <p:spPr bwMode="ltGray">
            <a:xfrm rot="16200000">
              <a:off x="11700399" y="4152981"/>
              <a:ext cx="376284" cy="380327"/>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110" name="Group 109"/>
          <p:cNvGrpSpPr/>
          <p:nvPr/>
        </p:nvGrpSpPr>
        <p:grpSpPr bwMode="ltGray">
          <a:xfrm>
            <a:off x="9016988" y="3847709"/>
            <a:ext cx="1458083" cy="1566458"/>
            <a:chOff x="11033674" y="4731829"/>
            <a:chExt cx="1487934" cy="1598528"/>
          </a:xfrm>
        </p:grpSpPr>
        <p:sp>
          <p:nvSpPr>
            <p:cNvPr id="111" name="Rectangle 110"/>
            <p:cNvSpPr/>
            <p:nvPr/>
          </p:nvSpPr>
          <p:spPr bwMode="ltGray">
            <a:xfrm rot="16200000">
              <a:off x="11037401" y="4771641"/>
              <a:ext cx="763934" cy="77138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2" name="Rectangle 111"/>
            <p:cNvSpPr/>
            <p:nvPr/>
          </p:nvSpPr>
          <p:spPr bwMode="ltGray">
            <a:xfrm rot="16200000">
              <a:off x="12282724" y="4730553"/>
              <a:ext cx="237607" cy="240160"/>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3" name="Rectangle 112"/>
            <p:cNvSpPr/>
            <p:nvPr/>
          </p:nvSpPr>
          <p:spPr bwMode="ltGray">
            <a:xfrm rot="16200000">
              <a:off x="11599589" y="5210328"/>
              <a:ext cx="608677" cy="608677"/>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4" name="Rectangle 113"/>
            <p:cNvSpPr/>
            <p:nvPr/>
          </p:nvSpPr>
          <p:spPr bwMode="ltGray">
            <a:xfrm rot="16200000">
              <a:off x="11521362" y="5444652"/>
              <a:ext cx="782577" cy="79021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5" name="Rectangle 114"/>
            <p:cNvSpPr/>
            <p:nvPr/>
          </p:nvSpPr>
          <p:spPr bwMode="ltGray">
            <a:xfrm rot="16200000">
              <a:off x="11718661" y="5329399"/>
              <a:ext cx="370533" cy="608677"/>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6" name="Rectangle 23"/>
            <p:cNvSpPr/>
            <p:nvPr/>
          </p:nvSpPr>
          <p:spPr bwMode="ltGray">
            <a:xfrm rot="16200000">
              <a:off x="11615661" y="5350353"/>
              <a:ext cx="90922" cy="287157"/>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7" name="Rectangle 116"/>
            <p:cNvSpPr/>
            <p:nvPr/>
          </p:nvSpPr>
          <p:spPr bwMode="ltGray">
            <a:xfrm rot="16200000">
              <a:off x="11537612" y="5272304"/>
              <a:ext cx="329065" cy="205112"/>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rot="16200000">
              <a:off x="11755626" y="5755507"/>
              <a:ext cx="248748" cy="25142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9" name="Rectangle 118"/>
            <p:cNvSpPr/>
            <p:nvPr/>
          </p:nvSpPr>
          <p:spPr bwMode="ltGray">
            <a:xfrm rot="16200000">
              <a:off x="11848920" y="5662214"/>
              <a:ext cx="62160" cy="251421"/>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119"/>
            <p:cNvSpPr/>
            <p:nvPr/>
          </p:nvSpPr>
          <p:spPr bwMode="ltGray">
            <a:xfrm rot="16200000">
              <a:off x="12168563" y="6090786"/>
              <a:ext cx="238290" cy="240851"/>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rot="16200000">
              <a:off x="12168029" y="6091319"/>
              <a:ext cx="138982" cy="1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121"/>
            <p:cNvSpPr/>
            <p:nvPr/>
          </p:nvSpPr>
          <p:spPr bwMode="ltGray">
            <a:xfrm rot="16200000">
              <a:off x="11656684" y="5391375"/>
              <a:ext cx="90922" cy="205112"/>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23" name="Rectangle 122"/>
          <p:cNvSpPr/>
          <p:nvPr/>
        </p:nvSpPr>
        <p:spPr bwMode="ltGray">
          <a:xfrm rot="16200000">
            <a:off x="9546155" y="6153175"/>
            <a:ext cx="503748" cy="503564"/>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4" name="Rectangle 123"/>
          <p:cNvSpPr/>
          <p:nvPr/>
        </p:nvSpPr>
        <p:spPr bwMode="ltGray">
          <a:xfrm rot="16200000">
            <a:off x="9766174" y="5801534"/>
            <a:ext cx="516794" cy="52183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ltGray">
          <a:xfrm rot="16200000">
            <a:off x="9550899" y="5389896"/>
            <a:ext cx="543723" cy="54903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43"/>
          <p:cNvSpPr/>
          <p:nvPr/>
        </p:nvSpPr>
        <p:spPr bwMode="ltGray">
          <a:xfrm rot="16200000">
            <a:off x="9864356" y="5703352"/>
            <a:ext cx="132216" cy="333624"/>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7" name="Rectangle 126"/>
          <p:cNvSpPr/>
          <p:nvPr/>
        </p:nvSpPr>
        <p:spPr bwMode="ltGray">
          <a:xfrm rot="16200000">
            <a:off x="9450278" y="5511162"/>
            <a:ext cx="206040" cy="208253"/>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46"/>
          <p:cNvSpPr/>
          <p:nvPr/>
        </p:nvSpPr>
        <p:spPr bwMode="ltGray">
          <a:xfrm rot="16200000">
            <a:off x="9499816" y="5560700"/>
            <a:ext cx="206040" cy="109179"/>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9" name="Rectangle 128"/>
          <p:cNvSpPr/>
          <p:nvPr/>
        </p:nvSpPr>
        <p:spPr bwMode="ltGray">
          <a:xfrm rot="16200000">
            <a:off x="9608930" y="5309846"/>
            <a:ext cx="269530" cy="272426"/>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46"/>
          <p:cNvSpPr/>
          <p:nvPr/>
        </p:nvSpPr>
        <p:spPr bwMode="ltGray">
          <a:xfrm rot="16200000">
            <a:off x="9598176" y="5521575"/>
            <a:ext cx="68554" cy="49943"/>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74"/>
          <p:cNvSpPr/>
          <p:nvPr/>
        </p:nvSpPr>
        <p:spPr bwMode="ltGray">
          <a:xfrm rot="16200000">
            <a:off x="9822850" y="6093888"/>
            <a:ext cx="167766" cy="286157"/>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131"/>
          <p:cNvSpPr/>
          <p:nvPr/>
        </p:nvSpPr>
        <p:spPr bwMode="ltGray">
          <a:xfrm rot="16200000">
            <a:off x="9727875" y="6371650"/>
            <a:ext cx="229542" cy="232008"/>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75" name="Rectangle 3"/>
          <p:cNvSpPr>
            <a:spLocks noGrp="1" noChangeArrowheads="1"/>
          </p:cNvSpPr>
          <p:nvPr>
            <p:ph type="ctrTitle" hasCustomPrompt="1"/>
          </p:nvPr>
        </p:nvSpPr>
        <p:spPr bwMode="auto">
          <a:xfrm>
            <a:off x="1218883" y="3048001"/>
            <a:ext cx="6704329" cy="1393825"/>
          </a:xfrm>
        </p:spPr>
        <p:txBody>
          <a:bodyPr/>
          <a:lstStyle>
            <a:lvl1pPr>
              <a:defRPr sz="3200">
                <a:solidFill>
                  <a:schemeClr val="tx1"/>
                </a:solidFill>
              </a:defRPr>
            </a:lvl1pPr>
          </a:lstStyle>
          <a:p>
            <a:r>
              <a:t>Click to add title</a:t>
            </a:r>
          </a:p>
        </p:txBody>
      </p:sp>
      <p:sp>
        <p:nvSpPr>
          <p:cNvPr id="3076" name="Rectangle 4"/>
          <p:cNvSpPr>
            <a:spLocks noGrp="1" noChangeArrowheads="1"/>
          </p:cNvSpPr>
          <p:nvPr>
            <p:ph type="subTitle" idx="1" hasCustomPrompt="1"/>
          </p:nvPr>
        </p:nvSpPr>
        <p:spPr bwMode="auto">
          <a:xfrm>
            <a:off x="1218881" y="5050673"/>
            <a:ext cx="6704329" cy="381000"/>
          </a:xfrm>
        </p:spPr>
        <p:txBody>
          <a:bodyPr anchor="t" anchorCtr="0">
            <a:noAutofit/>
          </a:bodyPr>
          <a:lstStyle>
            <a:lvl1pPr marL="0" indent="0">
              <a:spcBef>
                <a:spcPts val="0"/>
              </a:spcBef>
              <a:buFontTx/>
              <a:buNone/>
              <a:defRPr sz="2400" b="1" baseline="0"/>
            </a:lvl1pPr>
          </a:lstStyle>
          <a:p>
            <a:r>
              <a:t>Click to add presenter’s name</a:t>
            </a:r>
          </a:p>
        </p:txBody>
      </p:sp>
      <p:sp>
        <p:nvSpPr>
          <p:cNvPr id="19" name="Text Placeholder 18"/>
          <p:cNvSpPr>
            <a:spLocks noGrp="1"/>
          </p:cNvSpPr>
          <p:nvPr>
            <p:ph type="body" sz="quarter" idx="10" hasCustomPrompt="1"/>
          </p:nvPr>
        </p:nvSpPr>
        <p:spPr bwMode="auto">
          <a:xfrm>
            <a:off x="1218884" y="5486401"/>
            <a:ext cx="6704329" cy="301925"/>
          </a:xfr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ct val="0"/>
              </a:spcBef>
              <a:spcAft>
                <a:spcPts val="0"/>
              </a:spcAft>
              <a:buClr>
                <a:schemeClr val="bg2">
                  <a:lumMod val="50000"/>
                </a:schemeClr>
              </a:buClr>
              <a:buFontTx/>
              <a:buNone/>
              <a:defRPr sz="2000" b="0" baseline="0">
                <a:solidFill>
                  <a:schemeClr val="tx1"/>
                </a:solidFill>
                <a:latin typeface="+mn-lt"/>
                <a:ea typeface="+mn-ea"/>
                <a:cs typeface="+mn-cs"/>
              </a:defRPr>
            </a:lvl1pPr>
          </a:lstStyle>
          <a:p>
            <a:pPr lvl="0"/>
            <a:r>
              <a:t>Click to add presenter’s title</a:t>
            </a:r>
          </a:p>
        </p:txBody>
      </p:sp>
      <p:grpSp>
        <p:nvGrpSpPr>
          <p:cNvPr id="82" name="Group 81"/>
          <p:cNvGrpSpPr/>
          <p:nvPr/>
        </p:nvGrpSpPr>
        <p:grpSpPr bwMode="invGray">
          <a:xfrm>
            <a:off x="0" y="0"/>
            <a:ext cx="12188825" cy="6858000"/>
            <a:chOff x="0" y="0"/>
            <a:chExt cx="12188825" cy="6858000"/>
          </a:xfrm>
          <a:solidFill>
            <a:srgbClr val="FDBA30"/>
          </a:solidFill>
        </p:grpSpPr>
        <p:sp>
          <p:nvSpPr>
            <p:cNvPr id="84" name="Rectangle 83"/>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5" name="Rectangle 84"/>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6" name="Rectangle 85"/>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87" name="Rectangle 86"/>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33" name="Rectangle 132"/>
          <p:cNvSpPr/>
          <p:nvPr/>
        </p:nvSpPr>
        <p:spPr bwMode="ltGray">
          <a:xfrm rot="16200000">
            <a:off x="10217093" y="6654829"/>
            <a:ext cx="202084" cy="20425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59"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0470" y="685800"/>
            <a:ext cx="2169052" cy="838199"/>
          </a:xfrm>
          <a:prstGeom prst="rect">
            <a:avLst/>
          </a:prstGeom>
        </p:spPr>
      </p:pic>
    </p:spTree>
    <p:extLst>
      <p:ext uri="{BB962C8B-B14F-4D97-AF65-F5344CB8AC3E}">
        <p14:creationId xmlns:p14="http://schemas.microsoft.com/office/powerpoint/2010/main" val="34042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ransition">
    <p:spTree>
      <p:nvGrpSpPr>
        <p:cNvPr id="1" name=""/>
        <p:cNvGrpSpPr/>
        <p:nvPr/>
      </p:nvGrpSpPr>
      <p:grpSpPr>
        <a:xfrm>
          <a:off x="0" y="0"/>
          <a:ext cx="0" cy="0"/>
          <a:chOff x="0" y="0"/>
          <a:chExt cx="0" cy="0"/>
        </a:xfrm>
      </p:grpSpPr>
      <p:sp>
        <p:nvSpPr>
          <p:cNvPr id="117" name="Rectangle 116"/>
          <p:cNvSpPr/>
          <p:nvPr/>
        </p:nvSpPr>
        <p:spPr bwMode="ltGray">
          <a:xfrm>
            <a:off x="10734443" y="539871"/>
            <a:ext cx="1254534" cy="1254533"/>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8" name="Rectangle 117"/>
          <p:cNvSpPr/>
          <p:nvPr/>
        </p:nvSpPr>
        <p:spPr bwMode="ltGray">
          <a:xfrm>
            <a:off x="9885187" y="370770"/>
            <a:ext cx="1612958" cy="162869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19" name="Rectangle 118"/>
          <p:cNvSpPr/>
          <p:nvPr/>
        </p:nvSpPr>
        <p:spPr bwMode="ltGray">
          <a:xfrm>
            <a:off x="10734445" y="539871"/>
            <a:ext cx="763700" cy="125453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0" name="Rectangle 23"/>
          <p:cNvSpPr/>
          <p:nvPr/>
        </p:nvSpPr>
        <p:spPr bwMode="ltGray">
          <a:xfrm>
            <a:off x="11310746" y="370770"/>
            <a:ext cx="187398" cy="591855"/>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1" name="Rectangle 120"/>
          <p:cNvSpPr/>
          <p:nvPr/>
        </p:nvSpPr>
        <p:spPr bwMode="ltGray">
          <a:xfrm>
            <a:off x="11310746" y="539871"/>
            <a:ext cx="678231" cy="422754"/>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2" name="Rectangle 121"/>
          <p:cNvSpPr/>
          <p:nvPr/>
        </p:nvSpPr>
        <p:spPr bwMode="ltGray">
          <a:xfrm>
            <a:off x="11310746" y="539871"/>
            <a:ext cx="187400" cy="422754"/>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3" name="Rectangle 122"/>
          <p:cNvSpPr/>
          <p:nvPr/>
        </p:nvSpPr>
        <p:spPr bwMode="ltGray">
          <a:xfrm>
            <a:off x="10349871" y="858723"/>
            <a:ext cx="512691" cy="518199"/>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4" name="Rectangle 123"/>
          <p:cNvSpPr/>
          <p:nvPr/>
        </p:nvSpPr>
        <p:spPr bwMode="ltGray">
          <a:xfrm>
            <a:off x="10734443" y="858723"/>
            <a:ext cx="128117" cy="518199"/>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5" name="Rectangle 124"/>
          <p:cNvSpPr/>
          <p:nvPr/>
        </p:nvSpPr>
        <p:spPr bwMode="ltGray">
          <a:xfrm>
            <a:off x="9680503" y="1709936"/>
            <a:ext cx="491136" cy="496414"/>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6" name="Rectangle 125"/>
          <p:cNvSpPr/>
          <p:nvPr/>
        </p:nvSpPr>
        <p:spPr bwMode="ltGray">
          <a:xfrm>
            <a:off x="9885187" y="1709936"/>
            <a:ext cx="286453" cy="28953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0" name="Rectangle 129"/>
          <p:cNvSpPr/>
          <p:nvPr/>
        </p:nvSpPr>
        <p:spPr bwMode="ltGray">
          <a:xfrm>
            <a:off x="1679448" y="1869742"/>
            <a:ext cx="702710" cy="70956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nvGrpSpPr>
          <p:cNvPr id="7" name="Group 6"/>
          <p:cNvGrpSpPr/>
          <p:nvPr userDrawn="1"/>
        </p:nvGrpSpPr>
        <p:grpSpPr>
          <a:xfrm>
            <a:off x="5810242" y="201168"/>
            <a:ext cx="3375039" cy="3024137"/>
            <a:chOff x="5810242" y="218886"/>
            <a:chExt cx="3375039" cy="3024137"/>
          </a:xfrm>
        </p:grpSpPr>
        <p:sp>
          <p:nvSpPr>
            <p:cNvPr id="127" name="Rectangle 126"/>
            <p:cNvSpPr/>
            <p:nvPr/>
          </p:nvSpPr>
          <p:spPr bwMode="ltGray">
            <a:xfrm>
              <a:off x="7086086" y="872794"/>
              <a:ext cx="1074582" cy="1085068"/>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28" name="Rectangle 127"/>
            <p:cNvSpPr/>
            <p:nvPr/>
          </p:nvSpPr>
          <p:spPr bwMode="ltGray">
            <a:xfrm>
              <a:off x="6290368" y="1688239"/>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1" name="Rectangle 130"/>
            <p:cNvSpPr/>
            <p:nvPr/>
          </p:nvSpPr>
          <p:spPr bwMode="ltGray">
            <a:xfrm>
              <a:off x="7885748" y="424895"/>
              <a:ext cx="1130577" cy="1141610"/>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2" name="Rectangle 43"/>
            <p:cNvSpPr/>
            <p:nvPr/>
          </p:nvSpPr>
          <p:spPr bwMode="ltGray">
            <a:xfrm>
              <a:off x="7885748" y="872794"/>
              <a:ext cx="274920" cy="693711"/>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3" name="Rectangle 132"/>
            <p:cNvSpPr/>
            <p:nvPr/>
          </p:nvSpPr>
          <p:spPr bwMode="ltGray">
            <a:xfrm>
              <a:off x="8338964" y="218886"/>
              <a:ext cx="428424" cy="433027"/>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4" name="Rectangle 46"/>
            <p:cNvSpPr/>
            <p:nvPr/>
          </p:nvSpPr>
          <p:spPr bwMode="ltGray">
            <a:xfrm>
              <a:off x="8338964" y="424895"/>
              <a:ext cx="428424" cy="227018"/>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5" name="Rectangle 134"/>
            <p:cNvSpPr/>
            <p:nvPr/>
          </p:nvSpPr>
          <p:spPr bwMode="ltGray">
            <a:xfrm>
              <a:off x="8624841" y="548066"/>
              <a:ext cx="560440" cy="566462"/>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6" name="Rectangle 46"/>
            <p:cNvSpPr/>
            <p:nvPr/>
          </p:nvSpPr>
          <p:spPr bwMode="ltGray">
            <a:xfrm>
              <a:off x="8624841" y="548066"/>
              <a:ext cx="142546" cy="103847"/>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7" name="Rectangle 53"/>
            <p:cNvSpPr/>
            <p:nvPr/>
          </p:nvSpPr>
          <p:spPr bwMode="ltGray">
            <a:xfrm>
              <a:off x="7086086" y="1688239"/>
              <a:ext cx="259139" cy="269622"/>
            </a:xfrm>
            <a:custGeom>
              <a:avLst/>
              <a:gdLst/>
              <a:ahLst/>
              <a:cxnLst/>
              <a:rect l="l" t="t" r="r" b="b"/>
              <a:pathLst>
                <a:path w="187670" h="195262">
                  <a:moveTo>
                    <a:pt x="0" y="0"/>
                  </a:moveTo>
                  <a:lnTo>
                    <a:pt x="187670" y="0"/>
                  </a:lnTo>
                  <a:lnTo>
                    <a:pt x="187670" y="195262"/>
                  </a:lnTo>
                  <a:lnTo>
                    <a:pt x="0" y="195262"/>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8" name="Rectangle 137"/>
            <p:cNvSpPr/>
            <p:nvPr/>
          </p:nvSpPr>
          <p:spPr bwMode="ltGray">
            <a:xfrm>
              <a:off x="6415250" y="2106289"/>
              <a:ext cx="519581" cy="525164"/>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39" name="Rectangle 138"/>
            <p:cNvSpPr/>
            <p:nvPr/>
          </p:nvSpPr>
          <p:spPr bwMode="ltGray">
            <a:xfrm>
              <a:off x="5810242" y="2911405"/>
              <a:ext cx="328093" cy="331618"/>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grpSp>
        <p:nvGrpSpPr>
          <p:cNvPr id="8" name="Group 7"/>
          <p:cNvGrpSpPr/>
          <p:nvPr userDrawn="1"/>
        </p:nvGrpSpPr>
        <p:grpSpPr>
          <a:xfrm>
            <a:off x="3931054" y="1298448"/>
            <a:ext cx="2147163" cy="1897884"/>
            <a:chOff x="3931054" y="1188451"/>
            <a:chExt cx="2147163" cy="1897884"/>
          </a:xfrm>
        </p:grpSpPr>
        <p:sp>
          <p:nvSpPr>
            <p:cNvPr id="129" name="Rectangle 128"/>
            <p:cNvSpPr/>
            <p:nvPr/>
          </p:nvSpPr>
          <p:spPr bwMode="ltGray">
            <a:xfrm>
              <a:off x="5023360" y="1188451"/>
              <a:ext cx="1054857" cy="1065150"/>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0" name="Rectangle 139"/>
            <p:cNvSpPr/>
            <p:nvPr/>
          </p:nvSpPr>
          <p:spPr bwMode="ltGray">
            <a:xfrm>
              <a:off x="4637140" y="1969879"/>
              <a:ext cx="840475" cy="84047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1" name="Rectangle 140"/>
            <p:cNvSpPr/>
            <p:nvPr/>
          </p:nvSpPr>
          <p:spPr bwMode="ltGray">
            <a:xfrm>
              <a:off x="4068182" y="1856589"/>
              <a:ext cx="1080600" cy="1091145"/>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2" name="Rectangle 141"/>
            <p:cNvSpPr/>
            <p:nvPr/>
          </p:nvSpPr>
          <p:spPr bwMode="ltGray">
            <a:xfrm>
              <a:off x="4637141" y="1969879"/>
              <a:ext cx="511640" cy="840475"/>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3" name="Rectangle 23"/>
            <p:cNvSpPr/>
            <p:nvPr/>
          </p:nvSpPr>
          <p:spPr bwMode="ltGray">
            <a:xfrm>
              <a:off x="5023235" y="1856589"/>
              <a:ext cx="125547" cy="396513"/>
            </a:xfrm>
            <a:custGeom>
              <a:avLst/>
              <a:gdLst/>
              <a:ahLst/>
              <a:cxnLst/>
              <a:rect l="l" t="t" r="r" b="b"/>
              <a:pathLst>
                <a:path w="135715" h="428625">
                  <a:moveTo>
                    <a:pt x="0" y="0"/>
                  </a:moveTo>
                  <a:lnTo>
                    <a:pt x="135715" y="0"/>
                  </a:lnTo>
                  <a:lnTo>
                    <a:pt x="135715" y="428625"/>
                  </a:lnTo>
                  <a:lnTo>
                    <a:pt x="0" y="42862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4" name="Rectangle 143"/>
            <p:cNvSpPr/>
            <p:nvPr/>
          </p:nvSpPr>
          <p:spPr bwMode="ltGray">
            <a:xfrm>
              <a:off x="5023235" y="1969879"/>
              <a:ext cx="454380" cy="283223"/>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5" name="Rectangle 144"/>
            <p:cNvSpPr/>
            <p:nvPr/>
          </p:nvSpPr>
          <p:spPr bwMode="ltGray">
            <a:xfrm>
              <a:off x="4379497" y="2183493"/>
              <a:ext cx="343477" cy="347168"/>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6" name="Rectangle 145"/>
            <p:cNvSpPr/>
            <p:nvPr/>
          </p:nvSpPr>
          <p:spPr bwMode="ltGray">
            <a:xfrm>
              <a:off x="4637140" y="2183493"/>
              <a:ext cx="85832" cy="347168"/>
            </a:xfrm>
            <a:prstGeom prst="rect">
              <a:avLst/>
            </a:prstGeom>
            <a:solidFill>
              <a:srgbClr val="E0871C"/>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7" name="Rectangle 146"/>
            <p:cNvSpPr/>
            <p:nvPr/>
          </p:nvSpPr>
          <p:spPr bwMode="ltGray">
            <a:xfrm>
              <a:off x="3931054" y="2753763"/>
              <a:ext cx="329036" cy="332572"/>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8" name="Rectangle 147"/>
            <p:cNvSpPr/>
            <p:nvPr/>
          </p:nvSpPr>
          <p:spPr bwMode="ltGray">
            <a:xfrm>
              <a:off x="4068182" y="2753763"/>
              <a:ext cx="191909" cy="193971"/>
            </a:xfrm>
            <a:prstGeom prst="rect">
              <a:avLst/>
            </a:prstGeom>
            <a:solidFill>
              <a:srgbClr val="E5AA2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49" name="Rectangle 148"/>
            <p:cNvSpPr/>
            <p:nvPr/>
          </p:nvSpPr>
          <p:spPr bwMode="ltGray">
            <a:xfrm>
              <a:off x="5023236" y="1969879"/>
              <a:ext cx="125547" cy="283223"/>
            </a:xfrm>
            <a:prstGeom prst="rect">
              <a:avLst/>
            </a:prstGeom>
            <a:solidFill>
              <a:srgbClr val="D29C2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150" name="Rectangle 149"/>
          <p:cNvSpPr/>
          <p:nvPr/>
        </p:nvSpPr>
        <p:spPr bwMode="ltGray">
          <a:xfrm>
            <a:off x="2195171" y="2176088"/>
            <a:ext cx="728210" cy="735317"/>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1" name="Rectangle 150"/>
          <p:cNvSpPr/>
          <p:nvPr/>
        </p:nvSpPr>
        <p:spPr bwMode="ltGray">
          <a:xfrm>
            <a:off x="2737076" y="1872561"/>
            <a:ext cx="766156" cy="773633"/>
          </a:xfrm>
          <a:prstGeom prst="rect">
            <a:avLst/>
          </a:prstGeom>
          <a:solidFill>
            <a:srgbClr val="F7F7F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2" name="Rectangle 43"/>
          <p:cNvSpPr/>
          <p:nvPr/>
        </p:nvSpPr>
        <p:spPr bwMode="ltGray">
          <a:xfrm>
            <a:off x="2737076" y="2176088"/>
            <a:ext cx="186305" cy="470106"/>
          </a:xfrm>
          <a:custGeom>
            <a:avLst/>
            <a:gdLst/>
            <a:ahLst/>
            <a:cxnLst/>
            <a:rect l="l" t="t" r="r" b="b"/>
            <a:pathLst>
              <a:path w="199099" h="502390">
                <a:moveTo>
                  <a:pt x="0" y="0"/>
                </a:moveTo>
                <a:lnTo>
                  <a:pt x="199099" y="0"/>
                </a:lnTo>
                <a:lnTo>
                  <a:pt x="199099" y="502390"/>
                </a:lnTo>
                <a:lnTo>
                  <a:pt x="0" y="502390"/>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3" name="Rectangle 152"/>
          <p:cNvSpPr/>
          <p:nvPr/>
        </p:nvSpPr>
        <p:spPr bwMode="ltGray">
          <a:xfrm>
            <a:off x="3044207" y="1732956"/>
            <a:ext cx="290329" cy="293448"/>
          </a:xfrm>
          <a:prstGeom prst="rect">
            <a:avLst/>
          </a:prstGeom>
          <a:solidFill>
            <a:srgbClr val="E7E7E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4" name="Rectangle 46"/>
          <p:cNvSpPr/>
          <p:nvPr/>
        </p:nvSpPr>
        <p:spPr bwMode="ltGray">
          <a:xfrm>
            <a:off x="3044207" y="1872561"/>
            <a:ext cx="290329" cy="153843"/>
          </a:xfrm>
          <a:custGeom>
            <a:avLst/>
            <a:gdLst/>
            <a:ahLst/>
            <a:cxnLst/>
            <a:rect l="l" t="t" r="r" b="b"/>
            <a:pathLst>
              <a:path w="310267" h="164408">
                <a:moveTo>
                  <a:pt x="0" y="0"/>
                </a:moveTo>
                <a:lnTo>
                  <a:pt x="310267" y="0"/>
                </a:lnTo>
                <a:lnTo>
                  <a:pt x="310267" y="164408"/>
                </a:lnTo>
                <a:lnTo>
                  <a:pt x="0" y="164408"/>
                </a:lnTo>
                <a:close/>
              </a:path>
            </a:pathLst>
          </a:custGeom>
          <a:solidFill>
            <a:srgbClr val="F3F3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5" name="Rectangle 154"/>
          <p:cNvSpPr/>
          <p:nvPr/>
        </p:nvSpPr>
        <p:spPr bwMode="ltGray">
          <a:xfrm>
            <a:off x="3237936" y="1956031"/>
            <a:ext cx="379792" cy="383873"/>
          </a:xfrm>
          <a:prstGeom prst="rect">
            <a:avLst/>
          </a:prstGeom>
          <a:solidFill>
            <a:srgbClr val="C7C8CA"/>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6" name="Rectangle 46"/>
          <p:cNvSpPr/>
          <p:nvPr/>
        </p:nvSpPr>
        <p:spPr bwMode="ltGray">
          <a:xfrm>
            <a:off x="3237936" y="1956031"/>
            <a:ext cx="96600" cy="70374"/>
          </a:xfrm>
          <a:custGeom>
            <a:avLst/>
            <a:gdLst/>
            <a:ahLst/>
            <a:cxnLst/>
            <a:rect l="l" t="t" r="r" b="b"/>
            <a:pathLst>
              <a:path w="103233" h="75207">
                <a:moveTo>
                  <a:pt x="0" y="0"/>
                </a:moveTo>
                <a:lnTo>
                  <a:pt x="103233" y="0"/>
                </a:lnTo>
                <a:lnTo>
                  <a:pt x="103233" y="75207"/>
                </a:lnTo>
                <a:lnTo>
                  <a:pt x="0" y="75207"/>
                </a:lnTo>
                <a:close/>
              </a:path>
            </a:pathLst>
          </a:custGeom>
          <a:solidFill>
            <a:srgbClr val="BEC0C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7" name="Rectangle 74"/>
          <p:cNvSpPr/>
          <p:nvPr/>
        </p:nvSpPr>
        <p:spPr bwMode="ltGray">
          <a:xfrm>
            <a:off x="2195171" y="2176088"/>
            <a:ext cx="186987" cy="403221"/>
          </a:xfrm>
          <a:custGeom>
            <a:avLst/>
            <a:gdLst/>
            <a:ahLst/>
            <a:cxnLst/>
            <a:rect l="l" t="t" r="r" b="b"/>
            <a:pathLst>
              <a:path w="135417" h="292015">
                <a:moveTo>
                  <a:pt x="0" y="0"/>
                </a:moveTo>
                <a:lnTo>
                  <a:pt x="135417" y="0"/>
                </a:lnTo>
                <a:lnTo>
                  <a:pt x="135417" y="292015"/>
                </a:lnTo>
                <a:lnTo>
                  <a:pt x="0" y="292015"/>
                </a:lnTo>
                <a:close/>
              </a:path>
            </a:pathLst>
          </a:custGeom>
          <a:solidFill>
            <a:srgbClr val="D3D4D6"/>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8" name="Rectangle 157"/>
          <p:cNvSpPr/>
          <p:nvPr/>
        </p:nvSpPr>
        <p:spPr bwMode="ltGray">
          <a:xfrm>
            <a:off x="1748993" y="2123936"/>
            <a:ext cx="323445" cy="326921"/>
          </a:xfrm>
          <a:prstGeom prst="rect">
            <a:avLst/>
          </a:prstGeom>
          <a:solidFill>
            <a:srgbClr val="C0C1C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59" name="Rectangle 158"/>
          <p:cNvSpPr/>
          <p:nvPr/>
        </p:nvSpPr>
        <p:spPr bwMode="ltGray">
          <a:xfrm>
            <a:off x="1438275" y="2880775"/>
            <a:ext cx="218191" cy="220535"/>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1218882" y="3200401"/>
            <a:ext cx="9751063" cy="1241425"/>
          </a:xfrm>
        </p:spPr>
        <p:txBody>
          <a:bodyPr anchor="b"/>
          <a:lstStyle>
            <a:lvl1pPr algn="l">
              <a:lnSpc>
                <a:spcPct val="90000"/>
              </a:lnSpc>
              <a:defRPr sz="3200" b="1" cap="none" baseline="0"/>
            </a:lvl1pPr>
          </a:lstStyle>
          <a:p>
            <a:r>
              <a:rPr lang="en-US"/>
              <a:t>Click to edit Master title style</a:t>
            </a:r>
            <a:endParaRPr/>
          </a:p>
        </p:txBody>
      </p:sp>
      <p:sp>
        <p:nvSpPr>
          <p:cNvPr id="3" name="Text Placeholder 2"/>
          <p:cNvSpPr>
            <a:spLocks noGrp="1"/>
          </p:cNvSpPr>
          <p:nvPr>
            <p:ph type="body" idx="1"/>
          </p:nvPr>
        </p:nvSpPr>
        <p:spPr>
          <a:xfrm>
            <a:off x="1218881" y="4593474"/>
            <a:ext cx="9751063"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694612" y="6329172"/>
            <a:ext cx="1422030" cy="182880"/>
          </a:xfrm>
        </p:spPr>
        <p:txBody>
          <a:bodyPr/>
          <a:lstStyle/>
          <a:p>
            <a:endParaRPr/>
          </a:p>
        </p:txBody>
      </p:sp>
      <p:sp>
        <p:nvSpPr>
          <p:cNvPr id="5" name="Footer Placeholder 4"/>
          <p:cNvSpPr>
            <a:spLocks noGrp="1"/>
          </p:cNvSpPr>
          <p:nvPr>
            <p:ph type="ftr" sz="quarter" idx="11"/>
          </p:nvPr>
        </p:nvSpPr>
        <p:spPr/>
        <p:txBody>
          <a:bodyPr/>
          <a:lstStyle/>
          <a:p>
            <a:r>
              <a:t>Copyright © 2014 Symantec Corporation</a:t>
            </a:r>
          </a:p>
        </p:txBody>
      </p:sp>
      <p:sp>
        <p:nvSpPr>
          <p:cNvPr id="6" name="Slide Number Placeholder 5"/>
          <p:cNvSpPr>
            <a:spLocks noGrp="1"/>
          </p:cNvSpPr>
          <p:nvPr>
            <p:ph type="sldNum" sz="quarter" idx="12"/>
          </p:nvPr>
        </p:nvSpPr>
        <p:spPr>
          <a:xfrm>
            <a:off x="11054234" y="6329172"/>
            <a:ext cx="524991"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66" name="Group 65"/>
          <p:cNvGrpSpPr/>
          <p:nvPr/>
        </p:nvGrpSpPr>
        <p:grpSpPr bwMode="invGray">
          <a:xfrm>
            <a:off x="0" y="0"/>
            <a:ext cx="12188825" cy="6858000"/>
            <a:chOff x="0" y="0"/>
            <a:chExt cx="12188825" cy="6858000"/>
          </a:xfrm>
          <a:solidFill>
            <a:srgbClr val="FDBA30"/>
          </a:solidFill>
        </p:grpSpPr>
        <p:sp>
          <p:nvSpPr>
            <p:cNvPr id="67" name="Rectangle 66"/>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8" name="Rectangle 67"/>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9" name="Rectangle 68"/>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70" name="Rectangle 69"/>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5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6038" y="6073555"/>
            <a:ext cx="1250374" cy="483189"/>
          </a:xfrm>
          <a:prstGeom prst="rect">
            <a:avLst/>
          </a:prstGeom>
        </p:spPr>
      </p:pic>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ransition Horizontal Picture">
    <p:spTree>
      <p:nvGrpSpPr>
        <p:cNvPr id="1" name=""/>
        <p:cNvGrpSpPr/>
        <p:nvPr/>
      </p:nvGrpSpPr>
      <p:grpSpPr>
        <a:xfrm>
          <a:off x="0" y="0"/>
          <a:ext cx="0" cy="0"/>
          <a:chOff x="0" y="0"/>
          <a:chExt cx="0" cy="0"/>
        </a:xfrm>
      </p:grpSpPr>
      <p:sp>
        <p:nvSpPr>
          <p:cNvPr id="56" name="Rectangle 55"/>
          <p:cNvSpPr/>
          <p:nvPr/>
        </p:nvSpPr>
        <p:spPr bwMode="white">
          <a:xfrm>
            <a:off x="0" y="3041202"/>
            <a:ext cx="12188825" cy="3816798"/>
          </a:xfrm>
          <a:prstGeom prst="rect">
            <a:avLst/>
          </a:prstGeom>
          <a:solidFill>
            <a:srgbClr val="FFFFF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 name="Title 1"/>
          <p:cNvSpPr>
            <a:spLocks noGrp="1"/>
          </p:cNvSpPr>
          <p:nvPr>
            <p:ph type="title"/>
          </p:nvPr>
        </p:nvSpPr>
        <p:spPr>
          <a:xfrm>
            <a:off x="1218882" y="3200401"/>
            <a:ext cx="9751063" cy="1241425"/>
          </a:xfrm>
        </p:spPr>
        <p:txBody>
          <a:bodyPr anchor="b"/>
          <a:lstStyle>
            <a:lvl1pPr algn="l">
              <a:lnSpc>
                <a:spcPct val="90000"/>
              </a:lnSpc>
              <a:defRPr sz="3200" b="1" cap="none" baseline="0"/>
            </a:lvl1pPr>
          </a:lstStyle>
          <a:p>
            <a:r>
              <a:rPr lang="en-US"/>
              <a:t>Click to edit Master title style</a:t>
            </a:r>
            <a:endParaRPr/>
          </a:p>
        </p:txBody>
      </p:sp>
      <p:sp>
        <p:nvSpPr>
          <p:cNvPr id="3" name="Text Placeholder 2"/>
          <p:cNvSpPr>
            <a:spLocks noGrp="1"/>
          </p:cNvSpPr>
          <p:nvPr>
            <p:ph type="body" idx="1"/>
          </p:nvPr>
        </p:nvSpPr>
        <p:spPr>
          <a:xfrm>
            <a:off x="1218881" y="4593474"/>
            <a:ext cx="9751063" cy="664327"/>
          </a:xfrm>
        </p:spPr>
        <p:txBody>
          <a:bodyPr anchor="t">
            <a:noAutofit/>
          </a:bodyPr>
          <a:lstStyle>
            <a:lvl1pPr marL="0" indent="0">
              <a:spcBef>
                <a:spcPts val="0"/>
              </a:spcBef>
              <a:buNone/>
              <a:defRPr sz="24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6703854" y="6329172"/>
            <a:ext cx="1422030" cy="182880"/>
          </a:xfrm>
        </p:spPr>
        <p:txBody>
          <a:bodyPr/>
          <a:lstStyle/>
          <a:p>
            <a:endParaRPr/>
          </a:p>
        </p:txBody>
      </p:sp>
      <p:sp>
        <p:nvSpPr>
          <p:cNvPr id="8" name="Footer Placeholder 7"/>
          <p:cNvSpPr>
            <a:spLocks noGrp="1"/>
          </p:cNvSpPr>
          <p:nvPr>
            <p:ph type="ftr" sz="quarter" idx="11"/>
          </p:nvPr>
        </p:nvSpPr>
        <p:spPr/>
        <p:txBody>
          <a:bodyPr/>
          <a:lstStyle/>
          <a:p>
            <a:r>
              <a:t>Copyright © 2014 Symantec Corporation</a:t>
            </a:r>
          </a:p>
        </p:txBody>
      </p:sp>
      <p:sp>
        <p:nvSpPr>
          <p:cNvPr id="9" name="Slide Number Placeholder 8"/>
          <p:cNvSpPr>
            <a:spLocks noGrp="1"/>
          </p:cNvSpPr>
          <p:nvPr>
            <p:ph type="sldNum" sz="quarter" idx="12"/>
          </p:nvPr>
        </p:nvSpPr>
        <p:spPr>
          <a:xfrm>
            <a:off x="11054393" y="6329172"/>
            <a:ext cx="524991" cy="182880"/>
          </a:xfrm>
        </p:spPr>
        <p:txBody>
          <a:bodyPr/>
          <a:lstStyle>
            <a:lvl1pPr algn="r">
              <a:defRPr>
                <a:solidFill>
                  <a:schemeClr val="tx1">
                    <a:lumMod val="60000"/>
                    <a:lumOff val="40000"/>
                  </a:schemeClr>
                </a:solidFill>
              </a:defRPr>
            </a:lvl1pPr>
          </a:lstStyle>
          <a:p>
            <a:fld id="{C51EAA63-D034-42AE-91FA-B13B9518C7BE}" type="slidenum">
              <a:rPr/>
              <a:pPr/>
              <a:t>‹#›</a:t>
            </a:fld>
            <a:endParaRPr/>
          </a:p>
        </p:txBody>
      </p:sp>
      <p:grpSp>
        <p:nvGrpSpPr>
          <p:cNvPr id="57" name="Group 56"/>
          <p:cNvGrpSpPr/>
          <p:nvPr/>
        </p:nvGrpSpPr>
        <p:grpSpPr bwMode="invGray">
          <a:xfrm>
            <a:off x="0" y="0"/>
            <a:ext cx="12188825" cy="6858000"/>
            <a:chOff x="0" y="0"/>
            <a:chExt cx="12188825" cy="6858000"/>
          </a:xfrm>
          <a:solidFill>
            <a:srgbClr val="FDBA30"/>
          </a:solidFill>
        </p:grpSpPr>
        <p:sp>
          <p:nvSpPr>
            <p:cNvPr id="58" name="Rectangle 57"/>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9" name="Rectangle 58"/>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1" name="Rectangle 60"/>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62" name="Rectangle 61"/>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pic>
        <p:nvPicPr>
          <p:cNvPr id="1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6038" y="6073555"/>
            <a:ext cx="1250374" cy="483189"/>
          </a:xfrm>
          <a:prstGeom prst="rect">
            <a:avLst/>
          </a:prstGeom>
        </p:spPr>
      </p:pic>
    </p:spTree>
    <p:extLst>
      <p:ext uri="{BB962C8B-B14F-4D97-AF65-F5344CB8AC3E}">
        <p14:creationId xmlns:p14="http://schemas.microsoft.com/office/powerpoint/2010/main" val="14738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bwMode="invGray">
          <a:xfrm>
            <a:off x="0" y="0"/>
            <a:ext cx="12188825" cy="6858000"/>
            <a:chOff x="0" y="0"/>
            <a:chExt cx="12188825" cy="6858000"/>
          </a:xfrm>
          <a:solidFill>
            <a:srgbClr val="FDBA30"/>
          </a:solidFill>
        </p:grpSpPr>
        <p:sp>
          <p:nvSpPr>
            <p:cNvPr id="8" name="Rectangle 7"/>
            <p:cNvSpPr/>
            <p:nvPr/>
          </p:nvSpPr>
          <p:spPr bwMode="invGray">
            <a:xfrm>
              <a:off x="0"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3" name="Rectangle 22"/>
            <p:cNvSpPr/>
            <p:nvPr/>
          </p:nvSpPr>
          <p:spPr bwMode="invGray">
            <a:xfrm>
              <a:off x="11987657" y="0"/>
              <a:ext cx="201168" cy="685800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4" name="Rectangle 23"/>
            <p:cNvSpPr/>
            <p:nvPr/>
          </p:nvSpPr>
          <p:spPr bwMode="invGray">
            <a:xfrm>
              <a:off x="0" y="0"/>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5" name="Rectangle 24"/>
            <p:cNvSpPr/>
            <p:nvPr/>
          </p:nvSpPr>
          <p:spPr bwMode="invGray">
            <a:xfrm>
              <a:off x="0" y="6656832"/>
              <a:ext cx="12188825" cy="201168"/>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2" name="Title Placeholder 1"/>
          <p:cNvSpPr>
            <a:spLocks noGrp="1"/>
          </p:cNvSpPr>
          <p:nvPr>
            <p:ph type="title"/>
          </p:nvPr>
        </p:nvSpPr>
        <p:spPr>
          <a:xfrm>
            <a:off x="609599" y="304800"/>
            <a:ext cx="10969625" cy="838200"/>
          </a:xfrm>
          <a:prstGeom prst="rect">
            <a:avLst/>
          </a:prstGeom>
        </p:spPr>
        <p:txBody>
          <a:bodyPr vert="horz" lIns="0" tIns="0" rIns="0" bIns="0" rtlCol="0" anchor="b">
            <a:noAutofit/>
          </a:bodyPr>
          <a:lstStyle/>
          <a:p>
            <a:r>
              <a:rPr lang="en-US"/>
              <a:t>Click to edit Master title style</a:t>
            </a:r>
            <a:endParaRPr/>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694612" y="6329172"/>
            <a:ext cx="1422030"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endParaRPr/>
          </a:p>
        </p:txBody>
      </p:sp>
      <p:sp>
        <p:nvSpPr>
          <p:cNvPr id="5" name="Footer Placeholder 4"/>
          <p:cNvSpPr>
            <a:spLocks noGrp="1"/>
          </p:cNvSpPr>
          <p:nvPr>
            <p:ph type="ftr" sz="quarter" idx="3"/>
          </p:nvPr>
        </p:nvSpPr>
        <p:spPr>
          <a:xfrm>
            <a:off x="609440" y="6329172"/>
            <a:ext cx="5495958" cy="182880"/>
          </a:xfrm>
          <a:prstGeom prst="rect">
            <a:avLst/>
          </a:prstGeom>
        </p:spPr>
        <p:txBody>
          <a:bodyPr vert="horz" wrap="none" lIns="0" tIns="0" rIns="0" bIns="0" rtlCol="0" anchor="b"/>
          <a:lstStyle>
            <a:lvl1pPr algn="l">
              <a:defRPr sz="1000">
                <a:solidFill>
                  <a:schemeClr val="tx1">
                    <a:lumMod val="60000"/>
                    <a:lumOff val="40000"/>
                  </a:schemeClr>
                </a:solidFill>
              </a:defRPr>
            </a:lvl1pPr>
          </a:lstStyle>
          <a:p>
            <a:r>
              <a:t>Copyright © 2014 Symantec Corporation</a:t>
            </a:r>
          </a:p>
        </p:txBody>
      </p:sp>
      <p:grpSp>
        <p:nvGrpSpPr>
          <p:cNvPr id="27" name="Group 26"/>
          <p:cNvGrpSpPr/>
          <p:nvPr/>
        </p:nvGrpSpPr>
        <p:grpSpPr bwMode="ltGray">
          <a:xfrm>
            <a:off x="11033656" y="5946511"/>
            <a:ext cx="1155169" cy="911489"/>
            <a:chOff x="2916555" y="1923047"/>
            <a:chExt cx="1908466" cy="1505880"/>
          </a:xfrm>
        </p:grpSpPr>
        <p:sp>
          <p:nvSpPr>
            <p:cNvPr id="28" name="Rectangle 27"/>
            <p:cNvSpPr/>
            <p:nvPr/>
          </p:nvSpPr>
          <p:spPr bwMode="ltGray">
            <a:xfrm>
              <a:off x="2989396" y="2387191"/>
              <a:ext cx="517544" cy="522593"/>
            </a:xfrm>
            <a:prstGeom prst="rect">
              <a:avLst/>
            </a:prstGeom>
            <a:solidFill>
              <a:srgbClr val="E5E5E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29" name="Rectangle 28"/>
            <p:cNvSpPr/>
            <p:nvPr/>
          </p:nvSpPr>
          <p:spPr bwMode="ltGray">
            <a:xfrm>
              <a:off x="3680212" y="2011408"/>
              <a:ext cx="1144809" cy="1144809"/>
            </a:xfrm>
            <a:prstGeom prst="rect">
              <a:avLst/>
            </a:prstGeom>
            <a:solidFill>
              <a:srgbClr val="FDBA3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0" name="Rectangle 29"/>
            <p:cNvSpPr/>
            <p:nvPr/>
          </p:nvSpPr>
          <p:spPr bwMode="ltGray">
            <a:xfrm>
              <a:off x="3564081" y="2621056"/>
              <a:ext cx="807871" cy="807871"/>
            </a:xfrm>
            <a:prstGeom prst="rect">
              <a:avLst/>
            </a:prstGeom>
            <a:solidFill>
              <a:srgbClr val="FEC10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1" name="Rectangle 40"/>
            <p:cNvSpPr/>
            <p:nvPr/>
          </p:nvSpPr>
          <p:spPr bwMode="ltGray">
            <a:xfrm>
              <a:off x="3680212" y="2621056"/>
              <a:ext cx="691740" cy="535161"/>
            </a:xfrm>
            <a:custGeom>
              <a:avLst/>
              <a:gdLst/>
              <a:ahLst/>
              <a:cxnLst/>
              <a:rect l="l" t="t" r="r" b="b"/>
              <a:pathLst>
                <a:path w="691740" h="535161">
                  <a:moveTo>
                    <a:pt x="0" y="0"/>
                  </a:moveTo>
                  <a:lnTo>
                    <a:pt x="691740" y="0"/>
                  </a:lnTo>
                  <a:lnTo>
                    <a:pt x="691740" y="535161"/>
                  </a:lnTo>
                  <a:lnTo>
                    <a:pt x="0" y="535161"/>
                  </a:lnTo>
                  <a:close/>
                </a:path>
              </a:pathLst>
            </a:custGeom>
            <a:solidFill>
              <a:srgbClr val="F796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2" name="Rectangle 31"/>
            <p:cNvSpPr/>
            <p:nvPr/>
          </p:nvSpPr>
          <p:spPr bwMode="ltGray">
            <a:xfrm>
              <a:off x="3248168" y="2305142"/>
              <a:ext cx="343345" cy="343346"/>
            </a:xfrm>
            <a:prstGeom prst="rect">
              <a:avLst/>
            </a:prstGeom>
            <a:solidFill>
              <a:srgbClr val="888D9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3" name="Rectangle 32"/>
            <p:cNvSpPr/>
            <p:nvPr/>
          </p:nvSpPr>
          <p:spPr bwMode="ltGray">
            <a:xfrm>
              <a:off x="3564081" y="2621056"/>
              <a:ext cx="27432" cy="27432"/>
            </a:xfrm>
            <a:prstGeom prst="rect">
              <a:avLst/>
            </a:prstGeom>
            <a:solidFill>
              <a:srgbClr val="8B6E1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4" name="Rectangle 26"/>
            <p:cNvSpPr/>
            <p:nvPr/>
          </p:nvSpPr>
          <p:spPr bwMode="ltGray">
            <a:xfrm>
              <a:off x="3248168" y="2387191"/>
              <a:ext cx="258772" cy="261297"/>
            </a:xfrm>
            <a:custGeom>
              <a:avLst/>
              <a:gdLst/>
              <a:ahLst/>
              <a:cxnLst/>
              <a:rect l="l" t="t" r="r" b="b"/>
              <a:pathLst>
                <a:path w="258772" h="261297">
                  <a:moveTo>
                    <a:pt x="0" y="0"/>
                  </a:moveTo>
                  <a:lnTo>
                    <a:pt x="258772" y="0"/>
                  </a:lnTo>
                  <a:lnTo>
                    <a:pt x="258772" y="261297"/>
                  </a:lnTo>
                  <a:lnTo>
                    <a:pt x="0" y="261297"/>
                  </a:lnTo>
                  <a:close/>
                </a:path>
              </a:pathLst>
            </a:custGeom>
            <a:solidFill>
              <a:srgbClr val="80848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5" name="Rectangle 34"/>
            <p:cNvSpPr/>
            <p:nvPr/>
          </p:nvSpPr>
          <p:spPr bwMode="ltGray">
            <a:xfrm>
              <a:off x="3013379" y="2648496"/>
              <a:ext cx="23478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6" name="Rectangle 35"/>
            <p:cNvSpPr/>
            <p:nvPr/>
          </p:nvSpPr>
          <p:spPr bwMode="ltGray">
            <a:xfrm>
              <a:off x="2916555" y="2567414"/>
              <a:ext cx="234789" cy="23731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7" name="Rectangle 36"/>
            <p:cNvSpPr/>
            <p:nvPr/>
          </p:nvSpPr>
          <p:spPr bwMode="ltGray">
            <a:xfrm>
              <a:off x="2989395" y="2567414"/>
              <a:ext cx="161949" cy="237312"/>
            </a:xfrm>
            <a:prstGeom prst="rect">
              <a:avLst/>
            </a:prstGeom>
            <a:solidFill>
              <a:srgbClr val="E8B217"/>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8" name="Rectangle 37"/>
            <p:cNvSpPr/>
            <p:nvPr/>
          </p:nvSpPr>
          <p:spPr bwMode="ltGray">
            <a:xfrm>
              <a:off x="3013379" y="2648496"/>
              <a:ext cx="137965" cy="156230"/>
            </a:xfrm>
            <a:prstGeom prst="rect">
              <a:avLst/>
            </a:prstGeom>
            <a:solidFill>
              <a:srgbClr val="E3931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39" name="Rectangle 38"/>
            <p:cNvSpPr/>
            <p:nvPr/>
          </p:nvSpPr>
          <p:spPr bwMode="ltGray">
            <a:xfrm>
              <a:off x="3128912" y="1923047"/>
              <a:ext cx="174198" cy="176722"/>
            </a:xfrm>
            <a:prstGeom prst="rect">
              <a:avLst/>
            </a:prstGeom>
            <a:solidFill>
              <a:srgbClr val="FFC20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grpSp>
      <p:sp>
        <p:nvSpPr>
          <p:cNvPr id="6" name="Slide Number Placeholder 5"/>
          <p:cNvSpPr>
            <a:spLocks noGrp="1"/>
          </p:cNvSpPr>
          <p:nvPr>
            <p:ph type="sldNum" sz="quarter" idx="4"/>
          </p:nvPr>
        </p:nvSpPr>
        <p:spPr>
          <a:xfrm>
            <a:off x="11436821" y="6439756"/>
            <a:ext cx="524991" cy="182880"/>
          </a:xfrm>
          <a:prstGeom prst="rect">
            <a:avLst/>
          </a:prstGeom>
        </p:spPr>
        <p:txBody>
          <a:bodyPr vert="horz" wrap="none" lIns="0" tIns="0" rIns="0" bIns="0" rtlCol="0" anchor="b"/>
          <a:lstStyle>
            <a:lvl1pPr algn="ctr">
              <a:defRPr sz="1000">
                <a:solidFill>
                  <a:schemeClr val="tx1"/>
                </a:solidFill>
              </a:defRPr>
            </a:lvl1pPr>
          </a:lstStyle>
          <a:p>
            <a:fld id="{C51EAA63-D034-42AE-91FA-B13B9518C7BE}" type="slidenum">
              <a:rPr/>
              <a:pPr/>
              <a:t>‹#›</a:t>
            </a:fld>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89" r:id="rId1"/>
    <p:sldLayoutId id="2147483707" r:id="rId2"/>
    <p:sldLayoutId id="2147483710" r:id="rId3"/>
    <p:sldLayoutId id="2147483726" r:id="rId4"/>
    <p:sldLayoutId id="2147483727" r:id="rId5"/>
    <p:sldLayoutId id="2147483711" r:id="rId6"/>
    <p:sldLayoutId id="2147483715" r:id="rId7"/>
    <p:sldLayoutId id="2147483692" r:id="rId8"/>
    <p:sldLayoutId id="2147483716" r:id="rId9"/>
    <p:sldLayoutId id="2147483717" r:id="rId10"/>
    <p:sldLayoutId id="2147483708" r:id="rId11"/>
    <p:sldLayoutId id="2147483709" r:id="rId12"/>
    <p:sldLayoutId id="2147483697" r:id="rId13"/>
    <p:sldLayoutId id="2147483698" r:id="rId14"/>
    <p:sldLayoutId id="2147483699" r:id="rId15"/>
    <p:sldLayoutId id="2147483719" r:id="rId16"/>
    <p:sldLayoutId id="2147483720" r:id="rId17"/>
    <p:sldLayoutId id="2147483700" r:id="rId18"/>
    <p:sldLayoutId id="2147483701" r:id="rId19"/>
    <p:sldLayoutId id="2147483702" r:id="rId20"/>
    <p:sldLayoutId id="2147483703" r:id="rId21"/>
    <p:sldLayoutId id="2147483721" r:id="rId22"/>
    <p:sldLayoutId id="2147483722" r:id="rId23"/>
    <p:sldLayoutId id="2147483693" r:id="rId24"/>
    <p:sldLayoutId id="2147483718" r:id="rId25"/>
    <p:sldLayoutId id="2147483725" r:id="rId26"/>
    <p:sldLayoutId id="2147483723" r:id="rId27"/>
    <p:sldLayoutId id="2147483724" r:id="rId28"/>
    <p:sldLayoutId id="2147483704" r:id="rId29"/>
    <p:sldLayoutId id="2147483705"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rgbClr val="404040"/>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lumMod val="40000"/>
            <a:lumOff val="60000"/>
          </a:schemeClr>
        </a:buClr>
        <a:buFont typeface="Arial" panose="020B0604020202020204" pitchFamily="34" charset="0"/>
        <a:buChar char="•"/>
        <a:defRPr sz="2400" b="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40000"/>
            <a:lumOff val="60000"/>
          </a:schemeClr>
        </a:buClr>
        <a:buFont typeface="Arial" panose="020B0604020202020204" pitchFamily="34" charset="0"/>
        <a:buChar char="–"/>
        <a:defRPr sz="2000" b="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800" b="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40000"/>
            <a:lumOff val="60000"/>
          </a:schemeClr>
        </a:buClr>
        <a:buFont typeface="Arial" panose="020B0604020202020204" pitchFamily="34" charset="0"/>
        <a:buChar char="•"/>
        <a:defRPr sz="1600" b="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VM Scale Set </a:t>
            </a:r>
            <a:r>
              <a:rPr lang="en-US" dirty="0" err="1" smtClean="0"/>
              <a:t>Autoscaling</a:t>
            </a:r>
            <a:endParaRPr lang="en-US" dirty="0"/>
          </a:p>
        </p:txBody>
      </p:sp>
      <p:sp>
        <p:nvSpPr>
          <p:cNvPr id="3" name="Subtitle 2"/>
          <p:cNvSpPr>
            <a:spLocks noGrp="1"/>
          </p:cNvSpPr>
          <p:nvPr>
            <p:ph type="subTitle" idx="1"/>
          </p:nvPr>
        </p:nvSpPr>
        <p:spPr/>
        <p:txBody>
          <a:bodyPr/>
          <a:lstStyle/>
          <a:p>
            <a:r>
              <a:rPr lang="en-US" dirty="0" smtClean="0"/>
              <a:t>Jamie Zimmerman</a:t>
            </a:r>
            <a:endParaRPr lang="en-US" dirty="0"/>
          </a:p>
        </p:txBody>
      </p:sp>
      <p:sp>
        <p:nvSpPr>
          <p:cNvPr id="4" name="Text Placeholder 3"/>
          <p:cNvSpPr>
            <a:spLocks noGrp="1"/>
          </p:cNvSpPr>
          <p:nvPr>
            <p:ph type="body" sz="quarter" idx="10"/>
          </p:nvPr>
        </p:nvSpPr>
        <p:spPr/>
        <p:txBody>
          <a:bodyPr/>
          <a:lstStyle/>
          <a:p>
            <a:r>
              <a:rPr lang="en-US" dirty="0" smtClean="0"/>
              <a:t>Happy Intern</a:t>
            </a:r>
            <a:endParaRPr lang="en-US" dirty="0"/>
          </a:p>
        </p:txBody>
      </p:sp>
    </p:spTree>
    <p:extLst>
      <p:ext uri="{BB962C8B-B14F-4D97-AF65-F5344CB8AC3E}">
        <p14:creationId xmlns:p14="http://schemas.microsoft.com/office/powerpoint/2010/main" val="153673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Pictures with Captions</a:t>
            </a:r>
          </a:p>
        </p:txBody>
      </p:sp>
      <p:sp>
        <p:nvSpPr>
          <p:cNvPr id="19" name="Slide Number Placeholder 18"/>
          <p:cNvSpPr>
            <a:spLocks noGrp="1"/>
          </p:cNvSpPr>
          <p:nvPr>
            <p:ph type="sldNum" sz="quarter" idx="17"/>
          </p:nvPr>
        </p:nvSpPr>
        <p:spPr/>
        <p:txBody>
          <a:bodyPr/>
          <a:lstStyle/>
          <a:p>
            <a:fld id="{C51EAA63-D034-42AE-91FA-B13B9518C7BE}" type="slidenum">
              <a:rPr lang="en-US" smtClean="0"/>
              <a:pPr/>
              <a:t>10</a:t>
            </a:fld>
            <a:endParaRPr lang="en-US"/>
          </a:p>
        </p:txBody>
      </p:sp>
      <p:sp>
        <p:nvSpPr>
          <p:cNvPr id="2" name="Footer Placeholder 1"/>
          <p:cNvSpPr>
            <a:spLocks noGrp="1"/>
          </p:cNvSpPr>
          <p:nvPr>
            <p:ph type="ftr" sz="quarter" idx="16"/>
          </p:nvPr>
        </p:nvSpPr>
        <p:spPr/>
        <p:txBody>
          <a:bodyPr/>
          <a:lstStyle/>
          <a:p>
            <a:r>
              <a:rPr lang="en-US"/>
              <a:t>Copyright © 2014 Symantec Corporation</a:t>
            </a:r>
          </a:p>
        </p:txBody>
      </p:sp>
      <p:pic>
        <p:nvPicPr>
          <p:cNvPr id="10" name="Picture Placeholder 9"/>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6665" t="13681" r="38262" b="13681"/>
          <a:stretch/>
        </p:blipFill>
        <p:spPr>
          <a:xfrm>
            <a:off x="303212" y="723900"/>
            <a:ext cx="5791199" cy="5334000"/>
          </a:xfr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17" y="420208"/>
            <a:ext cx="4141915" cy="5943600"/>
          </a:xfrm>
          <a:prstGeom prst="rect">
            <a:avLst/>
          </a:prstGeom>
        </p:spPr>
      </p:pic>
    </p:spTree>
    <p:extLst>
      <p:ext uri="{BB962C8B-B14F-4D97-AF65-F5344CB8AC3E}">
        <p14:creationId xmlns:p14="http://schemas.microsoft.com/office/powerpoint/2010/main" val="286465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Text Placeholder 2"/>
          <p:cNvSpPr>
            <a:spLocks noGrp="1"/>
          </p:cNvSpPr>
          <p:nvPr>
            <p:ph type="body" idx="1"/>
          </p:nvPr>
        </p:nvSpPr>
        <p:spPr/>
        <p:txBody>
          <a:bodyPr/>
          <a:lstStyle/>
          <a:p>
            <a:pPr marL="457200" indent="-457200">
              <a:buAutoNum type="arabicPeriod"/>
            </a:pPr>
            <a:r>
              <a:rPr lang="en-US" dirty="0" smtClean="0"/>
              <a:t>Load Testing options in VSTS</a:t>
            </a:r>
          </a:p>
          <a:p>
            <a:pPr marL="457200" indent="-457200">
              <a:buAutoNum type="arabicPeriod"/>
            </a:pPr>
            <a:r>
              <a:rPr lang="en-US" dirty="0" err="1" smtClean="0"/>
              <a:t>Autoscaling</a:t>
            </a:r>
            <a:r>
              <a:rPr lang="en-US" dirty="0" smtClean="0"/>
              <a:t> action</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11</a:t>
            </a:fld>
            <a:endParaRPr lang="en-US"/>
          </a:p>
        </p:txBody>
      </p:sp>
      <p:sp>
        <p:nvSpPr>
          <p:cNvPr id="4" name="Footer Placeholder 3"/>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7567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future research and POC</a:t>
            </a:r>
            <a:endParaRPr lang="en-US" dirty="0"/>
          </a:p>
        </p:txBody>
      </p:sp>
      <p:sp>
        <p:nvSpPr>
          <p:cNvPr id="3" name="Content Placeholder 2"/>
          <p:cNvSpPr>
            <a:spLocks noGrp="1"/>
          </p:cNvSpPr>
          <p:nvPr>
            <p:ph idx="1"/>
          </p:nvPr>
        </p:nvSpPr>
        <p:spPr>
          <a:xfrm>
            <a:off x="609441" y="1752600"/>
            <a:ext cx="10969943" cy="4576572"/>
          </a:xfrm>
        </p:spPr>
        <p:txBody>
          <a:bodyPr>
            <a:normAutofit fontScale="92500" lnSpcReduction="10000"/>
          </a:bodyPr>
          <a:lstStyle/>
          <a:p>
            <a:r>
              <a:rPr lang="en-US" dirty="0" smtClean="0"/>
              <a:t>Other </a:t>
            </a:r>
            <a:r>
              <a:rPr lang="en-US" dirty="0"/>
              <a:t>l</a:t>
            </a:r>
            <a:r>
              <a:rPr lang="en-US" dirty="0" smtClean="0"/>
              <a:t>oad testing frameworks and VSTS plug-ins</a:t>
            </a:r>
          </a:p>
          <a:p>
            <a:pPr lvl="1"/>
            <a:r>
              <a:rPr lang="en-US" dirty="0" err="1"/>
              <a:t>Jmeter</a:t>
            </a:r>
            <a:r>
              <a:rPr lang="en-US" dirty="0"/>
              <a:t> can test all kinds of software but VSTS currently can only support HTTP requests (as of early July)</a:t>
            </a:r>
          </a:p>
          <a:p>
            <a:pPr lvl="1"/>
            <a:r>
              <a:rPr lang="en-US" dirty="0"/>
              <a:t>Norton suite needs more than just web app testing</a:t>
            </a:r>
          </a:p>
          <a:p>
            <a:r>
              <a:rPr lang="en-US" dirty="0" smtClean="0"/>
              <a:t>Auto scale metrics</a:t>
            </a:r>
          </a:p>
          <a:p>
            <a:pPr lvl="1"/>
            <a:r>
              <a:rPr lang="en-US" dirty="0" smtClean="0"/>
              <a:t>Percentage CPU is only one reflection of how hard a VM is working</a:t>
            </a:r>
          </a:p>
          <a:p>
            <a:pPr lvl="1"/>
            <a:r>
              <a:rPr lang="en-US" dirty="0" smtClean="0"/>
              <a:t>“threshold” keyword is poorly defined</a:t>
            </a:r>
          </a:p>
          <a:p>
            <a:r>
              <a:rPr lang="en-US" dirty="0" smtClean="0"/>
              <a:t>ARM Template </a:t>
            </a:r>
            <a:r>
              <a:rPr lang="en-US" dirty="0" smtClean="0"/>
              <a:t>location</a:t>
            </a:r>
          </a:p>
          <a:p>
            <a:pPr lvl="1"/>
            <a:r>
              <a:rPr lang="en-US" dirty="0"/>
              <a:t>Currently in my public </a:t>
            </a:r>
            <a:r>
              <a:rPr lang="en-US" dirty="0" err="1"/>
              <a:t>Github</a:t>
            </a:r>
            <a:r>
              <a:rPr lang="en-US" dirty="0"/>
              <a:t> (for demo purposes only)</a:t>
            </a:r>
          </a:p>
          <a:p>
            <a:pPr lvl="1"/>
            <a:r>
              <a:rPr lang="en-US" dirty="0" smtClean="0"/>
              <a:t>Templates can be stored in storage accounts and are accessible to VSTS with SAS tokens</a:t>
            </a:r>
          </a:p>
          <a:p>
            <a:r>
              <a:rPr lang="en-US" dirty="0" smtClean="0"/>
              <a:t>Determine </a:t>
            </a:r>
            <a:r>
              <a:rPr lang="en-US" dirty="0"/>
              <a:t>best occasion to perform seriously intensive load-tests</a:t>
            </a:r>
          </a:p>
          <a:p>
            <a:pPr lvl="1"/>
            <a:r>
              <a:rPr lang="en-US" dirty="0"/>
              <a:t>Surely not after each developer commit, load tests are expensive</a:t>
            </a:r>
          </a:p>
          <a:p>
            <a:pPr lvl="1"/>
            <a:r>
              <a:rPr lang="en-US" dirty="0"/>
              <a:t>Contingent on manager approval once a day/week/month?</a:t>
            </a:r>
            <a:endParaRPr lang="en-US" dirty="0" smtClean="0"/>
          </a:p>
          <a:p>
            <a:pPr marL="274320" lvl="1" indent="0">
              <a:buNone/>
            </a:pPr>
            <a:endParaRPr lang="en-US" dirty="0" smtClean="0"/>
          </a:p>
          <a:p>
            <a:pPr marL="274320" lvl="1" indent="0">
              <a:buNone/>
            </a:pPr>
            <a:endParaRPr lang="en-US" dirty="0" smtClean="0"/>
          </a:p>
          <a:p>
            <a:pPr lvl="1"/>
            <a:endParaRPr lang="en-US" dirty="0" smtClean="0"/>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12</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13371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Jamie Zimmerman</a:t>
            </a:r>
            <a:endParaRPr lang="en-US" dirty="0"/>
          </a:p>
        </p:txBody>
      </p:sp>
      <p:sp>
        <p:nvSpPr>
          <p:cNvPr id="3" name="Subtitle 2"/>
          <p:cNvSpPr>
            <a:spLocks noGrp="1"/>
          </p:cNvSpPr>
          <p:nvPr>
            <p:ph type="subTitle" idx="1"/>
          </p:nvPr>
        </p:nvSpPr>
        <p:spPr/>
        <p:txBody>
          <a:bodyPr/>
          <a:lstStyle/>
          <a:p>
            <a:r>
              <a:rPr lang="en-US" dirty="0" err="1" smtClean="0"/>
              <a:t>Jamie_Zimmerman@symantec.com</a:t>
            </a:r>
            <a:endParaRPr lang="en-US" dirty="0"/>
          </a:p>
          <a:p>
            <a:endParaRPr lang="en-US" dirty="0"/>
          </a:p>
        </p:txBody>
      </p:sp>
      <p:sp>
        <p:nvSpPr>
          <p:cNvPr id="4" name="Slide Number Placeholder 3"/>
          <p:cNvSpPr>
            <a:spLocks noGrp="1"/>
          </p:cNvSpPr>
          <p:nvPr>
            <p:ph type="sldNum" sz="quarter" idx="4294967295"/>
          </p:nvPr>
        </p:nvSpPr>
        <p:spPr>
          <a:xfrm>
            <a:off x="11054393" y="6329172"/>
            <a:ext cx="524991" cy="182880"/>
          </a:xfrm>
        </p:spPr>
        <p:txBody>
          <a:bodyPr/>
          <a:lstStyle/>
          <a:p>
            <a:fld id="{C51EAA63-D034-42AE-91FA-B13B9518C7BE}" type="slidenum">
              <a:rPr lang="en-US" smtClean="0"/>
              <a:pPr/>
              <a:t>13</a:t>
            </a:fld>
            <a:endParaRPr lang="en-US"/>
          </a:p>
        </p:txBody>
      </p:sp>
    </p:spTree>
    <p:extLst>
      <p:ext uri="{BB962C8B-B14F-4D97-AF65-F5344CB8AC3E}">
        <p14:creationId xmlns:p14="http://schemas.microsoft.com/office/powerpoint/2010/main" val="255219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880" y="304800"/>
            <a:ext cx="10969625" cy="838200"/>
          </a:xfrm>
        </p:spPr>
        <p:txBody>
          <a:bodyPr/>
          <a:lstStyle/>
          <a:p>
            <a:r>
              <a:rPr lang="en-US" dirty="0" smtClean="0"/>
              <a:t>Initial Project Goals</a:t>
            </a:r>
            <a:endParaRPr lang="en-US" dirty="0"/>
          </a:p>
        </p:txBody>
      </p:sp>
      <p:sp>
        <p:nvSpPr>
          <p:cNvPr id="3" name="Content Placeholder 2"/>
          <p:cNvSpPr>
            <a:spLocks noGrp="1"/>
          </p:cNvSpPr>
          <p:nvPr>
            <p:ph idx="1"/>
          </p:nvPr>
        </p:nvSpPr>
        <p:spPr/>
        <p:txBody>
          <a:bodyPr/>
          <a:lstStyle/>
          <a:p>
            <a:r>
              <a:rPr lang="en-US" b="0" dirty="0" smtClean="0"/>
              <a:t>Deploy a “Hello World” app to a VMSS</a:t>
            </a:r>
            <a:endParaRPr lang="en-US" b="0" dirty="0"/>
          </a:p>
          <a:p>
            <a:r>
              <a:rPr lang="en-US" b="0" dirty="0" smtClean="0"/>
              <a:t>Run a </a:t>
            </a:r>
            <a:r>
              <a:rPr lang="en-US" b="0" dirty="0" err="1" smtClean="0"/>
              <a:t>Jmeter</a:t>
            </a:r>
            <a:r>
              <a:rPr lang="en-US" b="0" dirty="0" smtClean="0"/>
              <a:t> Load Test on the application</a:t>
            </a:r>
          </a:p>
          <a:p>
            <a:r>
              <a:rPr lang="en-US" b="0" dirty="0" smtClean="0"/>
              <a:t>Observe and validate auto scaling triggers when VMs are working too hard</a:t>
            </a:r>
            <a:endParaRPr lang="en-US" b="0" dirty="0"/>
          </a:p>
          <a:p>
            <a:r>
              <a:rPr lang="en-US" b="0" dirty="0" smtClean="0"/>
              <a:t>Wrap this all up into VSTS workflow pipeline</a:t>
            </a:r>
            <a:endParaRPr lang="en-US" b="0" dirty="0"/>
          </a:p>
        </p:txBody>
      </p:sp>
      <p:sp>
        <p:nvSpPr>
          <p:cNvPr id="5" name="Slide Number Placeholder 4"/>
          <p:cNvSpPr>
            <a:spLocks noGrp="1"/>
          </p:cNvSpPr>
          <p:nvPr>
            <p:ph type="sldNum" sz="quarter" idx="12"/>
          </p:nvPr>
        </p:nvSpPr>
        <p:spPr/>
        <p:txBody>
          <a:bodyPr/>
          <a:lstStyle/>
          <a:p>
            <a:fld id="{2D88F0F9-74A8-45E4-B405-052EDB68E8BD}" type="slidenum">
              <a:rPr lang="en-US" smtClean="0"/>
              <a:t>2</a:t>
            </a:fld>
            <a:endParaRPr lang="en-US"/>
          </a:p>
        </p:txBody>
      </p:sp>
      <p:sp>
        <p:nvSpPr>
          <p:cNvPr id="4" name="Footer Placeholder 3"/>
          <p:cNvSpPr>
            <a:spLocks noGrp="1"/>
          </p:cNvSpPr>
          <p:nvPr>
            <p:ph type="ftr" sz="quarter" idx="11"/>
          </p:nvPr>
        </p:nvSpPr>
        <p:spPr>
          <a:xfrm>
            <a:off x="598454" y="6256876"/>
            <a:ext cx="5495958" cy="182880"/>
          </a:xfrm>
        </p:spPr>
        <p:txBody>
          <a:bodyPr/>
          <a:lstStyle/>
          <a:p>
            <a:r>
              <a:rPr lang="en-US" dirty="0"/>
              <a:t>Copyright © 2014 Symantec Corporation</a:t>
            </a:r>
          </a:p>
        </p:txBody>
      </p:sp>
      <p:sp>
        <p:nvSpPr>
          <p:cNvPr id="6" name="TextBox 5"/>
          <p:cNvSpPr txBox="1"/>
          <p:nvPr/>
        </p:nvSpPr>
        <p:spPr>
          <a:xfrm>
            <a:off x="7703127" y="858982"/>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3183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Struggles</a:t>
            </a:r>
            <a:endParaRPr lang="en-US" dirty="0"/>
          </a:p>
        </p:txBody>
      </p:sp>
      <p:sp>
        <p:nvSpPr>
          <p:cNvPr id="3" name="Text Placeholder 2"/>
          <p:cNvSpPr>
            <a:spLocks noGrp="1"/>
          </p:cNvSpPr>
          <p:nvPr>
            <p:ph type="body" idx="1"/>
          </p:nvPr>
        </p:nvSpPr>
        <p:spPr/>
        <p:txBody>
          <a:bodyPr/>
          <a:lstStyle/>
          <a:p>
            <a:r>
              <a:rPr lang="en-US" dirty="0" smtClean="0"/>
              <a:t>Number One Difficulty: Guess and Check takes too long!</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
        <p:nvSpPr>
          <p:cNvPr id="4" name="Footer Placeholder 3"/>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25377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a:t>
            </a:r>
          </a:p>
        </p:txBody>
      </p:sp>
      <p:sp>
        <p:nvSpPr>
          <p:cNvPr id="3" name="Content Placeholder 2"/>
          <p:cNvSpPr>
            <a:spLocks noGrp="1"/>
          </p:cNvSpPr>
          <p:nvPr>
            <p:ph idx="1"/>
          </p:nvPr>
        </p:nvSpPr>
        <p:spPr/>
        <p:txBody>
          <a:bodyPr/>
          <a:lstStyle/>
          <a:p>
            <a:r>
              <a:rPr lang="en-US" b="0" dirty="0" smtClean="0"/>
              <a:t>Conditional Flag to use existing </a:t>
            </a:r>
            <a:r>
              <a:rPr lang="en-US" b="0" dirty="0" err="1" smtClean="0"/>
              <a:t>VNet</a:t>
            </a:r>
            <a:r>
              <a:rPr lang="en-US" b="0" dirty="0" smtClean="0"/>
              <a:t> infrastructure</a:t>
            </a:r>
            <a:endParaRPr lang="en-US" b="0" dirty="0"/>
          </a:p>
          <a:p>
            <a:r>
              <a:rPr lang="en-US" b="0" dirty="0" smtClean="0"/>
              <a:t>Load Balancing on Port 80 (unavailable on Portal)</a:t>
            </a:r>
            <a:endParaRPr lang="en-US" b="0" dirty="0"/>
          </a:p>
          <a:p>
            <a:r>
              <a:rPr lang="en-US" b="0" dirty="0" smtClean="0"/>
              <a:t>No public IPs in DEV-TEST</a:t>
            </a:r>
          </a:p>
          <a:p>
            <a:pPr lvl="1"/>
            <a:r>
              <a:rPr lang="en-US" dirty="0" smtClean="0"/>
              <a:t>No way to interact with application using an internal load balancer</a:t>
            </a:r>
            <a:endParaRPr lang="en-US" b="0" dirty="0"/>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4</a:t>
            </a:fld>
            <a:endParaRPr lang="en-US"/>
          </a:p>
        </p:txBody>
      </p:sp>
      <p:sp>
        <p:nvSpPr>
          <p:cNvPr id="5" name="Footer Placeholder 4"/>
          <p:cNvSpPr>
            <a:spLocks noGrp="1"/>
          </p:cNvSpPr>
          <p:nvPr>
            <p:ph type="ftr" sz="quarter" idx="11"/>
          </p:nvPr>
        </p:nvSpPr>
        <p:spPr/>
        <p:txBody>
          <a:bodyPr/>
          <a:lstStyle/>
          <a:p>
            <a:r>
              <a:rPr lang="en-US" dirty="0"/>
              <a:t>Copyright © 2014 Symantec Corporation</a:t>
            </a:r>
          </a:p>
        </p:txBody>
      </p:sp>
    </p:spTree>
    <p:extLst>
      <p:ext uri="{BB962C8B-B14F-4D97-AF65-F5344CB8AC3E}">
        <p14:creationId xmlns:p14="http://schemas.microsoft.com/office/powerpoint/2010/main" val="145847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VSTS Workflow</a:t>
            </a:r>
            <a:endParaRPr lang="en-US" dirty="0"/>
          </a:p>
        </p:txBody>
      </p:sp>
      <p:sp>
        <p:nvSpPr>
          <p:cNvPr id="3" name="Content Placeholder 2"/>
          <p:cNvSpPr>
            <a:spLocks noGrp="1"/>
          </p:cNvSpPr>
          <p:nvPr>
            <p:ph idx="1"/>
          </p:nvPr>
        </p:nvSpPr>
        <p:spPr/>
        <p:txBody>
          <a:bodyPr/>
          <a:lstStyle/>
          <a:p>
            <a:r>
              <a:rPr lang="en-US" b="0" dirty="0" smtClean="0"/>
              <a:t>Deployments kept failing</a:t>
            </a:r>
            <a:endParaRPr lang="en-US" b="0" dirty="0"/>
          </a:p>
          <a:p>
            <a:r>
              <a:rPr lang="en-US" b="0" dirty="0" smtClean="0"/>
              <a:t>Each one takes 20 minutes</a:t>
            </a:r>
            <a:endParaRPr lang="en-US" b="0" dirty="0"/>
          </a:p>
          <a:p>
            <a:r>
              <a:rPr lang="en-US" b="0" dirty="0" smtClean="0"/>
              <a:t>No error correcting</a:t>
            </a:r>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5</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180587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Debugging</a:t>
            </a:r>
            <a:endParaRPr lang="en-US" dirty="0"/>
          </a:p>
        </p:txBody>
      </p:sp>
      <p:sp>
        <p:nvSpPr>
          <p:cNvPr id="3" name="Content Placeholder 2"/>
          <p:cNvSpPr>
            <a:spLocks noGrp="1"/>
          </p:cNvSpPr>
          <p:nvPr>
            <p:ph idx="1"/>
          </p:nvPr>
        </p:nvSpPr>
        <p:spPr>
          <a:xfrm>
            <a:off x="602247" y="1752600"/>
            <a:ext cx="10969943" cy="4191002"/>
          </a:xfrm>
        </p:spPr>
        <p:txBody>
          <a:bodyPr/>
          <a:lstStyle/>
          <a:p>
            <a:r>
              <a:rPr lang="en-US" b="0" dirty="0" smtClean="0"/>
              <a:t>Typescript </a:t>
            </a:r>
            <a:r>
              <a:rPr lang="en-US" b="0" dirty="0" err="1" smtClean="0"/>
              <a:t>Nodejs</a:t>
            </a:r>
            <a:r>
              <a:rPr lang="en-US" b="0" dirty="0" smtClean="0"/>
              <a:t> app</a:t>
            </a:r>
          </a:p>
          <a:p>
            <a:r>
              <a:rPr lang="en-US" dirty="0" err="1" smtClean="0"/>
              <a:t>Nginx</a:t>
            </a:r>
            <a:r>
              <a:rPr lang="en-US" dirty="0" smtClean="0"/>
              <a:t> Webserver</a:t>
            </a:r>
            <a:endParaRPr lang="en-US" b="0" dirty="0"/>
          </a:p>
          <a:p>
            <a:r>
              <a:rPr lang="en-US" b="0" dirty="0" smtClean="0"/>
              <a:t>Installation script had daemon to start </a:t>
            </a:r>
            <a:r>
              <a:rPr lang="en-US" b="0" dirty="0" err="1" smtClean="0"/>
              <a:t>Nginx</a:t>
            </a:r>
            <a:r>
              <a:rPr lang="en-US" b="0" dirty="0" smtClean="0"/>
              <a:t>, but not our application</a:t>
            </a:r>
            <a:endParaRPr lang="en-US" b="0" dirty="0"/>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6</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210" t="18329" r="20665" b="39393"/>
          <a:stretch/>
        </p:blipFill>
        <p:spPr>
          <a:xfrm>
            <a:off x="3305918" y="3124200"/>
            <a:ext cx="5562600" cy="3067479"/>
          </a:xfrm>
          <a:prstGeom prst="rect">
            <a:avLst/>
          </a:prstGeom>
          <a:ln>
            <a:noFill/>
          </a:ln>
        </p:spPr>
      </p:pic>
    </p:spTree>
    <p:extLst>
      <p:ext uri="{BB962C8B-B14F-4D97-AF65-F5344CB8AC3E}">
        <p14:creationId xmlns:p14="http://schemas.microsoft.com/office/powerpoint/2010/main" val="192502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JMeter</a:t>
            </a:r>
            <a:r>
              <a:rPr lang="en-US" dirty="0" smtClean="0"/>
              <a:t> Tests</a:t>
            </a:r>
            <a:endParaRPr lang="en-US" dirty="0"/>
          </a:p>
        </p:txBody>
      </p:sp>
      <p:sp>
        <p:nvSpPr>
          <p:cNvPr id="3" name="Content Placeholder 2"/>
          <p:cNvSpPr>
            <a:spLocks noGrp="1"/>
          </p:cNvSpPr>
          <p:nvPr>
            <p:ph idx="1"/>
          </p:nvPr>
        </p:nvSpPr>
        <p:spPr/>
        <p:txBody>
          <a:bodyPr/>
          <a:lstStyle/>
          <a:p>
            <a:r>
              <a:rPr lang="en-US" dirty="0" smtClean="0"/>
              <a:t>Ran tests via command line</a:t>
            </a:r>
            <a:endParaRPr lang="en-US" dirty="0"/>
          </a:p>
          <a:p>
            <a:r>
              <a:rPr lang="en-US" b="0" dirty="0" smtClean="0"/>
              <a:t>Ran tests on Test Hub in VSTS</a:t>
            </a:r>
            <a:endParaRPr lang="en-US" b="0" dirty="0"/>
          </a:p>
          <a:p>
            <a:r>
              <a:rPr lang="en-US" b="0" dirty="0" smtClean="0"/>
              <a:t>Ran tests as part of a Test Task in VSTS Release Definition</a:t>
            </a:r>
          </a:p>
          <a:p>
            <a:r>
              <a:rPr lang="en-US" dirty="0" smtClean="0"/>
              <a:t>Side Note</a:t>
            </a:r>
          </a:p>
          <a:p>
            <a:pPr lvl="1"/>
            <a:r>
              <a:rPr lang="en-US" dirty="0" err="1" smtClean="0"/>
              <a:t>Jmeter</a:t>
            </a:r>
            <a:r>
              <a:rPr lang="en-US" dirty="0" smtClean="0"/>
              <a:t> can test all kinds of software but VSTS currently can only support HTTP requests (as of early July)</a:t>
            </a:r>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7</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102925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Cloud-Based Load Testing</a:t>
            </a:r>
            <a:endParaRPr lang="en-US" dirty="0"/>
          </a:p>
        </p:txBody>
      </p:sp>
      <p:sp>
        <p:nvSpPr>
          <p:cNvPr id="3" name="Content Placeholder 2"/>
          <p:cNvSpPr>
            <a:spLocks noGrp="1"/>
          </p:cNvSpPr>
          <p:nvPr>
            <p:ph idx="1"/>
          </p:nvPr>
        </p:nvSpPr>
        <p:spPr/>
        <p:txBody>
          <a:bodyPr>
            <a:normAutofit/>
          </a:bodyPr>
          <a:lstStyle/>
          <a:p>
            <a:r>
              <a:rPr lang="en-US" dirty="0" smtClean="0"/>
              <a:t>Adding a test task or manually running load test should probably be run in the cloud</a:t>
            </a:r>
          </a:p>
          <a:p>
            <a:r>
              <a:rPr lang="en-US" dirty="0" smtClean="0"/>
              <a:t>Pay-per-credit</a:t>
            </a:r>
          </a:p>
          <a:p>
            <a:pPr lvl="1"/>
            <a:r>
              <a:rPr lang="en-US" dirty="0"/>
              <a:t>Measured in VUMs (Virtual User Minutes)</a:t>
            </a:r>
          </a:p>
          <a:p>
            <a:pPr lvl="1"/>
            <a:r>
              <a:rPr lang="en-US" dirty="0"/>
              <a:t>Kept running out and aborting load tests</a:t>
            </a:r>
          </a:p>
          <a:p>
            <a:r>
              <a:rPr lang="en-US" dirty="0" smtClean="0"/>
              <a:t>Agent configuration</a:t>
            </a:r>
          </a:p>
          <a:p>
            <a:pPr lvl="1"/>
            <a:r>
              <a:rPr lang="en-US" dirty="0" smtClean="0"/>
              <a:t>Can use a private agent (i.e. your laptop)</a:t>
            </a:r>
          </a:p>
          <a:p>
            <a:pPr lvl="2"/>
            <a:r>
              <a:rPr lang="en-US" dirty="0" smtClean="0"/>
              <a:t>Good for developers, but not particularly cross-platform</a:t>
            </a:r>
          </a:p>
          <a:p>
            <a:pPr lvl="1"/>
            <a:r>
              <a:rPr lang="en-US" dirty="0" smtClean="0"/>
              <a:t>Hosted agents are easier to manage and can be used across multiple projects</a:t>
            </a:r>
          </a:p>
          <a:p>
            <a:pPr lvl="2"/>
            <a:r>
              <a:rPr lang="en-US" dirty="0" smtClean="0"/>
              <a:t>(for build, deploy, and test tasks)</a:t>
            </a:r>
          </a:p>
          <a:p>
            <a:pPr marL="274320" lvl="1" indent="0">
              <a:buNone/>
            </a:pPr>
            <a:endParaRPr lang="en-US" dirty="0" smtClean="0"/>
          </a:p>
          <a:p>
            <a:pPr marL="274320" lvl="1" indent="0">
              <a:buNone/>
            </a:pPr>
            <a:endParaRPr lang="en-US" dirty="0" smtClean="0"/>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8</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19131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 triggers</a:t>
            </a:r>
            <a:endParaRPr lang="en-US" dirty="0"/>
          </a:p>
        </p:txBody>
      </p:sp>
      <p:sp>
        <p:nvSpPr>
          <p:cNvPr id="3" name="Content Placeholder 2"/>
          <p:cNvSpPr>
            <a:spLocks noGrp="1"/>
          </p:cNvSpPr>
          <p:nvPr>
            <p:ph idx="1"/>
          </p:nvPr>
        </p:nvSpPr>
        <p:spPr/>
        <p:txBody>
          <a:bodyPr>
            <a:normAutofit lnSpcReduction="10000"/>
          </a:bodyPr>
          <a:lstStyle/>
          <a:p>
            <a:r>
              <a:rPr lang="en-US" b="0" dirty="0" smtClean="0"/>
              <a:t>All sorts of ways you can measure activity on VMs</a:t>
            </a:r>
          </a:p>
          <a:p>
            <a:pPr lvl="1"/>
            <a:r>
              <a:rPr lang="en-US" dirty="0"/>
              <a:t>Percentage CPU, Network I/O, Disk Read/Write as Data Points</a:t>
            </a:r>
          </a:p>
          <a:p>
            <a:pPr lvl="1"/>
            <a:r>
              <a:rPr lang="en-US" dirty="0"/>
              <a:t>Time variables and calculations seriously effect </a:t>
            </a:r>
            <a:r>
              <a:rPr lang="en-US" dirty="0" smtClean="0"/>
              <a:t>triggering</a:t>
            </a:r>
          </a:p>
          <a:p>
            <a:r>
              <a:rPr lang="en-US" dirty="0" err="1" smtClean="0"/>
              <a:t>metricName</a:t>
            </a:r>
            <a:r>
              <a:rPr lang="en-US" dirty="0" smtClean="0"/>
              <a:t> </a:t>
            </a:r>
            <a:r>
              <a:rPr lang="mr-IN" dirty="0" smtClean="0"/>
              <a:t>–</a:t>
            </a:r>
            <a:r>
              <a:rPr lang="en-US" dirty="0" smtClean="0"/>
              <a:t> data to be collected</a:t>
            </a:r>
          </a:p>
          <a:p>
            <a:r>
              <a:rPr lang="en-US" b="0" dirty="0" err="1" smtClean="0"/>
              <a:t>timeGrain</a:t>
            </a:r>
            <a:r>
              <a:rPr lang="en-US" b="0" dirty="0" smtClean="0"/>
              <a:t> </a:t>
            </a:r>
            <a:r>
              <a:rPr lang="mr-IN" b="0" dirty="0" smtClean="0"/>
              <a:t>–</a:t>
            </a:r>
            <a:r>
              <a:rPr lang="en-US" b="0" dirty="0" smtClean="0"/>
              <a:t> frequency of data collection</a:t>
            </a:r>
          </a:p>
          <a:p>
            <a:r>
              <a:rPr lang="en-US" dirty="0"/>
              <a:t>s</a:t>
            </a:r>
            <a:r>
              <a:rPr lang="en-US" dirty="0" smtClean="0"/>
              <a:t>tatistic </a:t>
            </a:r>
            <a:r>
              <a:rPr lang="mr-IN" dirty="0" smtClean="0"/>
              <a:t>–</a:t>
            </a:r>
            <a:r>
              <a:rPr lang="en-US" dirty="0" smtClean="0"/>
              <a:t> how metrics from multiple </a:t>
            </a:r>
            <a:r>
              <a:rPr lang="en-US" dirty="0" err="1" smtClean="0"/>
              <a:t>vmss</a:t>
            </a:r>
            <a:r>
              <a:rPr lang="en-US" dirty="0" smtClean="0"/>
              <a:t> instances are combined</a:t>
            </a:r>
          </a:p>
          <a:p>
            <a:r>
              <a:rPr lang="en-US" b="0" dirty="0" err="1" smtClean="0"/>
              <a:t>timeWindow</a:t>
            </a:r>
            <a:r>
              <a:rPr lang="en-US" b="0" dirty="0" smtClean="0"/>
              <a:t> </a:t>
            </a:r>
            <a:r>
              <a:rPr lang="mr-IN" b="0" dirty="0" smtClean="0"/>
              <a:t>–</a:t>
            </a:r>
            <a:r>
              <a:rPr lang="en-US" b="0" dirty="0" smtClean="0"/>
              <a:t> the range of time data is collected</a:t>
            </a:r>
          </a:p>
          <a:p>
            <a:r>
              <a:rPr lang="en-US" dirty="0" err="1" smtClean="0"/>
              <a:t>timeAggregation</a:t>
            </a:r>
            <a:r>
              <a:rPr lang="en-US" dirty="0" smtClean="0"/>
              <a:t> </a:t>
            </a:r>
            <a:r>
              <a:rPr lang="mr-IN" dirty="0" smtClean="0"/>
              <a:t>–</a:t>
            </a:r>
            <a:r>
              <a:rPr lang="en-US" dirty="0" smtClean="0"/>
              <a:t> how data points are combined over range of </a:t>
            </a:r>
            <a:r>
              <a:rPr lang="en-US" dirty="0" err="1" smtClean="0"/>
              <a:t>timeWindow</a:t>
            </a:r>
            <a:endParaRPr lang="en-US" dirty="0" smtClean="0"/>
          </a:p>
          <a:p>
            <a:r>
              <a:rPr lang="en-US" dirty="0"/>
              <a:t>t</a:t>
            </a:r>
            <a:r>
              <a:rPr lang="en-US" b="0" dirty="0" smtClean="0"/>
              <a:t>hreshold </a:t>
            </a:r>
            <a:r>
              <a:rPr lang="mr-IN" b="0" dirty="0" smtClean="0"/>
              <a:t>–</a:t>
            </a:r>
            <a:r>
              <a:rPr lang="en-US" b="0" dirty="0" smtClean="0"/>
              <a:t> “</a:t>
            </a:r>
            <a:r>
              <a:rPr lang="en-US" dirty="0" smtClean="0"/>
              <a:t>percentage </a:t>
            </a:r>
            <a:r>
              <a:rPr lang="en-US" dirty="0"/>
              <a:t>of usage that triggers the scaling </a:t>
            </a:r>
            <a:r>
              <a:rPr lang="en-US" dirty="0" smtClean="0"/>
              <a:t>operation”</a:t>
            </a:r>
            <a:endParaRPr lang="en-US" b="0" dirty="0"/>
          </a:p>
        </p:txBody>
      </p:sp>
      <p:sp>
        <p:nvSpPr>
          <p:cNvPr id="4" name="Text Placeholder 3"/>
          <p:cNvSpPr>
            <a:spLocks noGrp="1"/>
          </p:cNvSpPr>
          <p:nvPr>
            <p:ph type="body" sz="quarter" idx="13"/>
          </p:nvPr>
        </p:nvSpPr>
        <p:spPr/>
        <p:txBody>
          <a:bodyPr/>
          <a:lstStyle/>
          <a:p>
            <a:endParaRPr lang="en-US" dirty="0"/>
          </a:p>
        </p:txBody>
      </p:sp>
      <p:sp>
        <p:nvSpPr>
          <p:cNvPr id="6" name="Slide Number Placeholder 5"/>
          <p:cNvSpPr>
            <a:spLocks noGrp="1"/>
          </p:cNvSpPr>
          <p:nvPr>
            <p:ph type="sldNum" sz="quarter" idx="12"/>
          </p:nvPr>
        </p:nvSpPr>
        <p:spPr/>
        <p:txBody>
          <a:bodyPr/>
          <a:lstStyle/>
          <a:p>
            <a:fld id="{2D88F0F9-74A8-45E4-B405-052EDB68E8BD}" type="slidenum">
              <a:rPr lang="en-US" smtClean="0"/>
              <a:t>9</a:t>
            </a:fld>
            <a:endParaRPr lang="en-US"/>
          </a:p>
        </p:txBody>
      </p:sp>
      <p:sp>
        <p:nvSpPr>
          <p:cNvPr id="5" name="Footer Placeholder 4"/>
          <p:cNvSpPr>
            <a:spLocks noGrp="1"/>
          </p:cNvSpPr>
          <p:nvPr>
            <p:ph type="ftr" sz="quarter" idx="11"/>
          </p:nvPr>
        </p:nvSpPr>
        <p:spPr/>
        <p:txBody>
          <a:bodyPr/>
          <a:lstStyle/>
          <a:p>
            <a:r>
              <a:rPr lang="en-US"/>
              <a:t>Copyright © 2014 Symantec Corporation</a:t>
            </a:r>
          </a:p>
        </p:txBody>
      </p:sp>
    </p:spTree>
    <p:extLst>
      <p:ext uri="{BB962C8B-B14F-4D97-AF65-F5344CB8AC3E}">
        <p14:creationId xmlns:p14="http://schemas.microsoft.com/office/powerpoint/2010/main" val="144712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ymantec Light 16x9">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19050">
          <a:solidFill>
            <a:schemeClr val="accent1"/>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6"/>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Custom Color 1">
      <a:srgbClr val="828282"/>
    </a:custClr>
    <a:custClr name="Custom Color 2">
      <a:srgbClr val="31565D"/>
    </a:custClr>
    <a:custClr name="Custom Color 3">
      <a:srgbClr val="98601C"/>
    </a:custClr>
    <a:custClr name="Custom Color 4">
      <a:srgbClr val="8C290E"/>
    </a:custClr>
    <a:custClr name="Custom Color 5">
      <a:srgbClr val="867C50"/>
    </a:custClr>
    <a:custClr name="Custom Color 6">
      <a:srgbClr val="487463"/>
    </a:custClr>
  </a:custClrLst>
  <a:extLst>
    <a:ext uri="{05A4C25C-085E-4340-85A3-A5531E510DB2}">
      <thm15:themeFamily xmlns:thm15="http://schemas.microsoft.com/office/thememl/2012/main" name="Presentation3" id="{749E8B40-5982-466F-8C89-CF3727B041B4}" vid="{8750958D-7D92-4158-BDE2-D1C0E8A67CB4}"/>
    </a:ext>
  </a:extLst>
</a:theme>
</file>

<file path=ppt/theme/theme2.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
      <a:dk1>
        <a:srgbClr val="404040"/>
      </a:dk1>
      <a:lt1>
        <a:srgbClr val="FFFFFF"/>
      </a:lt1>
      <a:dk2>
        <a:srgbClr val="000000"/>
      </a:dk2>
      <a:lt2>
        <a:srgbClr val="C4C4C4"/>
      </a:lt2>
      <a:accent1>
        <a:srgbClr val="D89102"/>
      </a:accent1>
      <a:accent2>
        <a:srgbClr val="B03716"/>
      </a:accent2>
      <a:accent3>
        <a:srgbClr val="7C8113"/>
      </a:accent3>
      <a:accent4>
        <a:srgbClr val="395773"/>
      </a:accent4>
      <a:accent5>
        <a:srgbClr val="B95A19"/>
      </a:accent5>
      <a:accent6>
        <a:srgbClr val="595959"/>
      </a:accent6>
      <a:hlink>
        <a:srgbClr val="D89102"/>
      </a:hlink>
      <a:folHlink>
        <a:srgbClr val="8282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 NortonTemplate Light 16x9</Template>
  <TotalTime>1893</TotalTime>
  <Words>871</Words>
  <Application>Microsoft Macintosh PowerPoint</Application>
  <PresentationFormat>Custom</PresentationFormat>
  <Paragraphs>118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Mangal</vt:lpstr>
      <vt:lpstr>Arial</vt:lpstr>
      <vt:lpstr>Symantec Light 16x9</vt:lpstr>
      <vt:lpstr>VM Scale Set Autoscaling</vt:lpstr>
      <vt:lpstr>Initial Project Goals</vt:lpstr>
      <vt:lpstr>Timeline of Struggles</vt:lpstr>
      <vt:lpstr>ARM Templates</vt:lpstr>
      <vt:lpstr>VSTS Workflow</vt:lpstr>
      <vt:lpstr>App Debugging</vt:lpstr>
      <vt:lpstr>JMeter Tests</vt:lpstr>
      <vt:lpstr>Cloud-Based Load Testing</vt:lpstr>
      <vt:lpstr>Auto Scaling triggers</vt:lpstr>
      <vt:lpstr>Two Pictures with Captions</vt:lpstr>
      <vt:lpstr>Demos</vt:lpstr>
      <vt:lpstr>Ideas for future research and POC</vt:lpstr>
      <vt:lpstr>Jamie Zimmerman</vt:lpstr>
    </vt:vector>
  </TitlesOfParts>
  <Company>Symantec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Name</dc:title>
  <dc:creator>Darren Whanger</dc:creator>
  <cp:lastModifiedBy>Jamie Zimmerman</cp:lastModifiedBy>
  <cp:revision>51</cp:revision>
  <dcterms:created xsi:type="dcterms:W3CDTF">2017-08-23T16:19:12Z</dcterms:created>
  <dcterms:modified xsi:type="dcterms:W3CDTF">2017-08-30T18:21:32Z</dcterms:modified>
</cp:coreProperties>
</file>