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0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87F23-C539-44B7-8702-0EAD0D4AD15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1F6D4-2FB7-466C-B319-CFB0D62ED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F442D-3655-4085-A331-0C58F007980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8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E0E9-FC14-465D-93A6-C31871946653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8E2C-1781-47DC-9897-B695314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CONSTRUCTOR AND DESTRUCTOR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Copy Constructor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153400" cy="55092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code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id;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  	code()    //constructor</a:t>
            </a:r>
          </a:p>
          <a:p>
            <a:r>
              <a:rPr lang="en-US" sz="3200" dirty="0" smtClean="0"/>
              <a:t>	{ id=100;}</a:t>
            </a:r>
          </a:p>
          <a:p>
            <a:r>
              <a:rPr lang="en-US" sz="3200" dirty="0" smtClean="0"/>
              <a:t>	code(code &amp;</a:t>
            </a:r>
            <a:r>
              <a:rPr lang="en-US" sz="3200" dirty="0" err="1" smtClean="0"/>
              <a:t>obj</a:t>
            </a:r>
            <a:r>
              <a:rPr lang="en-US" sz="3200" dirty="0" smtClean="0"/>
              <a:t>)   // constructor</a:t>
            </a:r>
          </a:p>
          <a:p>
            <a:r>
              <a:rPr lang="en-US" sz="3200" dirty="0" smtClean="0"/>
              <a:t>	{</a:t>
            </a:r>
          </a:p>
          <a:p>
            <a:r>
              <a:rPr lang="en-US" sz="3200" dirty="0" smtClean="0"/>
              <a:t>	id=obj.id;</a:t>
            </a:r>
          </a:p>
          <a:p>
            <a:r>
              <a:rPr lang="en-US" sz="3200" dirty="0" smtClean="0"/>
              <a:t>	}</a:t>
            </a:r>
          </a:p>
          <a:p>
            <a:r>
              <a:rPr lang="en-US" sz="32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63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Dynamic Constructors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60242"/>
            <a:ext cx="8153400" cy="50167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</a:t>
            </a:r>
            <a:r>
              <a:rPr lang="en-US" sz="3200" dirty="0" err="1" smtClean="0"/>
              <a:t>Sum_Array</a:t>
            </a:r>
            <a:endParaRPr lang="en-US" sz="3200" dirty="0" smtClean="0"/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*p;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Sum_Array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sz</a:t>
            </a:r>
            <a:r>
              <a:rPr lang="en-US" sz="3200" dirty="0" smtClean="0"/>
              <a:t>) // constructor</a:t>
            </a:r>
          </a:p>
          <a:p>
            <a:r>
              <a:rPr lang="en-US" sz="3200" dirty="0" smtClean="0"/>
              <a:t>	{</a:t>
            </a:r>
          </a:p>
          <a:p>
            <a:r>
              <a:rPr lang="en-US" sz="3200" dirty="0" smtClean="0"/>
              <a:t>	p=new </a:t>
            </a:r>
            <a:r>
              <a:rPr lang="en-US" sz="3200" dirty="0" err="1" smtClean="0"/>
              <a:t>int</a:t>
            </a:r>
            <a:r>
              <a:rPr lang="en-US" sz="3200" dirty="0" smtClean="0"/>
              <a:t>[</a:t>
            </a:r>
            <a:r>
              <a:rPr lang="en-US" sz="3200" dirty="0" err="1" smtClean="0"/>
              <a:t>sz</a:t>
            </a:r>
            <a:r>
              <a:rPr lang="en-US" sz="3200" dirty="0" smtClean="0"/>
              <a:t>];</a:t>
            </a:r>
          </a:p>
          <a:p>
            <a:r>
              <a:rPr lang="en-US" sz="3200" dirty="0" smtClean="0"/>
              <a:t>	}</a:t>
            </a:r>
          </a:p>
          <a:p>
            <a:r>
              <a:rPr lang="en-US" sz="3200" dirty="0" smtClean="0"/>
              <a:t>};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4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“A </a:t>
            </a:r>
            <a:r>
              <a:rPr lang="en-US" b="1" dirty="0" smtClean="0"/>
              <a:t>destructor</a:t>
            </a:r>
            <a:r>
              <a:rPr lang="en-US" dirty="0" smtClean="0"/>
              <a:t> function is a special function that is a </a:t>
            </a:r>
            <a:r>
              <a:rPr lang="en-US" b="1" dirty="0" smtClean="0"/>
              <a:t>member of a class</a:t>
            </a:r>
            <a:r>
              <a:rPr lang="en-US" dirty="0" smtClean="0"/>
              <a:t> and has the </a:t>
            </a:r>
            <a:r>
              <a:rPr lang="en-US" b="1" dirty="0" smtClean="0"/>
              <a:t>same name </a:t>
            </a:r>
            <a:r>
              <a:rPr lang="en-US" dirty="0" smtClean="0"/>
              <a:t>as that </a:t>
            </a:r>
            <a:r>
              <a:rPr lang="en-US" b="1" dirty="0" smtClean="0"/>
              <a:t>class </a:t>
            </a:r>
            <a:r>
              <a:rPr lang="en-US" dirty="0" smtClean="0"/>
              <a:t>used to</a:t>
            </a:r>
            <a:r>
              <a:rPr lang="en-US" b="1" dirty="0" smtClean="0"/>
              <a:t> destroy </a:t>
            </a:r>
            <a:r>
              <a:rPr lang="en-US" dirty="0" smtClean="0"/>
              <a:t>the</a:t>
            </a:r>
            <a:r>
              <a:rPr lang="en-US" b="1" dirty="0" smtClean="0"/>
              <a:t> objects</a:t>
            </a:r>
            <a:r>
              <a:rPr lang="en-US" dirty="0" smtClean="0"/>
              <a:t>.”</a:t>
            </a:r>
          </a:p>
          <a:p>
            <a:pPr algn="just"/>
            <a:r>
              <a:rPr lang="en-US" dirty="0" smtClean="0"/>
              <a:t>Must be declared in </a:t>
            </a:r>
            <a:r>
              <a:rPr lang="en-US" b="1" dirty="0" smtClean="0"/>
              <a:t>public</a:t>
            </a:r>
            <a:r>
              <a:rPr lang="en-US" dirty="0" smtClean="0"/>
              <a:t> section.</a:t>
            </a:r>
          </a:p>
          <a:p>
            <a:pPr algn="just"/>
            <a:r>
              <a:rPr lang="en-US" dirty="0" smtClean="0"/>
              <a:t>Destructor do </a:t>
            </a:r>
            <a:r>
              <a:rPr lang="en-US" b="1" dirty="0" smtClean="0"/>
              <a:t>not</a:t>
            </a:r>
            <a:r>
              <a:rPr lang="en-US" dirty="0" smtClean="0"/>
              <a:t> have </a:t>
            </a:r>
            <a:r>
              <a:rPr lang="en-US" b="1" dirty="0" smtClean="0"/>
              <a:t>arguments</a:t>
            </a:r>
            <a:r>
              <a:rPr lang="en-US" dirty="0" smtClean="0"/>
              <a:t> &amp; </a:t>
            </a:r>
            <a:r>
              <a:rPr lang="en-US" b="1" dirty="0" smtClean="0"/>
              <a:t>return type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800600"/>
            <a:ext cx="5715000" cy="152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bliqueBottomRigh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NOTE: </a:t>
            </a: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class can have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ONLY ONE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destructor</a:t>
            </a:r>
          </a:p>
        </p:txBody>
      </p:sp>
    </p:spTree>
    <p:extLst>
      <p:ext uri="{BB962C8B-B14F-4D97-AF65-F5344CB8AC3E}">
        <p14:creationId xmlns:p14="http://schemas.microsoft.com/office/powerpoint/2010/main" val="25085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“A </a:t>
            </a:r>
            <a:r>
              <a:rPr lang="en-US" b="1" dirty="0" smtClean="0"/>
              <a:t>constructor</a:t>
            </a:r>
            <a:r>
              <a:rPr lang="en-US" dirty="0" smtClean="0"/>
              <a:t> function is a special function that is a </a:t>
            </a:r>
            <a:r>
              <a:rPr lang="en-US" b="1" dirty="0" smtClean="0"/>
              <a:t>member of a class</a:t>
            </a:r>
            <a:r>
              <a:rPr lang="en-US" dirty="0" smtClean="0"/>
              <a:t> and has the </a:t>
            </a:r>
            <a:r>
              <a:rPr lang="en-US" b="1" dirty="0" smtClean="0"/>
              <a:t>same name </a:t>
            </a:r>
            <a:r>
              <a:rPr lang="en-US" dirty="0" smtClean="0"/>
              <a:t>as that </a:t>
            </a:r>
            <a:r>
              <a:rPr lang="en-US" b="1" dirty="0" smtClean="0"/>
              <a:t>class, </a:t>
            </a:r>
            <a:r>
              <a:rPr lang="en-US" dirty="0" smtClean="0"/>
              <a:t>used to </a:t>
            </a:r>
            <a:r>
              <a:rPr lang="en-US" b="1" dirty="0" smtClean="0"/>
              <a:t>create</a:t>
            </a:r>
            <a:r>
              <a:rPr lang="en-US" dirty="0" smtClean="0"/>
              <a:t>, and </a:t>
            </a:r>
            <a:r>
              <a:rPr lang="en-US" b="1" dirty="0" smtClean="0"/>
              <a:t>initialize </a:t>
            </a:r>
            <a:r>
              <a:rPr lang="en-US" dirty="0" smtClean="0"/>
              <a:t>objects of the </a:t>
            </a:r>
            <a:r>
              <a:rPr lang="en-US" b="1" dirty="0" smtClean="0"/>
              <a:t>class</a:t>
            </a:r>
            <a:r>
              <a:rPr lang="en-US" dirty="0" smtClean="0"/>
              <a:t>.”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Constructor  function do </a:t>
            </a:r>
            <a:r>
              <a:rPr lang="en-US" b="1" dirty="0" smtClean="0"/>
              <a:t>not</a:t>
            </a:r>
            <a:r>
              <a:rPr lang="en-US" dirty="0" smtClean="0"/>
              <a:t> have </a:t>
            </a:r>
            <a:r>
              <a:rPr lang="en-US" b="1" dirty="0" smtClean="0"/>
              <a:t>return type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Should be declared in </a:t>
            </a:r>
            <a:r>
              <a:rPr lang="en-US" b="1" dirty="0" smtClean="0"/>
              <a:t>public</a:t>
            </a:r>
            <a:r>
              <a:rPr lang="en-US" dirty="0" smtClean="0"/>
              <a:t> section.</a:t>
            </a:r>
          </a:p>
        </p:txBody>
      </p:sp>
    </p:spTree>
    <p:extLst>
      <p:ext uri="{BB962C8B-B14F-4D97-AF65-F5344CB8AC3E}">
        <p14:creationId xmlns:p14="http://schemas.microsoft.com/office/powerpoint/2010/main" val="35628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371600"/>
            <a:ext cx="3810000" cy="5334000"/>
          </a:xfr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Example: </a:t>
            </a:r>
          </a:p>
          <a:p>
            <a:pPr>
              <a:buNone/>
            </a:pPr>
            <a:r>
              <a:rPr lang="en-US" b="1" dirty="0" smtClean="0"/>
              <a:t>class</a:t>
            </a:r>
            <a:r>
              <a:rPr lang="en-US" dirty="0" smtClean="0"/>
              <a:t> student </a:t>
            </a:r>
          </a:p>
          <a:p>
            <a:pPr>
              <a:buNone/>
            </a:pPr>
            <a:r>
              <a:rPr lang="en-US" dirty="0" smtClean="0"/>
              <a:t>{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st_id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 public:</a:t>
            </a:r>
          </a:p>
          <a:p>
            <a:pPr>
              <a:buNone/>
            </a:pPr>
            <a:r>
              <a:rPr lang="en-US" dirty="0" smtClean="0"/>
              <a:t>          student()</a:t>
            </a:r>
          </a:p>
          <a:p>
            <a:pPr>
              <a:buNone/>
            </a:pPr>
            <a:r>
              <a:rPr lang="en-US" dirty="0" smtClean="0"/>
              <a:t>          {</a:t>
            </a:r>
          </a:p>
          <a:p>
            <a:pPr>
              <a:buNone/>
            </a:pPr>
            <a:r>
              <a:rPr lang="en-US" dirty="0" smtClean="0"/>
              <a:t>	           </a:t>
            </a:r>
            <a:r>
              <a:rPr lang="en-US" dirty="0" err="1" smtClean="0"/>
              <a:t>st_id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	  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524000"/>
            <a:ext cx="32004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Synatax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17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to call this special function…?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3171372"/>
            <a:ext cx="3124200" cy="3305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</a:t>
            </a:r>
            <a:r>
              <a:rPr lang="en-US" sz="2800" dirty="0" smtClean="0"/>
              <a:t>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lang="en-US" sz="2800" dirty="0" err="1" smtClean="0"/>
              <a:t>udent</a:t>
            </a:r>
            <a:r>
              <a:rPr lang="en-US" sz="2800" dirty="0" smtClean="0"/>
              <a:t>    </a:t>
            </a:r>
            <a:r>
              <a:rPr lang="en-US" sz="2800" dirty="0" err="1" smtClean="0"/>
              <a:t>st</a:t>
            </a:r>
            <a:r>
              <a:rPr lang="en-US" sz="2800" dirty="0" smtClean="0"/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800" dirty="0" smtClean="0"/>
              <a:t>…………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8800" y="2133600"/>
            <a:ext cx="31242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student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st_id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/>
              <a:t>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st_id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124200" y="4191000"/>
            <a:ext cx="3276600" cy="609600"/>
          </a:xfrm>
          <a:prstGeom prst="rightArrow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Pgm</a:t>
            </a:r>
            <a:r>
              <a:rPr lang="en-US" dirty="0" smtClean="0"/>
              <a:t> to create a class </a:t>
            </a:r>
            <a:r>
              <a:rPr lang="en-US" b="1" dirty="0" smtClean="0"/>
              <a:t>Addition </a:t>
            </a:r>
            <a:r>
              <a:rPr lang="en-US" dirty="0" smtClean="0"/>
              <a:t> to add two integer values. Use constructor to initialize values.</a:t>
            </a:r>
          </a:p>
          <a:p>
            <a:r>
              <a:rPr lang="en-US" dirty="0" err="1" smtClean="0"/>
              <a:t>Pgm</a:t>
            </a:r>
            <a:r>
              <a:rPr lang="en-US" dirty="0" smtClean="0"/>
              <a:t> to create a class </a:t>
            </a:r>
            <a:r>
              <a:rPr lang="en-US" b="1" dirty="0" smtClean="0"/>
              <a:t>Circle</a:t>
            </a:r>
            <a:r>
              <a:rPr lang="en-US" dirty="0" smtClean="0"/>
              <a:t> to compute its area. Use constructor to </a:t>
            </a:r>
            <a:r>
              <a:rPr lang="en-US" b="1" dirty="0" smtClean="0"/>
              <a:t>initialize</a:t>
            </a:r>
            <a:r>
              <a:rPr lang="en-US" dirty="0" smtClean="0"/>
              <a:t> the data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Parameterized constructors</a:t>
            </a:r>
          </a:p>
          <a:p>
            <a:r>
              <a:rPr lang="en-US" dirty="0" smtClean="0"/>
              <a:t>Overloaded constructors</a:t>
            </a:r>
          </a:p>
          <a:p>
            <a:r>
              <a:rPr lang="en-US" dirty="0" smtClean="0"/>
              <a:t>Constructors with default argument</a:t>
            </a:r>
          </a:p>
          <a:p>
            <a:r>
              <a:rPr lang="en-US" dirty="0" smtClean="0"/>
              <a:t>Copy constructors</a:t>
            </a:r>
          </a:p>
          <a:p>
            <a:r>
              <a:rPr lang="en-US" dirty="0" smtClean="0"/>
              <a:t>Dynamic constructors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Parameterized Constructors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96400"/>
            <a:ext cx="8153400" cy="550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Addition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num1;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num2;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res;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	Addition(</a:t>
            </a:r>
            <a:r>
              <a:rPr lang="en-US" sz="3200" dirty="0" err="1" smtClean="0"/>
              <a:t>int</a:t>
            </a:r>
            <a:r>
              <a:rPr lang="en-US" sz="3200" dirty="0" smtClean="0"/>
              <a:t> a, </a:t>
            </a:r>
            <a:r>
              <a:rPr lang="en-US" sz="3200" dirty="0" err="1" smtClean="0"/>
              <a:t>int</a:t>
            </a:r>
            <a:r>
              <a:rPr lang="en-US" sz="3200" dirty="0" smtClean="0"/>
              <a:t> b); // constructor</a:t>
            </a:r>
          </a:p>
          <a:p>
            <a:r>
              <a:rPr lang="en-US" sz="3200" dirty="0" smtClean="0"/>
              <a:t>	void add( );</a:t>
            </a:r>
          </a:p>
          <a:p>
            <a:r>
              <a:rPr lang="en-US" sz="3200" dirty="0" smtClean="0"/>
              <a:t>	void print();</a:t>
            </a:r>
          </a:p>
          <a:p>
            <a:r>
              <a:rPr lang="en-US" sz="3200" dirty="0" smtClean="0"/>
              <a:t>};</a:t>
            </a:r>
          </a:p>
          <a:p>
            <a:endParaRPr lang="en-US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109590">
            <a:off x="4696257" y="2303287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Constructor with parameters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B’Coz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 it’s also a function!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1051069" flipH="1">
            <a:off x="3489099" y="2811799"/>
            <a:ext cx="794202" cy="1534307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051069" flipH="1">
            <a:off x="4232692" y="2931264"/>
            <a:ext cx="69015" cy="1300276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Overloaded Constructors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638800"/>
          </a:xfr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class</a:t>
            </a:r>
            <a:r>
              <a:rPr lang="en-US" sz="2800" dirty="0" smtClean="0"/>
              <a:t> Addition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num1,num2,res;</a:t>
            </a:r>
          </a:p>
          <a:p>
            <a:pPr>
              <a:buNone/>
            </a:pPr>
            <a:r>
              <a:rPr lang="en-US" sz="2800" dirty="0" smtClean="0"/>
              <a:t>	float num3, num4, </a:t>
            </a:r>
            <a:r>
              <a:rPr lang="en-US" sz="2800" dirty="0" err="1" smtClean="0"/>
              <a:t>f_res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public:</a:t>
            </a:r>
          </a:p>
          <a:p>
            <a:pPr>
              <a:buNone/>
            </a:pPr>
            <a:r>
              <a:rPr lang="en-US" sz="2800" dirty="0" smtClean="0"/>
              <a:t>	Addition(</a:t>
            </a:r>
            <a:r>
              <a:rPr lang="en-US" sz="2800" dirty="0" err="1" smtClean="0"/>
              <a:t>int</a:t>
            </a:r>
            <a:r>
              <a:rPr lang="en-US" sz="2800" dirty="0" smtClean="0"/>
              <a:t>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b); // </a:t>
            </a:r>
            <a:r>
              <a:rPr lang="en-US" sz="2800" dirty="0" err="1" smtClean="0"/>
              <a:t>int</a:t>
            </a:r>
            <a:r>
              <a:rPr lang="en-US" sz="2800" dirty="0" smtClean="0"/>
              <a:t> constructor</a:t>
            </a:r>
          </a:p>
          <a:p>
            <a:pPr>
              <a:buNone/>
            </a:pPr>
            <a:r>
              <a:rPr lang="en-US" sz="2800" dirty="0" smtClean="0"/>
              <a:t>    Addition(float m, float n); //float constructor</a:t>
            </a:r>
          </a:p>
          <a:p>
            <a:pPr>
              <a:buNone/>
            </a:pPr>
            <a:r>
              <a:rPr lang="en-US" sz="2800" dirty="0" smtClean="0"/>
              <a:t>	void </a:t>
            </a:r>
            <a:r>
              <a:rPr lang="en-US" sz="2800" dirty="0" err="1" smtClean="0"/>
              <a:t>add_int</a:t>
            </a:r>
            <a:r>
              <a:rPr lang="en-US" sz="2800" dirty="0" smtClean="0"/>
              <a:t>( );</a:t>
            </a:r>
          </a:p>
          <a:p>
            <a:pPr>
              <a:buNone/>
            </a:pPr>
            <a:r>
              <a:rPr lang="en-US" sz="2800" dirty="0" smtClean="0"/>
              <a:t>	void </a:t>
            </a:r>
            <a:r>
              <a:rPr lang="en-US" sz="2800" dirty="0" err="1" smtClean="0"/>
              <a:t>add_float</a:t>
            </a:r>
            <a:r>
              <a:rPr lang="en-US" sz="2800" dirty="0" smtClean="0"/>
              <a:t>();</a:t>
            </a:r>
          </a:p>
          <a:p>
            <a:pPr>
              <a:buNone/>
            </a:pPr>
            <a:r>
              <a:rPr lang="en-US" sz="2800" dirty="0" smtClean="0"/>
              <a:t>	void print();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 rot="21109590">
            <a:off x="4772457" y="2611531"/>
            <a:ext cx="3505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Overloaded Constructor with parameters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B’Coz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 they are also  functions!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rot="1051069" flipH="1">
            <a:off x="1900565" y="3002051"/>
            <a:ext cx="2523470" cy="1371948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1051069" flipH="1">
            <a:off x="1928608" y="3011267"/>
            <a:ext cx="2391183" cy="2044210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Constructors with Default Argument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96400"/>
            <a:ext cx="8153400" cy="5509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</a:t>
            </a:r>
            <a:r>
              <a:rPr lang="en-US" sz="3200" dirty="0" smtClean="0"/>
              <a:t> Addition</a:t>
            </a:r>
          </a:p>
          <a:p>
            <a:r>
              <a:rPr lang="en-US" sz="3200" dirty="0" smtClean="0"/>
              <a:t>{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num1;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num2;</a:t>
            </a:r>
          </a:p>
          <a:p>
            <a:r>
              <a:rPr lang="en-US" sz="3200" dirty="0" smtClean="0"/>
              <a:t>	</a:t>
            </a:r>
            <a:r>
              <a:rPr lang="en-US" sz="3200" dirty="0" err="1" smtClean="0"/>
              <a:t>int</a:t>
            </a:r>
            <a:r>
              <a:rPr lang="en-US" sz="3200" dirty="0" smtClean="0"/>
              <a:t> res;</a:t>
            </a:r>
          </a:p>
          <a:p>
            <a:r>
              <a:rPr lang="en-US" sz="3200" dirty="0" smtClean="0"/>
              <a:t>	</a:t>
            </a:r>
            <a:r>
              <a:rPr lang="en-US" sz="3200" b="1" dirty="0" smtClean="0"/>
              <a:t>public:</a:t>
            </a:r>
          </a:p>
          <a:p>
            <a:r>
              <a:rPr lang="en-US" sz="3200" dirty="0" smtClean="0"/>
              <a:t>	Addition(</a:t>
            </a:r>
            <a:r>
              <a:rPr lang="en-US" sz="3200" dirty="0" err="1" smtClean="0"/>
              <a:t>int</a:t>
            </a:r>
            <a:r>
              <a:rPr lang="en-US" sz="3200" dirty="0" smtClean="0"/>
              <a:t> a, </a:t>
            </a:r>
            <a:r>
              <a:rPr lang="en-US" sz="3200" dirty="0" err="1" smtClean="0"/>
              <a:t>int</a:t>
            </a:r>
            <a:r>
              <a:rPr lang="en-US" sz="3200" dirty="0" smtClean="0"/>
              <a:t> b=0); // constructor</a:t>
            </a:r>
          </a:p>
          <a:p>
            <a:r>
              <a:rPr lang="en-US" sz="3200" dirty="0" smtClean="0"/>
              <a:t>	void add( );</a:t>
            </a:r>
          </a:p>
          <a:p>
            <a:r>
              <a:rPr lang="en-US" sz="3200" dirty="0" smtClean="0"/>
              <a:t>	void print();</a:t>
            </a:r>
          </a:p>
          <a:p>
            <a:r>
              <a:rPr lang="en-US" sz="3200" dirty="0" smtClean="0"/>
              <a:t>};</a:t>
            </a:r>
          </a:p>
          <a:p>
            <a:endParaRPr lang="en-US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21109590">
            <a:off x="4696257" y="2303287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34" charset="0"/>
              </a:rPr>
              <a:t>Constructor with default parameter.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34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1051069" flipH="1">
            <a:off x="3489099" y="2811799"/>
            <a:ext cx="794202" cy="1534307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rot="1051069" flipH="1">
            <a:off x="4232692" y="2931264"/>
            <a:ext cx="69015" cy="1300276"/>
          </a:xfrm>
          <a:prstGeom prst="lin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265</Words>
  <Application>Microsoft Office PowerPoint</Application>
  <PresentationFormat>On-screen Show (4:3)</PresentationFormat>
  <Paragraphs>120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CONSTRUCTOR AND DESTRUCTOR</vt:lpstr>
      <vt:lpstr>Constructors</vt:lpstr>
      <vt:lpstr>Constructors</vt:lpstr>
      <vt:lpstr>Constructors</vt:lpstr>
      <vt:lpstr>Constructors</vt:lpstr>
      <vt:lpstr>Types of Constructors</vt:lpstr>
      <vt:lpstr>Parameterized Constructors</vt:lpstr>
      <vt:lpstr>Overloaded Constructors</vt:lpstr>
      <vt:lpstr>Constructors with Default Argument</vt:lpstr>
      <vt:lpstr>Copy Constructor</vt:lpstr>
      <vt:lpstr>Dynamic Constructors</vt:lpstr>
      <vt:lpstr>Destructors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AND DESTRUCTOR</dc:title>
  <dc:creator>Acer</dc:creator>
  <cp:lastModifiedBy>Acer</cp:lastModifiedBy>
  <cp:revision>3</cp:revision>
  <dcterms:created xsi:type="dcterms:W3CDTF">2015-09-15T04:58:05Z</dcterms:created>
  <dcterms:modified xsi:type="dcterms:W3CDTF">2015-09-15T05:20:46Z</dcterms:modified>
</cp:coreProperties>
</file>