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854" y="653143"/>
            <a:ext cx="8191999" cy="10891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cenery with a moving car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880" y="2868276"/>
            <a:ext cx="3001691" cy="28706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69028" y="3000494"/>
            <a:ext cx="8203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Members:</a:t>
            </a:r>
          </a:p>
          <a:p>
            <a:endParaRPr lang="en-US" dirty="0" smtClean="0"/>
          </a:p>
          <a:p>
            <a:r>
              <a:rPr lang="en-US" dirty="0" smtClean="0"/>
              <a:t>Rownak, M. R.						17-33376-1	</a:t>
            </a:r>
          </a:p>
          <a:p>
            <a:endParaRPr lang="en-US" dirty="0" smtClean="0"/>
          </a:p>
          <a:p>
            <a:r>
              <a:rPr lang="en-US" dirty="0" err="1" smtClean="0"/>
              <a:t>Siddika</a:t>
            </a:r>
            <a:r>
              <a:rPr lang="en-US" dirty="0" smtClean="0"/>
              <a:t>, </a:t>
            </a:r>
            <a:r>
              <a:rPr lang="en-US" dirty="0" err="1" smtClean="0"/>
              <a:t>Rukaiya</a:t>
            </a:r>
            <a:r>
              <a:rPr lang="en-US" dirty="0" smtClean="0"/>
              <a:t>						17-34449-1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456" y="502189"/>
            <a:ext cx="8911687" cy="1280890"/>
          </a:xfrm>
        </p:spPr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098" y="5899308"/>
            <a:ext cx="3992732" cy="57626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413" y="6331130"/>
            <a:ext cx="249782" cy="2424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C:\Users\Rownak\Desktop\3.JPG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91" y="1328058"/>
            <a:ext cx="4955765" cy="4859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6609805" y="2144769"/>
            <a:ext cx="4520337" cy="14954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11634" y="2869686"/>
            <a:ext cx="1698171" cy="652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473440" y="4183520"/>
            <a:ext cx="1236618" cy="1886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4911634" y="3640183"/>
            <a:ext cx="3742905" cy="81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79009" y="3049862"/>
            <a:ext cx="3081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Showing the 2D view </a:t>
            </a:r>
            <a:r>
              <a:rPr lang="en-US" sz="2000" dirty="0" smtClean="0"/>
              <a:t>of</a:t>
            </a:r>
          </a:p>
          <a:p>
            <a:r>
              <a:rPr lang="en-US" sz="2000" dirty="0" smtClean="0"/>
              <a:t>      different </a:t>
            </a:r>
            <a:r>
              <a:rPr lang="en-US" sz="2000" dirty="0"/>
              <a:t>objects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514272" y="4285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shapes are created by pointing </a:t>
            </a:r>
          </a:p>
          <a:p>
            <a:r>
              <a:rPr lang="en-US" dirty="0"/>
              <a:t> </a:t>
            </a:r>
            <a:r>
              <a:rPr lang="en-US" dirty="0" smtClean="0"/>
              <a:t>           different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955" y="535301"/>
            <a:ext cx="8911687" cy="1280890"/>
          </a:xfrm>
        </p:spPr>
        <p:txBody>
          <a:bodyPr/>
          <a:lstStyle/>
          <a:p>
            <a:r>
              <a:rPr lang="en-US" dirty="0" smtClean="0"/>
              <a:t>Lights &amp; Shadows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61" y="5406636"/>
            <a:ext cx="3703660" cy="5762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Created Shadow by a shape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32571" y="5843671"/>
            <a:ext cx="923109" cy="2784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C:\Users\Rownak\Desktop\3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524000"/>
            <a:ext cx="4876799" cy="4702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716923" y="1705978"/>
            <a:ext cx="5521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Lights &amp; shadows are created by                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different </a:t>
            </a:r>
            <a:r>
              <a:rPr lang="en-US" sz="2000" dirty="0"/>
              <a:t>colors &amp; shapes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89714" y="5843671"/>
            <a:ext cx="41278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54761" y="4324196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Showing different status of light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5003517" y="4508862"/>
            <a:ext cx="3260917" cy="55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5003517" y="4508862"/>
            <a:ext cx="2599066" cy="65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</p:cNvCxnSpPr>
          <p:nvPr/>
        </p:nvCxnSpPr>
        <p:spPr>
          <a:xfrm>
            <a:off x="5003517" y="4508862"/>
            <a:ext cx="1719500" cy="591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8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348" y="2783835"/>
            <a:ext cx="5027076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19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075" y="2510756"/>
            <a:ext cx="6476411" cy="11849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Day &amp; Night view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56138" y="3505200"/>
            <a:ext cx="7535862" cy="38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9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644" y="571326"/>
            <a:ext cx="8911687" cy="128089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2800" dirty="0" smtClean="0"/>
              <a:t>Day view:								  Night view</a:t>
            </a:r>
            <a:r>
              <a:rPr lang="en-US" sz="2800" dirty="0"/>
              <a:t>:</a:t>
            </a:r>
            <a:r>
              <a:rPr lang="en-US" sz="2800" dirty="0" smtClean="0"/>
              <a:t>				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58517" y="3328133"/>
            <a:ext cx="4958123" cy="37782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4000" dirty="0" smtClean="0"/>
              <a:t>→</a:t>
            </a:r>
            <a:endParaRPr lang="en-US" sz="4000" dirty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16" y="1466331"/>
            <a:ext cx="4577422" cy="440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98" y="1466330"/>
            <a:ext cx="4502894" cy="440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159" y="688585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Day view:							     </a:t>
            </a:r>
            <a:r>
              <a:rPr lang="en-US" sz="2800" dirty="0"/>
              <a:t> </a:t>
            </a:r>
            <a:r>
              <a:rPr lang="en-US" sz="2800" dirty="0" smtClean="0"/>
              <a:t>  Night view: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0491" y="3365115"/>
            <a:ext cx="3992732" cy="576262"/>
          </a:xfrm>
        </p:spPr>
        <p:txBody>
          <a:bodyPr/>
          <a:lstStyle/>
          <a:p>
            <a:r>
              <a:rPr lang="en-US" sz="4000" dirty="0" smtClean="0"/>
              <a:t>→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C:\Users\Rownak\Desktop\3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7" y="1471749"/>
            <a:ext cx="4667794" cy="4362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 descr="C:\Users\Rownak\Desktop\4.JP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9" y="1471749"/>
            <a:ext cx="4502920" cy="4362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3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534" y="520422"/>
            <a:ext cx="8911687" cy="1229246"/>
          </a:xfrm>
        </p:spPr>
        <p:txBody>
          <a:bodyPr/>
          <a:lstStyle/>
          <a:p>
            <a:r>
              <a:rPr lang="en-US" dirty="0" smtClean="0"/>
              <a:t>Moving Object: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86" y="1682632"/>
            <a:ext cx="4375311" cy="4217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053737" y="2016427"/>
            <a:ext cx="4053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Sun will be moving While 	the weather is Day 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5468262" y="2181221"/>
            <a:ext cx="978408" cy="37617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702" y="528316"/>
            <a:ext cx="8911687" cy="1280890"/>
          </a:xfrm>
        </p:spPr>
        <p:txBody>
          <a:bodyPr/>
          <a:lstStyle/>
          <a:p>
            <a:r>
              <a:rPr lang="en-US" dirty="0"/>
              <a:t>Moving Object: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66" y="1576252"/>
            <a:ext cx="4468088" cy="4371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59399" y="1997295"/>
            <a:ext cx="5184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Clouds &amp; Snow are moving 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a specific time cycle 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5356257" y="2828291"/>
            <a:ext cx="978408" cy="37617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316" y="552560"/>
            <a:ext cx="8911687" cy="128089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User Interaction: </a:t>
            </a:r>
            <a:endParaRPr lang="en-US" sz="3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7" y="1584961"/>
            <a:ext cx="4545872" cy="4430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46260" y="2173180"/>
            <a:ext cx="5299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can move the car by pressing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keys from keyboard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4958242" y="3622837"/>
            <a:ext cx="978408" cy="37617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128" y="568369"/>
            <a:ext cx="8911687" cy="1280890"/>
          </a:xfrm>
        </p:spPr>
        <p:txBody>
          <a:bodyPr/>
          <a:lstStyle/>
          <a:p>
            <a:r>
              <a:rPr lang="en-US" dirty="0" smtClean="0"/>
              <a:t>Ambient: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458" y="1264762"/>
            <a:ext cx="9766433" cy="576262"/>
          </a:xfrm>
        </p:spPr>
        <p:txBody>
          <a:bodyPr/>
          <a:lstStyle/>
          <a:p>
            <a:r>
              <a:rPr lang="en-US" sz="2200" dirty="0" smtClean="0"/>
              <a:t>We have created ambient by overlapping different intensity of colors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 descr="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675" y="2089691"/>
            <a:ext cx="4554220" cy="43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6188023" y="5416382"/>
            <a:ext cx="4999524" cy="4834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9691" y="3570514"/>
            <a:ext cx="4999524" cy="478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3900857" y="3810000"/>
            <a:ext cx="2338834" cy="87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900857" y="4810148"/>
            <a:ext cx="2287166" cy="84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02981" y="4585588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Created Ambient: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128" y="568369"/>
            <a:ext cx="8911687" cy="1280890"/>
          </a:xfrm>
        </p:spPr>
        <p:txBody>
          <a:bodyPr/>
          <a:lstStyle/>
          <a:p>
            <a:r>
              <a:rPr lang="en-US" dirty="0" smtClean="0"/>
              <a:t>Ambient: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206" y="1393213"/>
            <a:ext cx="9766433" cy="576262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0" idx="3"/>
            <a:endCxn id="10" idx="2"/>
          </p:cNvCxnSpPr>
          <p:nvPr/>
        </p:nvCxnSpPr>
        <p:spPr>
          <a:xfrm flipV="1">
            <a:off x="4111512" y="2401673"/>
            <a:ext cx="1915803" cy="82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50206" y="2845708"/>
            <a:ext cx="2661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Sky color created </a:t>
            </a:r>
          </a:p>
          <a:p>
            <a:r>
              <a:rPr lang="en-US" sz="2200" dirty="0" smtClean="0"/>
              <a:t>      by Ambient:</a:t>
            </a:r>
            <a:endParaRPr lang="en-US" sz="2200" dirty="0"/>
          </a:p>
        </p:txBody>
      </p:sp>
      <p:pic>
        <p:nvPicPr>
          <p:cNvPr id="14" name="Content Placeholder 6" descr="C:\Users\Rownak\Desktop\3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10" y="1681344"/>
            <a:ext cx="5003057" cy="4709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6027315" y="2144770"/>
            <a:ext cx="5546376" cy="5138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979817" y="4815840"/>
            <a:ext cx="2952288" cy="10871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152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 Scenery with a moving car</vt:lpstr>
      <vt:lpstr>Day &amp; Night view </vt:lpstr>
      <vt:lpstr>  Day view:          Night view:    </vt:lpstr>
      <vt:lpstr>Day view:               Night view:</vt:lpstr>
      <vt:lpstr>Moving Object: </vt:lpstr>
      <vt:lpstr>Moving Object: </vt:lpstr>
      <vt:lpstr>User Interaction: </vt:lpstr>
      <vt:lpstr>Ambient:</vt:lpstr>
      <vt:lpstr>Ambient:</vt:lpstr>
      <vt:lpstr>Projection</vt:lpstr>
      <vt:lpstr>Lights &amp; Shadows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&amp; Night view</dc:title>
  <dc:creator>Rownak</dc:creator>
  <cp:lastModifiedBy>Rownak</cp:lastModifiedBy>
  <cp:revision>21</cp:revision>
  <dcterms:created xsi:type="dcterms:W3CDTF">2019-12-09T20:34:17Z</dcterms:created>
  <dcterms:modified xsi:type="dcterms:W3CDTF">2019-12-09T23:47:40Z</dcterms:modified>
</cp:coreProperties>
</file>