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5CC893-1B6D-4D3C-B100-076551D40A8A}" type="datetimeFigureOut">
              <a:rPr lang="en-US" smtClean="0"/>
              <a:t>11-Dec-17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70EB4A-AAB5-4BDA-BE34-25845A1A9E5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524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WELCOME TO THE                        </a:t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</a:t>
            </a:r>
            <a:r>
              <a:rPr lang="en-US" dirty="0" smtClean="0">
                <a:solidFill>
                  <a:srgbClr val="FFC000"/>
                </a:solidFill>
              </a:rPr>
              <a:t>PROJECT 200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2362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My Project is simple website for                                            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Metropolitan University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237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             COURSES PAGE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1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-27709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       REGISTRATION PAGE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3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-27709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            SIGN IN PAGE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7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762000"/>
            <a:ext cx="7851648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  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891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0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52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PLATFORM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2362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64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</a:t>
            </a:r>
            <a:r>
              <a:rPr lang="en-US" dirty="0" smtClean="0">
                <a:solidFill>
                  <a:srgbClr val="00B050"/>
                </a:solidFill>
              </a:rPr>
              <a:t>HOME PAGE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67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58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00B050"/>
                </a:solidFill>
              </a:rPr>
              <a:t>WELCOME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6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00B050"/>
                </a:solidFill>
              </a:rPr>
              <a:t>COURSE CATAGORIES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293"/>
            <a:ext cx="9144000" cy="50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4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       </a:t>
            </a:r>
            <a:r>
              <a:rPr lang="en-US" dirty="0" smtClean="0">
                <a:solidFill>
                  <a:srgbClr val="00B050"/>
                </a:solidFill>
              </a:rPr>
              <a:t>COURSE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3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</a:t>
            </a:r>
            <a:r>
              <a:rPr lang="en-US" dirty="0" smtClean="0">
                <a:solidFill>
                  <a:srgbClr val="00B050"/>
                </a:solidFill>
              </a:rPr>
              <a:t>MESSAGES &amp; NEWS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  </a:t>
            </a:r>
            <a:r>
              <a:rPr lang="en-US" dirty="0" smtClean="0">
                <a:solidFill>
                  <a:srgbClr val="00B050"/>
                </a:solidFill>
              </a:rPr>
              <a:t>ABOUT US PAGE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6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066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       CONTRACT US PAGE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4953000"/>
          </a:xfrm>
        </p:spPr>
        <p:txBody>
          <a:bodyPr>
            <a:normAutofit/>
          </a:bodyPr>
          <a:lstStyle/>
          <a:p>
            <a:pPr algn="l"/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55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   WELCOME TO THE                                       PROJECT 200</vt:lpstr>
      <vt:lpstr>            PLATFORM</vt:lpstr>
      <vt:lpstr>            HOME PAGE</vt:lpstr>
      <vt:lpstr>      WELCOME MESSAGE</vt:lpstr>
      <vt:lpstr>       COURSE CATAGORIES</vt:lpstr>
      <vt:lpstr>                 COURSE</vt:lpstr>
      <vt:lpstr>          MESSAGES &amp; NEWS</vt:lpstr>
      <vt:lpstr>          ABOUT US PAGE</vt:lpstr>
      <vt:lpstr>       CONTRACT US PAGE</vt:lpstr>
      <vt:lpstr>             COURSES PAGE</vt:lpstr>
      <vt:lpstr>       REGISTRATION PAGE</vt:lpstr>
      <vt:lpstr>            SIGN IN PAGE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200</dc:title>
  <dc:creator>Jamil Ahmed</dc:creator>
  <cp:lastModifiedBy>Jamil Ahmed</cp:lastModifiedBy>
  <cp:revision>31</cp:revision>
  <dcterms:created xsi:type="dcterms:W3CDTF">2017-12-09T15:37:34Z</dcterms:created>
  <dcterms:modified xsi:type="dcterms:W3CDTF">2017-12-11T18:15:42Z</dcterms:modified>
</cp:coreProperties>
</file>