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6858000" cx="12192000"/>
  <p:notesSz cx="6858000" cy="9144000"/>
  <p:embeddedFontLst>
    <p:embeddedFont>
      <p:font typeface="Quattrocento Sans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7" roundtripDataSignature="AMtx7mh6rSqjKIODj6xlOC907vHdtDg5r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QuattrocentoSans-regular.fntdata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QuattrocentoSans-italic.fntdata"/><Relationship Id="rId14" Type="http://schemas.openxmlformats.org/officeDocument/2006/relationships/font" Target="fonts/QuattrocentoSans-bold.fntdata"/><Relationship Id="rId17" Type="http://customschemas.google.com/relationships/presentationmetadata" Target="metadata"/><Relationship Id="rId16" Type="http://schemas.openxmlformats.org/officeDocument/2006/relationships/font" Target="fonts/QuattrocentoSans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6"/>
          <p:cNvSpPr/>
          <p:nvPr/>
        </p:nvSpPr>
        <p:spPr>
          <a:xfrm rot="10800000">
            <a:off x="853427" y="5650992"/>
            <a:ext cx="6821472" cy="1207007"/>
          </a:xfrm>
          <a:custGeom>
            <a:rect b="b" l="l" r="r" t="t"/>
            <a:pathLst>
              <a:path extrusionOk="0" h="842020" w="4758726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rgbClr val="64DFED">
                  <a:alpha val="0"/>
                </a:srgbClr>
              </a:gs>
              <a:gs pos="99000">
                <a:srgbClr val="ABC3F0">
                  <a:alpha val="71372"/>
                </a:srgbClr>
              </a:gs>
              <a:gs pos="100000">
                <a:srgbClr val="ABC3F0">
                  <a:alpha val="71372"/>
                </a:srgbClr>
              </a:gs>
            </a:gsLst>
            <a:lin ang="13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7" name="Google Shape;17;p16"/>
          <p:cNvSpPr/>
          <p:nvPr/>
        </p:nvSpPr>
        <p:spPr>
          <a:xfrm flipH="1" rot="-10089798">
            <a:off x="-145573" y="4175628"/>
            <a:ext cx="6040006" cy="3240870"/>
          </a:xfrm>
          <a:custGeom>
            <a:rect b="b" l="l" r="r" t="t"/>
            <a:pathLst>
              <a:path extrusionOk="0" h="3620355" w="6747252">
                <a:moveTo>
                  <a:pt x="480125" y="0"/>
                </a:moveTo>
                <a:lnTo>
                  <a:pt x="6747252" y="1313462"/>
                </a:lnTo>
                <a:lnTo>
                  <a:pt x="6355443" y="1443581"/>
                </a:lnTo>
                <a:cubicBezTo>
                  <a:pt x="5476828" y="1758684"/>
                  <a:pt x="4659690" y="2192443"/>
                  <a:pt x="4058536" y="2678500"/>
                </a:cubicBezTo>
                <a:cubicBezTo>
                  <a:pt x="2102261" y="4268418"/>
                  <a:pt x="625747" y="3626023"/>
                  <a:pt x="33178" y="2369641"/>
                </a:cubicBezTo>
                <a:lnTo>
                  <a:pt x="0" y="2290898"/>
                </a:lnTo>
                <a:lnTo>
                  <a:pt x="480125" y="0"/>
                </a:lnTo>
                <a:close/>
              </a:path>
            </a:pathLst>
          </a:custGeom>
          <a:gradFill>
            <a:gsLst>
              <a:gs pos="0">
                <a:srgbClr val="F6A6F4">
                  <a:alpha val="53725"/>
                </a:srgbClr>
              </a:gs>
              <a:gs pos="3000">
                <a:srgbClr val="F6A6F4">
                  <a:alpha val="53725"/>
                </a:srgbClr>
              </a:gs>
              <a:gs pos="72000">
                <a:srgbClr val="3B21B4"/>
              </a:gs>
              <a:gs pos="97000">
                <a:srgbClr val="1F50AE">
                  <a:alpha val="21176"/>
                </a:srgbClr>
              </a:gs>
              <a:gs pos="100000">
                <a:srgbClr val="1F50AE">
                  <a:alpha val="21176"/>
                </a:srgbClr>
              </a:gs>
            </a:gsLst>
            <a:lin ang="81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18" name="Google Shape;18;p16"/>
          <p:cNvCxnSpPr/>
          <p:nvPr/>
        </p:nvCxnSpPr>
        <p:spPr>
          <a:xfrm>
            <a:off x="6095999" y="3104925"/>
            <a:ext cx="0" cy="165518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9" name="Google Shape;19;p16"/>
          <p:cNvSpPr/>
          <p:nvPr/>
        </p:nvSpPr>
        <p:spPr>
          <a:xfrm>
            <a:off x="-24334" y="1"/>
            <a:ext cx="12218982" cy="6860673"/>
          </a:xfrm>
          <a:custGeom>
            <a:rect b="b" l="l" r="r" t="t"/>
            <a:pathLst>
              <a:path extrusionOk="0" h="6860673" w="12218982">
                <a:moveTo>
                  <a:pt x="4456" y="0"/>
                </a:moveTo>
                <a:lnTo>
                  <a:pt x="3150735" y="0"/>
                </a:lnTo>
                <a:lnTo>
                  <a:pt x="3150734" y="1"/>
                </a:lnTo>
                <a:lnTo>
                  <a:pt x="3275209" y="1"/>
                </a:lnTo>
                <a:lnTo>
                  <a:pt x="3275209" y="0"/>
                </a:lnTo>
                <a:lnTo>
                  <a:pt x="12218982" y="0"/>
                </a:lnTo>
                <a:lnTo>
                  <a:pt x="12218982" y="1983013"/>
                </a:lnTo>
                <a:lnTo>
                  <a:pt x="12062259" y="2024385"/>
                </a:lnTo>
                <a:cubicBezTo>
                  <a:pt x="11728036" y="2099441"/>
                  <a:pt x="11364094" y="2141640"/>
                  <a:pt x="10972986" y="2139627"/>
                </a:cubicBezTo>
                <a:cubicBezTo>
                  <a:pt x="8748018" y="2128176"/>
                  <a:pt x="7788484" y="155587"/>
                  <a:pt x="5417726" y="115939"/>
                </a:cubicBezTo>
                <a:cubicBezTo>
                  <a:pt x="5278815" y="113616"/>
                  <a:pt x="5143479" y="115764"/>
                  <a:pt x="5011629" y="121918"/>
                </a:cubicBezTo>
                <a:lnTo>
                  <a:pt x="4783396" y="139697"/>
                </a:lnTo>
                <a:lnTo>
                  <a:pt x="4570293" y="145085"/>
                </a:lnTo>
                <a:cubicBezTo>
                  <a:pt x="2859647" y="231798"/>
                  <a:pt x="1397605" y="1260791"/>
                  <a:pt x="692864" y="2723368"/>
                </a:cubicBezTo>
                <a:lnTo>
                  <a:pt x="653810" y="2809752"/>
                </a:lnTo>
                <a:lnTo>
                  <a:pt x="633474" y="2851993"/>
                </a:lnTo>
                <a:cubicBezTo>
                  <a:pt x="600933" y="2920155"/>
                  <a:pt x="575052" y="2977311"/>
                  <a:pt x="551923" y="3041708"/>
                </a:cubicBezTo>
                <a:lnTo>
                  <a:pt x="532245" y="3101107"/>
                </a:lnTo>
                <a:lnTo>
                  <a:pt x="519820" y="3132620"/>
                </a:lnTo>
                <a:cubicBezTo>
                  <a:pt x="340732" y="3621732"/>
                  <a:pt x="242995" y="4150057"/>
                  <a:pt x="242995" y="4701210"/>
                </a:cubicBezTo>
                <a:cubicBezTo>
                  <a:pt x="242995" y="5409836"/>
                  <a:pt x="404560" y="6080725"/>
                  <a:pt x="692864" y="6679052"/>
                </a:cubicBezTo>
                <a:lnTo>
                  <a:pt x="784515" y="6858000"/>
                </a:lnTo>
                <a:lnTo>
                  <a:pt x="341340" y="6858000"/>
                </a:lnTo>
                <a:lnTo>
                  <a:pt x="341340" y="6860673"/>
                </a:lnTo>
                <a:lnTo>
                  <a:pt x="4456" y="6860673"/>
                </a:lnTo>
                <a:lnTo>
                  <a:pt x="4456" y="2794000"/>
                </a:lnTo>
                <a:lnTo>
                  <a:pt x="0" y="2794000"/>
                </a:lnTo>
                <a:lnTo>
                  <a:pt x="0" y="2022550"/>
                </a:lnTo>
                <a:lnTo>
                  <a:pt x="4456" y="2022550"/>
                </a:lnTo>
                <a:lnTo>
                  <a:pt x="4456" y="1646989"/>
                </a:lnTo>
                <a:lnTo>
                  <a:pt x="4456" y="0"/>
                </a:lnTo>
                <a:close/>
              </a:path>
            </a:pathLst>
          </a:custGeom>
          <a:gradFill>
            <a:gsLst>
              <a:gs pos="0">
                <a:srgbClr val="92CDF0">
                  <a:alpha val="31764"/>
                </a:srgbClr>
              </a:gs>
              <a:gs pos="77000">
                <a:srgbClr val="0F2857">
                  <a:alpha val="0"/>
                </a:srgbClr>
              </a:gs>
              <a:gs pos="100000">
                <a:srgbClr val="0F2857">
                  <a:alpha val="0"/>
                </a:srgbClr>
              </a:gs>
            </a:gsLst>
            <a:path path="circle">
              <a:fillToRect r="100%" t="100%"/>
            </a:path>
            <a:tileRect b="-100%" l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0" name="Google Shape;20;p16"/>
          <p:cNvSpPr/>
          <p:nvPr/>
        </p:nvSpPr>
        <p:spPr>
          <a:xfrm rot="10800000">
            <a:off x="-26982" y="9939"/>
            <a:ext cx="12218982" cy="6860673"/>
          </a:xfrm>
          <a:custGeom>
            <a:rect b="b" l="l" r="r" t="t"/>
            <a:pathLst>
              <a:path extrusionOk="0" h="6860673" w="12218982">
                <a:moveTo>
                  <a:pt x="4456" y="0"/>
                </a:moveTo>
                <a:lnTo>
                  <a:pt x="3150735" y="0"/>
                </a:lnTo>
                <a:lnTo>
                  <a:pt x="3150734" y="1"/>
                </a:lnTo>
                <a:lnTo>
                  <a:pt x="3275209" y="1"/>
                </a:lnTo>
                <a:lnTo>
                  <a:pt x="3275209" y="0"/>
                </a:lnTo>
                <a:lnTo>
                  <a:pt x="12218982" y="0"/>
                </a:lnTo>
                <a:lnTo>
                  <a:pt x="12218982" y="1983013"/>
                </a:lnTo>
                <a:lnTo>
                  <a:pt x="12062259" y="2024385"/>
                </a:lnTo>
                <a:cubicBezTo>
                  <a:pt x="11728036" y="2099441"/>
                  <a:pt x="11364094" y="2141640"/>
                  <a:pt x="10972986" y="2139627"/>
                </a:cubicBezTo>
                <a:cubicBezTo>
                  <a:pt x="8748018" y="2128176"/>
                  <a:pt x="7788484" y="155587"/>
                  <a:pt x="5417726" y="115939"/>
                </a:cubicBezTo>
                <a:cubicBezTo>
                  <a:pt x="5278815" y="113616"/>
                  <a:pt x="5143479" y="115764"/>
                  <a:pt x="5011629" y="121918"/>
                </a:cubicBezTo>
                <a:lnTo>
                  <a:pt x="4783396" y="139697"/>
                </a:lnTo>
                <a:lnTo>
                  <a:pt x="4570293" y="145085"/>
                </a:lnTo>
                <a:cubicBezTo>
                  <a:pt x="2859647" y="231798"/>
                  <a:pt x="1397605" y="1260791"/>
                  <a:pt x="692864" y="2723368"/>
                </a:cubicBezTo>
                <a:lnTo>
                  <a:pt x="653810" y="2809752"/>
                </a:lnTo>
                <a:lnTo>
                  <a:pt x="633474" y="2851993"/>
                </a:lnTo>
                <a:cubicBezTo>
                  <a:pt x="600933" y="2920155"/>
                  <a:pt x="575052" y="2977311"/>
                  <a:pt x="551923" y="3041708"/>
                </a:cubicBezTo>
                <a:lnTo>
                  <a:pt x="532245" y="3101107"/>
                </a:lnTo>
                <a:lnTo>
                  <a:pt x="519820" y="3132620"/>
                </a:lnTo>
                <a:cubicBezTo>
                  <a:pt x="340732" y="3621732"/>
                  <a:pt x="242995" y="4150057"/>
                  <a:pt x="242995" y="4701210"/>
                </a:cubicBezTo>
                <a:cubicBezTo>
                  <a:pt x="242995" y="5409836"/>
                  <a:pt x="404560" y="6080725"/>
                  <a:pt x="692864" y="6679052"/>
                </a:cubicBezTo>
                <a:lnTo>
                  <a:pt x="784515" y="6858000"/>
                </a:lnTo>
                <a:lnTo>
                  <a:pt x="341340" y="6858000"/>
                </a:lnTo>
                <a:lnTo>
                  <a:pt x="341340" y="6860673"/>
                </a:lnTo>
                <a:lnTo>
                  <a:pt x="4456" y="6860673"/>
                </a:lnTo>
                <a:lnTo>
                  <a:pt x="4456" y="2794000"/>
                </a:lnTo>
                <a:lnTo>
                  <a:pt x="0" y="2794000"/>
                </a:lnTo>
                <a:lnTo>
                  <a:pt x="0" y="2022550"/>
                </a:lnTo>
                <a:lnTo>
                  <a:pt x="4456" y="2022550"/>
                </a:lnTo>
                <a:lnTo>
                  <a:pt x="4456" y="1646989"/>
                </a:lnTo>
                <a:lnTo>
                  <a:pt x="4456" y="0"/>
                </a:lnTo>
                <a:close/>
              </a:path>
            </a:pathLst>
          </a:custGeom>
          <a:gradFill>
            <a:gsLst>
              <a:gs pos="0">
                <a:srgbClr val="1F50AE"/>
              </a:gs>
              <a:gs pos="77000">
                <a:srgbClr val="0F2857">
                  <a:alpha val="0"/>
                </a:srgbClr>
              </a:gs>
              <a:gs pos="100000">
                <a:srgbClr val="0F2857">
                  <a:alpha val="0"/>
                </a:srgbClr>
              </a:gs>
            </a:gsLst>
            <a:path path="circle">
              <a:fillToRect r="100%" t="100%"/>
            </a:path>
            <a:tileRect b="-100%" l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1" name="Google Shape;21;p16"/>
          <p:cNvSpPr/>
          <p:nvPr/>
        </p:nvSpPr>
        <p:spPr>
          <a:xfrm>
            <a:off x="4603793" y="0"/>
            <a:ext cx="6821472" cy="1207007"/>
          </a:xfrm>
          <a:custGeom>
            <a:rect b="b" l="l" r="r" t="t"/>
            <a:pathLst>
              <a:path extrusionOk="0" h="842020" w="4758726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rgbClr val="AAA5F9">
                  <a:alpha val="20784"/>
                </a:srgbClr>
              </a:gs>
              <a:gs pos="41000">
                <a:srgbClr val="AAA5F9">
                  <a:alpha val="20784"/>
                </a:srgbClr>
              </a:gs>
              <a:gs pos="98000">
                <a:srgbClr val="170CC2"/>
              </a:gs>
              <a:gs pos="100000">
                <a:srgbClr val="170CC2"/>
              </a:gs>
            </a:gsLst>
            <a:lin ang="13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2" name="Google Shape;22;p16"/>
          <p:cNvSpPr/>
          <p:nvPr/>
        </p:nvSpPr>
        <p:spPr>
          <a:xfrm flipH="1" rot="710202">
            <a:off x="6511239" y="-551340"/>
            <a:ext cx="5838132" cy="3132551"/>
          </a:xfrm>
          <a:custGeom>
            <a:rect b="b" l="l" r="r" t="t"/>
            <a:pathLst>
              <a:path extrusionOk="0" h="3620355" w="6747252">
                <a:moveTo>
                  <a:pt x="480125" y="0"/>
                </a:moveTo>
                <a:lnTo>
                  <a:pt x="6747252" y="1313462"/>
                </a:lnTo>
                <a:lnTo>
                  <a:pt x="6355443" y="1443581"/>
                </a:lnTo>
                <a:cubicBezTo>
                  <a:pt x="5476828" y="1758684"/>
                  <a:pt x="4659690" y="2192443"/>
                  <a:pt x="4058536" y="2678500"/>
                </a:cubicBezTo>
                <a:cubicBezTo>
                  <a:pt x="2102261" y="4268418"/>
                  <a:pt x="625747" y="3626023"/>
                  <a:pt x="33178" y="2369641"/>
                </a:cubicBezTo>
                <a:lnTo>
                  <a:pt x="0" y="2290898"/>
                </a:lnTo>
                <a:lnTo>
                  <a:pt x="480125" y="0"/>
                </a:lnTo>
                <a:close/>
              </a:path>
            </a:pathLst>
          </a:custGeom>
          <a:gradFill>
            <a:gsLst>
              <a:gs pos="0">
                <a:srgbClr val="F6A6F4">
                  <a:alpha val="61960"/>
                </a:srgbClr>
              </a:gs>
              <a:gs pos="100000">
                <a:srgbClr val="755EE1">
                  <a:alpha val="18823"/>
                </a:srgbClr>
              </a:gs>
            </a:gsLst>
            <a:lin ang="27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3" name="Google Shape;23;p16"/>
          <p:cNvSpPr txBox="1"/>
          <p:nvPr>
            <p:ph type="ctrTitle"/>
          </p:nvPr>
        </p:nvSpPr>
        <p:spPr>
          <a:xfrm>
            <a:off x="1243584" y="2176272"/>
            <a:ext cx="9921240" cy="148132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wentieth Century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6"/>
          <p:cNvSpPr txBox="1"/>
          <p:nvPr>
            <p:ph idx="1" type="subTitle"/>
          </p:nvPr>
        </p:nvSpPr>
        <p:spPr>
          <a:xfrm>
            <a:off x="2560320" y="4261104"/>
            <a:ext cx="7068312" cy="7589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5" name="Google Shape;25;p16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buNone/>
              <a:defRPr sz="1300"/>
            </a:lvl1pPr>
            <a:lvl2pPr lvl="1" algn="r">
              <a:buNone/>
              <a:defRPr sz="1300"/>
            </a:lvl2pPr>
            <a:lvl3pPr lvl="2" algn="r">
              <a:buNone/>
              <a:defRPr sz="1300"/>
            </a:lvl3pPr>
            <a:lvl4pPr lvl="3" algn="r">
              <a:buNone/>
              <a:defRPr sz="1300"/>
            </a:lvl4pPr>
            <a:lvl5pPr lvl="4" algn="r">
              <a:buNone/>
              <a:defRPr sz="1300"/>
            </a:lvl5pPr>
            <a:lvl6pPr lvl="5" algn="r">
              <a:buNone/>
              <a:defRPr sz="1300"/>
            </a:lvl6pPr>
            <a:lvl7pPr lvl="6" algn="r">
              <a:buNone/>
              <a:defRPr sz="1300"/>
            </a:lvl7pPr>
            <a:lvl8pPr lvl="7" algn="r">
              <a:buNone/>
              <a:defRPr sz="1300"/>
            </a:lvl8pPr>
            <a:lvl9pPr lvl="8" algn="r">
              <a:buNone/>
              <a:defRPr sz="13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">
  <p:cSld name="Three Column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5"/>
          <p:cNvSpPr/>
          <p:nvPr/>
        </p:nvSpPr>
        <p:spPr>
          <a:xfrm>
            <a:off x="19485" y="0"/>
            <a:ext cx="6721146" cy="6858000"/>
          </a:xfrm>
          <a:custGeom>
            <a:rect b="b" l="l" r="r" t="t"/>
            <a:pathLst>
              <a:path extrusionOk="0" h="6858000" w="6721146">
                <a:moveTo>
                  <a:pt x="0" y="0"/>
                </a:moveTo>
                <a:lnTo>
                  <a:pt x="399503" y="0"/>
                </a:lnTo>
                <a:lnTo>
                  <a:pt x="395119" y="19864"/>
                </a:lnTo>
                <a:cubicBezTo>
                  <a:pt x="355531" y="180505"/>
                  <a:pt x="305509" y="350292"/>
                  <a:pt x="244176" y="529296"/>
                </a:cubicBezTo>
                <a:cubicBezTo>
                  <a:pt x="-223599" y="2697668"/>
                  <a:pt x="276778" y="4254046"/>
                  <a:pt x="993095" y="5197987"/>
                </a:cubicBezTo>
                <a:cubicBezTo>
                  <a:pt x="1709415" y="6141924"/>
                  <a:pt x="3704883" y="6653220"/>
                  <a:pt x="4989455" y="6468602"/>
                </a:cubicBezTo>
                <a:cubicBezTo>
                  <a:pt x="5774573" y="6353740"/>
                  <a:pt x="6315041" y="6502080"/>
                  <a:pt x="6648701" y="6787937"/>
                </a:cubicBezTo>
                <a:lnTo>
                  <a:pt x="6721146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0">
                <a:srgbClr val="92CDF0">
                  <a:alpha val="29411"/>
                </a:srgbClr>
              </a:gs>
              <a:gs pos="73000">
                <a:srgbClr val="0F2857"/>
              </a:gs>
              <a:gs pos="100000">
                <a:srgbClr val="0F2857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34" name="Google Shape;134;p25"/>
          <p:cNvSpPr/>
          <p:nvPr/>
        </p:nvSpPr>
        <p:spPr>
          <a:xfrm>
            <a:off x="8497" y="7662"/>
            <a:ext cx="4591137" cy="3588767"/>
          </a:xfrm>
          <a:custGeom>
            <a:rect b="b" l="l" r="r" t="t"/>
            <a:pathLst>
              <a:path extrusionOk="0" h="3588767" w="4591137">
                <a:moveTo>
                  <a:pt x="0" y="0"/>
                </a:moveTo>
                <a:lnTo>
                  <a:pt x="4591137" y="0"/>
                </a:lnTo>
                <a:lnTo>
                  <a:pt x="4458037" y="139038"/>
                </a:lnTo>
                <a:cubicBezTo>
                  <a:pt x="4038035" y="589101"/>
                  <a:pt x="3677988" y="1055885"/>
                  <a:pt x="3406398" y="1512312"/>
                </a:cubicBezTo>
                <a:cubicBezTo>
                  <a:pt x="2398561" y="3215836"/>
                  <a:pt x="1221089" y="3736280"/>
                  <a:pt x="202105" y="3554432"/>
                </a:cubicBezTo>
                <a:lnTo>
                  <a:pt x="0" y="3506319"/>
                </a:lnTo>
                <a:close/>
              </a:path>
            </a:pathLst>
          </a:custGeom>
          <a:gradFill>
            <a:gsLst>
              <a:gs pos="0">
                <a:srgbClr val="0F2857">
                  <a:alpha val="55686"/>
                </a:srgbClr>
              </a:gs>
              <a:gs pos="99000">
                <a:srgbClr val="BDE0F5">
                  <a:alpha val="20000"/>
                </a:srgbClr>
              </a:gs>
              <a:gs pos="100000">
                <a:srgbClr val="BDE0F5">
                  <a:alpha val="20000"/>
                </a:srgbClr>
              </a:gs>
            </a:gsLst>
            <a:lin ang="189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35" name="Google Shape;135;p25"/>
          <p:cNvSpPr/>
          <p:nvPr/>
        </p:nvSpPr>
        <p:spPr>
          <a:xfrm>
            <a:off x="0" y="0"/>
            <a:ext cx="1893320" cy="2085274"/>
          </a:xfrm>
          <a:custGeom>
            <a:rect b="b" l="l" r="r" t="t"/>
            <a:pathLst>
              <a:path extrusionOk="0" h="2085274" w="1893320">
                <a:moveTo>
                  <a:pt x="0" y="0"/>
                </a:moveTo>
                <a:lnTo>
                  <a:pt x="1893320" y="0"/>
                </a:lnTo>
                <a:lnTo>
                  <a:pt x="1836420" y="89992"/>
                </a:lnTo>
                <a:cubicBezTo>
                  <a:pt x="1676137" y="357859"/>
                  <a:pt x="1549717" y="629674"/>
                  <a:pt x="1471130" y="883842"/>
                </a:cubicBezTo>
                <a:cubicBezTo>
                  <a:pt x="1174602" y="1851540"/>
                  <a:pt x="614067" y="2156914"/>
                  <a:pt x="90049" y="2071651"/>
                </a:cubicBezTo>
                <a:lnTo>
                  <a:pt x="0" y="2052168"/>
                </a:lnTo>
                <a:lnTo>
                  <a:pt x="0" y="0"/>
                </a:lnTo>
                <a:close/>
              </a:path>
            </a:pathLst>
          </a:custGeom>
          <a:solidFill>
            <a:srgbClr val="170CC2">
              <a:alpha val="10588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36" name="Google Shape;136;p25"/>
          <p:cNvSpPr/>
          <p:nvPr/>
        </p:nvSpPr>
        <p:spPr>
          <a:xfrm>
            <a:off x="2" y="5262792"/>
            <a:ext cx="2809260" cy="1595208"/>
          </a:xfrm>
          <a:custGeom>
            <a:rect b="b" l="l" r="r" t="t"/>
            <a:pathLst>
              <a:path extrusionOk="0" h="1595208" w="2809260">
                <a:moveTo>
                  <a:pt x="0" y="0"/>
                </a:moveTo>
                <a:lnTo>
                  <a:pt x="101140" y="117015"/>
                </a:lnTo>
                <a:cubicBezTo>
                  <a:pt x="653434" y="714877"/>
                  <a:pt x="1509442" y="1220329"/>
                  <a:pt x="2208849" y="1381471"/>
                </a:cubicBezTo>
                <a:cubicBezTo>
                  <a:pt x="2416303" y="1428716"/>
                  <a:pt x="2594874" y="1490011"/>
                  <a:pt x="2746965" y="1562268"/>
                </a:cubicBezTo>
                <a:lnTo>
                  <a:pt x="2809260" y="1595208"/>
                </a:lnTo>
                <a:lnTo>
                  <a:pt x="0" y="1595207"/>
                </a:lnTo>
                <a:close/>
              </a:path>
            </a:pathLst>
          </a:custGeom>
          <a:gradFill>
            <a:gsLst>
              <a:gs pos="0">
                <a:srgbClr val="F6A6F4">
                  <a:alpha val="44705"/>
                </a:srgbClr>
              </a:gs>
              <a:gs pos="98000">
                <a:srgbClr val="170CC2">
                  <a:alpha val="66666"/>
                </a:srgbClr>
              </a:gs>
              <a:gs pos="100000">
                <a:srgbClr val="170CC2">
                  <a:alpha val="66666"/>
                </a:srgbClr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37" name="Google Shape;137;p25"/>
          <p:cNvSpPr/>
          <p:nvPr/>
        </p:nvSpPr>
        <p:spPr>
          <a:xfrm>
            <a:off x="10193397" y="2730129"/>
            <a:ext cx="1979119" cy="4127871"/>
          </a:xfrm>
          <a:custGeom>
            <a:rect b="b" l="l" r="r" t="t"/>
            <a:pathLst>
              <a:path extrusionOk="0" h="4127871" w="1979119">
                <a:moveTo>
                  <a:pt x="1979119" y="0"/>
                </a:moveTo>
                <a:lnTo>
                  <a:pt x="1979119" y="4127871"/>
                </a:lnTo>
                <a:lnTo>
                  <a:pt x="0" y="4127871"/>
                </a:lnTo>
                <a:lnTo>
                  <a:pt x="113381" y="3939685"/>
                </a:lnTo>
                <a:cubicBezTo>
                  <a:pt x="496433" y="3268400"/>
                  <a:pt x="776925" y="2555572"/>
                  <a:pt x="893390" y="1926136"/>
                </a:cubicBezTo>
                <a:cubicBezTo>
                  <a:pt x="1059875" y="1013485"/>
                  <a:pt x="1404160" y="429246"/>
                  <a:pt x="1827429" y="103152"/>
                </a:cubicBezTo>
                <a:lnTo>
                  <a:pt x="1979119" y="0"/>
                </a:lnTo>
                <a:close/>
              </a:path>
            </a:pathLst>
          </a:custGeom>
          <a:gradFill>
            <a:gsLst>
              <a:gs pos="0">
                <a:srgbClr val="F6AEF4">
                  <a:alpha val="35294"/>
                </a:srgbClr>
              </a:gs>
              <a:gs pos="83000">
                <a:srgbClr val="1B0FE1">
                  <a:alpha val="34901"/>
                </a:srgbClr>
              </a:gs>
              <a:gs pos="100000">
                <a:srgbClr val="1B0FE1">
                  <a:alpha val="34901"/>
                </a:srgbClr>
              </a:gs>
            </a:gsLst>
            <a:path path="circle">
              <a:fillToRect r="100%" t="100%"/>
            </a:path>
            <a:tileRect b="-100%" l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38" name="Google Shape;138;p25"/>
          <p:cNvSpPr txBox="1"/>
          <p:nvPr>
            <p:ph type="title"/>
          </p:nvPr>
        </p:nvSpPr>
        <p:spPr>
          <a:xfrm>
            <a:off x="1545336" y="822960"/>
            <a:ext cx="8878824" cy="10698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Twentieth Century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25"/>
          <p:cNvSpPr txBox="1"/>
          <p:nvPr>
            <p:ph idx="1" type="body"/>
          </p:nvPr>
        </p:nvSpPr>
        <p:spPr>
          <a:xfrm>
            <a:off x="1536192" y="2185416"/>
            <a:ext cx="2953512" cy="493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b="1" sz="2400"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40" name="Google Shape;140;p25"/>
          <p:cNvSpPr txBox="1"/>
          <p:nvPr>
            <p:ph idx="2" type="body"/>
          </p:nvPr>
        </p:nvSpPr>
        <p:spPr>
          <a:xfrm>
            <a:off x="1536192" y="2743200"/>
            <a:ext cx="2953512" cy="25786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o"/>
              <a:defRPr sz="1800"/>
            </a:lvl1pPr>
            <a:lvl2pPr indent="-3302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Char char="o"/>
              <a:defRPr sz="1600"/>
            </a:lvl2pPr>
            <a:lvl3pPr indent="-3175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o"/>
              <a:defRPr sz="1400"/>
            </a:lvl3pPr>
            <a:lvl4pPr indent="-3048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Char char="o"/>
              <a:defRPr sz="1200"/>
            </a:lvl4pPr>
            <a:lvl5pPr indent="-3048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Char char="o"/>
              <a:defRPr sz="12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1" name="Google Shape;141;p25"/>
          <p:cNvSpPr txBox="1"/>
          <p:nvPr>
            <p:ph idx="3" type="body"/>
          </p:nvPr>
        </p:nvSpPr>
        <p:spPr>
          <a:xfrm>
            <a:off x="4754880" y="2185416"/>
            <a:ext cx="2953512" cy="493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b="1" sz="2400"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42" name="Google Shape;142;p25"/>
          <p:cNvSpPr txBox="1"/>
          <p:nvPr>
            <p:ph idx="4" type="body"/>
          </p:nvPr>
        </p:nvSpPr>
        <p:spPr>
          <a:xfrm>
            <a:off x="4754880" y="2743200"/>
            <a:ext cx="2953512" cy="25786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o"/>
              <a:defRPr sz="1800"/>
            </a:lvl1pPr>
            <a:lvl2pPr indent="-3302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Char char="o"/>
              <a:defRPr sz="1600"/>
            </a:lvl2pPr>
            <a:lvl3pPr indent="-3175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o"/>
              <a:defRPr sz="1400"/>
            </a:lvl3pPr>
            <a:lvl4pPr indent="-3048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Char char="o"/>
              <a:defRPr sz="1200"/>
            </a:lvl4pPr>
            <a:lvl5pPr indent="-3048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Char char="o"/>
              <a:defRPr sz="12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3" name="Google Shape;143;p25"/>
          <p:cNvSpPr txBox="1"/>
          <p:nvPr>
            <p:ph idx="12" type="sldNum"/>
          </p:nvPr>
        </p:nvSpPr>
        <p:spPr>
          <a:xfrm>
            <a:off x="329184" y="411480"/>
            <a:ext cx="521208" cy="3108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4" name="Google Shape;144;p25"/>
          <p:cNvSpPr txBox="1"/>
          <p:nvPr>
            <p:ph idx="11" type="ftr"/>
          </p:nvPr>
        </p:nvSpPr>
        <p:spPr>
          <a:xfrm>
            <a:off x="466344" y="6190488"/>
            <a:ext cx="233172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45" name="Google Shape;145;p25"/>
          <p:cNvCxnSpPr/>
          <p:nvPr/>
        </p:nvCxnSpPr>
        <p:spPr>
          <a:xfrm>
            <a:off x="594170" y="846661"/>
            <a:ext cx="0" cy="5111012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46" name="Google Shape;146;p25"/>
          <p:cNvSpPr txBox="1"/>
          <p:nvPr>
            <p:ph idx="5" type="body"/>
          </p:nvPr>
        </p:nvSpPr>
        <p:spPr>
          <a:xfrm>
            <a:off x="7973568" y="2185416"/>
            <a:ext cx="2953512" cy="493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b="1" sz="2400"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47" name="Google Shape;147;p25"/>
          <p:cNvSpPr txBox="1"/>
          <p:nvPr>
            <p:ph idx="6" type="body"/>
          </p:nvPr>
        </p:nvSpPr>
        <p:spPr>
          <a:xfrm>
            <a:off x="7973568" y="2743200"/>
            <a:ext cx="2953512" cy="25786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o"/>
              <a:defRPr sz="1800"/>
            </a:lvl1pPr>
            <a:lvl2pPr indent="-3302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Char char="o"/>
              <a:defRPr sz="1600"/>
            </a:lvl2pPr>
            <a:lvl3pPr indent="-3175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o"/>
              <a:defRPr sz="1400"/>
            </a:lvl3pPr>
            <a:lvl4pPr indent="-3048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Char char="o"/>
              <a:defRPr sz="1200"/>
            </a:lvl4pPr>
            <a:lvl5pPr indent="-3048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Char char="o"/>
              <a:defRPr sz="12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am x4">
  <p:cSld name="Team x4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6"/>
          <p:cNvSpPr txBox="1"/>
          <p:nvPr>
            <p:ph type="title"/>
          </p:nvPr>
        </p:nvSpPr>
        <p:spPr>
          <a:xfrm>
            <a:off x="1656588" y="832104"/>
            <a:ext cx="8878824" cy="10698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Twentieth Century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26"/>
          <p:cNvSpPr txBox="1"/>
          <p:nvPr>
            <p:ph idx="11" type="ftr"/>
          </p:nvPr>
        </p:nvSpPr>
        <p:spPr>
          <a:xfrm>
            <a:off x="466344" y="6190488"/>
            <a:ext cx="233172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26"/>
          <p:cNvSpPr txBox="1"/>
          <p:nvPr>
            <p:ph idx="12" type="sldNum"/>
          </p:nvPr>
        </p:nvSpPr>
        <p:spPr>
          <a:xfrm>
            <a:off x="329184" y="411480"/>
            <a:ext cx="521208" cy="3108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2" name="Google Shape;152;p26"/>
          <p:cNvSpPr/>
          <p:nvPr/>
        </p:nvSpPr>
        <p:spPr>
          <a:xfrm flipH="1">
            <a:off x="3791017" y="2349814"/>
            <a:ext cx="2058045" cy="2058045"/>
          </a:xfrm>
          <a:prstGeom prst="ellipse">
            <a:avLst/>
          </a:prstGeom>
          <a:gradFill>
            <a:gsLst>
              <a:gs pos="0">
                <a:schemeClr val="accent3"/>
              </a:gs>
              <a:gs pos="18000">
                <a:schemeClr val="accent3"/>
              </a:gs>
              <a:gs pos="52000">
                <a:srgbClr val="AAA5F9">
                  <a:alpha val="69411"/>
                </a:srgbClr>
              </a:gs>
              <a:gs pos="100000">
                <a:srgbClr val="AAA5F9">
                  <a:alpha val="69411"/>
                </a:srgbClr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53" name="Google Shape;153;p26"/>
          <p:cNvSpPr/>
          <p:nvPr/>
        </p:nvSpPr>
        <p:spPr>
          <a:xfrm flipH="1">
            <a:off x="8929767" y="2349814"/>
            <a:ext cx="2058045" cy="2058045"/>
          </a:xfrm>
          <a:prstGeom prst="ellipse">
            <a:avLst/>
          </a:prstGeom>
          <a:gradFill>
            <a:gsLst>
              <a:gs pos="0">
                <a:schemeClr val="accent3"/>
              </a:gs>
              <a:gs pos="18000">
                <a:schemeClr val="accent3"/>
              </a:gs>
              <a:gs pos="52000">
                <a:srgbClr val="AAA5F9">
                  <a:alpha val="69411"/>
                </a:srgbClr>
              </a:gs>
              <a:gs pos="100000">
                <a:srgbClr val="AAA5F9">
                  <a:alpha val="69411"/>
                </a:srgbClr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54" name="Google Shape;154;p26"/>
          <p:cNvSpPr/>
          <p:nvPr/>
        </p:nvSpPr>
        <p:spPr>
          <a:xfrm flipH="1">
            <a:off x="6342947" y="2349814"/>
            <a:ext cx="2058045" cy="2058045"/>
          </a:xfrm>
          <a:prstGeom prst="ellipse">
            <a:avLst/>
          </a:prstGeom>
          <a:gradFill>
            <a:gsLst>
              <a:gs pos="0">
                <a:schemeClr val="accent1"/>
              </a:gs>
              <a:gs pos="77000">
                <a:srgbClr val="F6A6F4">
                  <a:alpha val="69019"/>
                </a:srgbClr>
              </a:gs>
              <a:gs pos="100000">
                <a:srgbClr val="F6A6F4">
                  <a:alpha val="69019"/>
                </a:srgbClr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55" name="Google Shape;155;p26"/>
          <p:cNvSpPr/>
          <p:nvPr/>
        </p:nvSpPr>
        <p:spPr>
          <a:xfrm flipH="1">
            <a:off x="1247942" y="2349814"/>
            <a:ext cx="2058045" cy="2058045"/>
          </a:xfrm>
          <a:prstGeom prst="ellipse">
            <a:avLst/>
          </a:prstGeom>
          <a:gradFill>
            <a:gsLst>
              <a:gs pos="0">
                <a:schemeClr val="accent1"/>
              </a:gs>
              <a:gs pos="77000">
                <a:srgbClr val="F6A6F4">
                  <a:alpha val="69019"/>
                </a:srgbClr>
              </a:gs>
              <a:gs pos="100000">
                <a:srgbClr val="F6A6F4">
                  <a:alpha val="69019"/>
                </a:srgbClr>
              </a:gs>
            </a:gsLst>
            <a:path path="circle">
              <a:fillToRect r="100%" t="100%"/>
            </a:path>
            <a:tileRect b="-100%" l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56" name="Google Shape;156;p26"/>
          <p:cNvSpPr txBox="1"/>
          <p:nvPr>
            <p:ph idx="1" type="body"/>
          </p:nvPr>
        </p:nvSpPr>
        <p:spPr>
          <a:xfrm>
            <a:off x="1042524" y="4508648"/>
            <a:ext cx="246888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7" name="Google Shape;157;p26"/>
          <p:cNvSpPr txBox="1"/>
          <p:nvPr>
            <p:ph idx="2" type="body"/>
          </p:nvPr>
        </p:nvSpPr>
        <p:spPr>
          <a:xfrm>
            <a:off x="1042524" y="4879877"/>
            <a:ext cx="2468880" cy="274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8" name="Google Shape;158;p26"/>
          <p:cNvSpPr txBox="1"/>
          <p:nvPr>
            <p:ph idx="3" type="body"/>
          </p:nvPr>
        </p:nvSpPr>
        <p:spPr>
          <a:xfrm>
            <a:off x="3627120" y="4508648"/>
            <a:ext cx="246888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9" name="Google Shape;159;p26"/>
          <p:cNvSpPr txBox="1"/>
          <p:nvPr>
            <p:ph idx="4" type="body"/>
          </p:nvPr>
        </p:nvSpPr>
        <p:spPr>
          <a:xfrm>
            <a:off x="3627120" y="4879877"/>
            <a:ext cx="2468880" cy="274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0" name="Google Shape;160;p26"/>
          <p:cNvSpPr txBox="1"/>
          <p:nvPr>
            <p:ph idx="5" type="body"/>
          </p:nvPr>
        </p:nvSpPr>
        <p:spPr>
          <a:xfrm>
            <a:off x="6096000" y="4508648"/>
            <a:ext cx="246888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1" name="Google Shape;161;p26"/>
          <p:cNvSpPr txBox="1"/>
          <p:nvPr>
            <p:ph idx="6" type="body"/>
          </p:nvPr>
        </p:nvSpPr>
        <p:spPr>
          <a:xfrm>
            <a:off x="6096000" y="4879877"/>
            <a:ext cx="2468880" cy="274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2" name="Google Shape;162;p26"/>
          <p:cNvSpPr txBox="1"/>
          <p:nvPr>
            <p:ph idx="7" type="body"/>
          </p:nvPr>
        </p:nvSpPr>
        <p:spPr>
          <a:xfrm>
            <a:off x="8724349" y="4508648"/>
            <a:ext cx="246888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3" name="Google Shape;163;p26"/>
          <p:cNvSpPr txBox="1"/>
          <p:nvPr>
            <p:ph idx="8" type="body"/>
          </p:nvPr>
        </p:nvSpPr>
        <p:spPr>
          <a:xfrm>
            <a:off x="8724349" y="4879877"/>
            <a:ext cx="2468880" cy="274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4" name="Google Shape;164;p26"/>
          <p:cNvSpPr/>
          <p:nvPr>
            <p:ph idx="9" type="pic"/>
          </p:nvPr>
        </p:nvSpPr>
        <p:spPr>
          <a:xfrm>
            <a:off x="1399285" y="2505584"/>
            <a:ext cx="1746504" cy="1746504"/>
          </a:xfrm>
          <a:prstGeom prst="ellipse">
            <a:avLst/>
          </a:prstGeom>
          <a:noFill/>
          <a:ln>
            <a:noFill/>
          </a:ln>
        </p:spPr>
      </p:sp>
      <p:sp>
        <p:nvSpPr>
          <p:cNvPr id="165" name="Google Shape;165;p26"/>
          <p:cNvSpPr/>
          <p:nvPr>
            <p:ph idx="13" type="pic"/>
          </p:nvPr>
        </p:nvSpPr>
        <p:spPr>
          <a:xfrm>
            <a:off x="3946787" y="2505584"/>
            <a:ext cx="1746504" cy="1746504"/>
          </a:xfrm>
          <a:prstGeom prst="ellipse">
            <a:avLst/>
          </a:prstGeom>
          <a:noFill/>
          <a:ln>
            <a:noFill/>
          </a:ln>
        </p:spPr>
      </p:sp>
      <p:sp>
        <p:nvSpPr>
          <p:cNvPr id="166" name="Google Shape;166;p26"/>
          <p:cNvSpPr/>
          <p:nvPr>
            <p:ph idx="14" type="pic"/>
          </p:nvPr>
        </p:nvSpPr>
        <p:spPr>
          <a:xfrm>
            <a:off x="6498717" y="2505584"/>
            <a:ext cx="1746504" cy="1746504"/>
          </a:xfrm>
          <a:prstGeom prst="ellipse">
            <a:avLst/>
          </a:prstGeom>
          <a:noFill/>
          <a:ln>
            <a:noFill/>
          </a:ln>
        </p:spPr>
      </p:sp>
      <p:sp>
        <p:nvSpPr>
          <p:cNvPr id="167" name="Google Shape;167;p26"/>
          <p:cNvSpPr/>
          <p:nvPr>
            <p:ph idx="15" type="pic"/>
          </p:nvPr>
        </p:nvSpPr>
        <p:spPr>
          <a:xfrm>
            <a:off x="9085537" y="2505584"/>
            <a:ext cx="1746504" cy="1746504"/>
          </a:xfrm>
          <a:prstGeom prst="ellipse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am x8">
  <p:cSld name="Team x8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7"/>
          <p:cNvSpPr/>
          <p:nvPr/>
        </p:nvSpPr>
        <p:spPr>
          <a:xfrm flipH="1">
            <a:off x="1704107" y="4055522"/>
            <a:ext cx="1231495" cy="1231495"/>
          </a:xfrm>
          <a:prstGeom prst="ellipse">
            <a:avLst/>
          </a:prstGeom>
          <a:gradFill>
            <a:gsLst>
              <a:gs pos="0">
                <a:schemeClr val="accent3"/>
              </a:gs>
              <a:gs pos="18000">
                <a:schemeClr val="accent3"/>
              </a:gs>
              <a:gs pos="52000">
                <a:srgbClr val="AAA5F9">
                  <a:alpha val="69411"/>
                </a:srgbClr>
              </a:gs>
              <a:gs pos="100000">
                <a:srgbClr val="AAA5F9">
                  <a:alpha val="69411"/>
                </a:srgbClr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70" name="Google Shape;170;p27"/>
          <p:cNvSpPr/>
          <p:nvPr/>
        </p:nvSpPr>
        <p:spPr>
          <a:xfrm flipH="1">
            <a:off x="4228381" y="1853643"/>
            <a:ext cx="1231495" cy="1231495"/>
          </a:xfrm>
          <a:prstGeom prst="ellipse">
            <a:avLst/>
          </a:prstGeom>
          <a:gradFill>
            <a:gsLst>
              <a:gs pos="0">
                <a:schemeClr val="accent3"/>
              </a:gs>
              <a:gs pos="18000">
                <a:schemeClr val="accent3"/>
              </a:gs>
              <a:gs pos="52000">
                <a:srgbClr val="AAA5F9">
                  <a:alpha val="69411"/>
                </a:srgbClr>
              </a:gs>
              <a:gs pos="100000">
                <a:srgbClr val="AAA5F9">
                  <a:alpha val="69411"/>
                </a:srgbClr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71" name="Google Shape;171;p27"/>
          <p:cNvSpPr/>
          <p:nvPr/>
        </p:nvSpPr>
        <p:spPr>
          <a:xfrm flipH="1">
            <a:off x="6752655" y="4055275"/>
            <a:ext cx="1231495" cy="1231495"/>
          </a:xfrm>
          <a:prstGeom prst="ellipse">
            <a:avLst/>
          </a:prstGeom>
          <a:gradFill>
            <a:gsLst>
              <a:gs pos="0">
                <a:schemeClr val="accent3"/>
              </a:gs>
              <a:gs pos="18000">
                <a:schemeClr val="accent3"/>
              </a:gs>
              <a:gs pos="52000">
                <a:srgbClr val="AAA5F9">
                  <a:alpha val="69411"/>
                </a:srgbClr>
              </a:gs>
              <a:gs pos="100000">
                <a:srgbClr val="AAA5F9">
                  <a:alpha val="69411"/>
                </a:srgbClr>
              </a:gs>
            </a:gsLst>
            <a:path path="circle">
              <a:fillToRect r="100%" t="100%"/>
            </a:path>
            <a:tileRect b="-100%" l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72" name="Google Shape;172;p27"/>
          <p:cNvSpPr/>
          <p:nvPr/>
        </p:nvSpPr>
        <p:spPr>
          <a:xfrm flipH="1">
            <a:off x="9280950" y="4066155"/>
            <a:ext cx="1231495" cy="1231495"/>
          </a:xfrm>
          <a:prstGeom prst="ellipse">
            <a:avLst/>
          </a:prstGeom>
          <a:gradFill>
            <a:gsLst>
              <a:gs pos="0">
                <a:schemeClr val="accent1"/>
              </a:gs>
              <a:gs pos="77000">
                <a:srgbClr val="F6A6F4">
                  <a:alpha val="69019"/>
                </a:srgbClr>
              </a:gs>
              <a:gs pos="100000">
                <a:srgbClr val="F6A6F4">
                  <a:alpha val="69019"/>
                </a:srgbClr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73" name="Google Shape;173;p27"/>
          <p:cNvSpPr/>
          <p:nvPr/>
        </p:nvSpPr>
        <p:spPr>
          <a:xfrm flipH="1">
            <a:off x="4228381" y="4056366"/>
            <a:ext cx="1231495" cy="1231495"/>
          </a:xfrm>
          <a:prstGeom prst="ellipse">
            <a:avLst/>
          </a:prstGeom>
          <a:gradFill>
            <a:gsLst>
              <a:gs pos="0">
                <a:schemeClr val="accent1"/>
              </a:gs>
              <a:gs pos="77000">
                <a:srgbClr val="F6A6F4">
                  <a:alpha val="69019"/>
                </a:srgbClr>
              </a:gs>
              <a:gs pos="100000">
                <a:srgbClr val="F6A6F4">
                  <a:alpha val="69019"/>
                </a:srgbClr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74" name="Google Shape;174;p27"/>
          <p:cNvSpPr/>
          <p:nvPr/>
        </p:nvSpPr>
        <p:spPr>
          <a:xfrm flipH="1">
            <a:off x="9276929" y="1861862"/>
            <a:ext cx="1231495" cy="1231495"/>
          </a:xfrm>
          <a:prstGeom prst="ellipse">
            <a:avLst/>
          </a:prstGeom>
          <a:gradFill>
            <a:gsLst>
              <a:gs pos="0">
                <a:schemeClr val="accent3"/>
              </a:gs>
              <a:gs pos="18000">
                <a:schemeClr val="accent3"/>
              </a:gs>
              <a:gs pos="52000">
                <a:srgbClr val="AAA5F9">
                  <a:alpha val="69411"/>
                </a:srgbClr>
              </a:gs>
              <a:gs pos="100000">
                <a:srgbClr val="AAA5F9">
                  <a:alpha val="69411"/>
                </a:srgbClr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75" name="Google Shape;175;p27"/>
          <p:cNvSpPr/>
          <p:nvPr/>
        </p:nvSpPr>
        <p:spPr>
          <a:xfrm flipH="1">
            <a:off x="6752655" y="1855810"/>
            <a:ext cx="1231495" cy="1231495"/>
          </a:xfrm>
          <a:prstGeom prst="ellipse">
            <a:avLst/>
          </a:prstGeom>
          <a:gradFill>
            <a:gsLst>
              <a:gs pos="0">
                <a:schemeClr val="accent1"/>
              </a:gs>
              <a:gs pos="77000">
                <a:srgbClr val="F6A6F4">
                  <a:alpha val="69019"/>
                </a:srgbClr>
              </a:gs>
              <a:gs pos="100000">
                <a:srgbClr val="F6A6F4">
                  <a:alpha val="69019"/>
                </a:srgbClr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76" name="Google Shape;176;p27"/>
          <p:cNvSpPr/>
          <p:nvPr/>
        </p:nvSpPr>
        <p:spPr>
          <a:xfrm flipH="1">
            <a:off x="1692043" y="1846020"/>
            <a:ext cx="1231495" cy="1231495"/>
          </a:xfrm>
          <a:prstGeom prst="ellipse">
            <a:avLst/>
          </a:prstGeom>
          <a:gradFill>
            <a:gsLst>
              <a:gs pos="0">
                <a:schemeClr val="accent1"/>
              </a:gs>
              <a:gs pos="77000">
                <a:srgbClr val="F6A6F4">
                  <a:alpha val="69019"/>
                </a:srgbClr>
              </a:gs>
              <a:gs pos="100000">
                <a:srgbClr val="F6A6F4">
                  <a:alpha val="69019"/>
                </a:srgbClr>
              </a:gs>
            </a:gsLst>
            <a:path path="circle">
              <a:fillToRect r="100%" t="100%"/>
            </a:path>
            <a:tileRect b="-100%" l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77" name="Google Shape;177;p27"/>
          <p:cNvSpPr txBox="1"/>
          <p:nvPr>
            <p:ph type="title"/>
          </p:nvPr>
        </p:nvSpPr>
        <p:spPr>
          <a:xfrm>
            <a:off x="1656588" y="338328"/>
            <a:ext cx="8878824" cy="10698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Twentieth Century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p27"/>
          <p:cNvSpPr txBox="1"/>
          <p:nvPr>
            <p:ph idx="11" type="ftr"/>
          </p:nvPr>
        </p:nvSpPr>
        <p:spPr>
          <a:xfrm>
            <a:off x="466344" y="6190488"/>
            <a:ext cx="233172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9" name="Google Shape;179;p27"/>
          <p:cNvSpPr txBox="1"/>
          <p:nvPr>
            <p:ph idx="12" type="sldNum"/>
          </p:nvPr>
        </p:nvSpPr>
        <p:spPr>
          <a:xfrm>
            <a:off x="329184" y="411480"/>
            <a:ext cx="521208" cy="3108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0" name="Google Shape;180;p27"/>
          <p:cNvSpPr txBox="1"/>
          <p:nvPr>
            <p:ph idx="1" type="body"/>
          </p:nvPr>
        </p:nvSpPr>
        <p:spPr>
          <a:xfrm>
            <a:off x="1176854" y="3209544"/>
            <a:ext cx="2286000" cy="182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1" name="Google Shape;181;p27"/>
          <p:cNvSpPr txBox="1"/>
          <p:nvPr>
            <p:ph idx="2" type="body"/>
          </p:nvPr>
        </p:nvSpPr>
        <p:spPr>
          <a:xfrm>
            <a:off x="1176854" y="3447288"/>
            <a:ext cx="2286000" cy="2651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2" name="Google Shape;182;p27"/>
          <p:cNvSpPr txBox="1"/>
          <p:nvPr>
            <p:ph idx="3" type="body"/>
          </p:nvPr>
        </p:nvSpPr>
        <p:spPr>
          <a:xfrm>
            <a:off x="3701128" y="3209544"/>
            <a:ext cx="2286000" cy="182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3" name="Google Shape;183;p27"/>
          <p:cNvSpPr txBox="1"/>
          <p:nvPr>
            <p:ph idx="4" type="body"/>
          </p:nvPr>
        </p:nvSpPr>
        <p:spPr>
          <a:xfrm>
            <a:off x="3701128" y="3447288"/>
            <a:ext cx="2286000" cy="2651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4" name="Google Shape;184;p27"/>
          <p:cNvSpPr txBox="1"/>
          <p:nvPr>
            <p:ph idx="5" type="body"/>
          </p:nvPr>
        </p:nvSpPr>
        <p:spPr>
          <a:xfrm>
            <a:off x="6225402" y="3209544"/>
            <a:ext cx="2286000" cy="182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5" name="Google Shape;185;p27"/>
          <p:cNvSpPr txBox="1"/>
          <p:nvPr>
            <p:ph idx="6" type="body"/>
          </p:nvPr>
        </p:nvSpPr>
        <p:spPr>
          <a:xfrm>
            <a:off x="6225402" y="3447288"/>
            <a:ext cx="2286000" cy="2651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6" name="Google Shape;186;p27"/>
          <p:cNvSpPr txBox="1"/>
          <p:nvPr>
            <p:ph idx="7" type="body"/>
          </p:nvPr>
        </p:nvSpPr>
        <p:spPr>
          <a:xfrm>
            <a:off x="8749676" y="3209544"/>
            <a:ext cx="2286000" cy="182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7" name="Google Shape;187;p27"/>
          <p:cNvSpPr txBox="1"/>
          <p:nvPr>
            <p:ph idx="8" type="body"/>
          </p:nvPr>
        </p:nvSpPr>
        <p:spPr>
          <a:xfrm>
            <a:off x="8749676" y="3447288"/>
            <a:ext cx="2286000" cy="2651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8" name="Google Shape;188;p27"/>
          <p:cNvSpPr/>
          <p:nvPr>
            <p:ph idx="9" type="pic"/>
          </p:nvPr>
        </p:nvSpPr>
        <p:spPr>
          <a:xfrm>
            <a:off x="1782010" y="1935987"/>
            <a:ext cx="1051560" cy="1051560"/>
          </a:xfrm>
          <a:prstGeom prst="ellipse">
            <a:avLst/>
          </a:prstGeom>
          <a:noFill/>
          <a:ln>
            <a:noFill/>
          </a:ln>
        </p:spPr>
      </p:sp>
      <p:sp>
        <p:nvSpPr>
          <p:cNvPr id="189" name="Google Shape;189;p27"/>
          <p:cNvSpPr/>
          <p:nvPr>
            <p:ph idx="13" type="pic"/>
          </p:nvPr>
        </p:nvSpPr>
        <p:spPr>
          <a:xfrm>
            <a:off x="4318348" y="1935987"/>
            <a:ext cx="1051560" cy="1051560"/>
          </a:xfrm>
          <a:prstGeom prst="ellipse">
            <a:avLst/>
          </a:prstGeom>
          <a:noFill/>
          <a:ln>
            <a:noFill/>
          </a:ln>
        </p:spPr>
      </p:sp>
      <p:sp>
        <p:nvSpPr>
          <p:cNvPr id="190" name="Google Shape;190;p27"/>
          <p:cNvSpPr/>
          <p:nvPr>
            <p:ph idx="14" type="pic"/>
          </p:nvPr>
        </p:nvSpPr>
        <p:spPr>
          <a:xfrm>
            <a:off x="6842622" y="1935987"/>
            <a:ext cx="1051560" cy="1051560"/>
          </a:xfrm>
          <a:prstGeom prst="ellipse">
            <a:avLst/>
          </a:prstGeom>
          <a:noFill/>
          <a:ln>
            <a:noFill/>
          </a:ln>
        </p:spPr>
      </p:sp>
      <p:sp>
        <p:nvSpPr>
          <p:cNvPr id="191" name="Google Shape;191;p27"/>
          <p:cNvSpPr/>
          <p:nvPr>
            <p:ph idx="15" type="pic"/>
          </p:nvPr>
        </p:nvSpPr>
        <p:spPr>
          <a:xfrm>
            <a:off x="9366896" y="1935987"/>
            <a:ext cx="1051560" cy="1051560"/>
          </a:xfrm>
          <a:prstGeom prst="ellipse">
            <a:avLst/>
          </a:prstGeom>
          <a:noFill/>
          <a:ln>
            <a:noFill/>
          </a:ln>
        </p:spPr>
      </p:sp>
      <p:sp>
        <p:nvSpPr>
          <p:cNvPr id="192" name="Google Shape;192;p27"/>
          <p:cNvSpPr/>
          <p:nvPr>
            <p:ph idx="16" type="pic"/>
          </p:nvPr>
        </p:nvSpPr>
        <p:spPr>
          <a:xfrm>
            <a:off x="1794074" y="4145489"/>
            <a:ext cx="1051560" cy="1051560"/>
          </a:xfrm>
          <a:prstGeom prst="ellipse">
            <a:avLst/>
          </a:prstGeom>
          <a:noFill/>
          <a:ln>
            <a:noFill/>
          </a:ln>
        </p:spPr>
      </p:sp>
      <p:sp>
        <p:nvSpPr>
          <p:cNvPr id="193" name="Google Shape;193;p27"/>
          <p:cNvSpPr/>
          <p:nvPr>
            <p:ph idx="17" type="pic"/>
          </p:nvPr>
        </p:nvSpPr>
        <p:spPr>
          <a:xfrm>
            <a:off x="4318348" y="4146333"/>
            <a:ext cx="1051560" cy="1051560"/>
          </a:xfrm>
          <a:prstGeom prst="ellipse">
            <a:avLst/>
          </a:prstGeom>
          <a:noFill/>
          <a:ln>
            <a:noFill/>
          </a:ln>
        </p:spPr>
      </p:sp>
      <p:sp>
        <p:nvSpPr>
          <p:cNvPr id="194" name="Google Shape;194;p27"/>
          <p:cNvSpPr/>
          <p:nvPr>
            <p:ph idx="18" type="pic"/>
          </p:nvPr>
        </p:nvSpPr>
        <p:spPr>
          <a:xfrm>
            <a:off x="6842622" y="4145242"/>
            <a:ext cx="1051560" cy="1051560"/>
          </a:xfrm>
          <a:prstGeom prst="ellipse">
            <a:avLst/>
          </a:prstGeom>
          <a:noFill/>
          <a:ln>
            <a:noFill/>
          </a:ln>
        </p:spPr>
      </p:sp>
      <p:sp>
        <p:nvSpPr>
          <p:cNvPr id="195" name="Google Shape;195;p27"/>
          <p:cNvSpPr/>
          <p:nvPr>
            <p:ph idx="19" type="pic"/>
          </p:nvPr>
        </p:nvSpPr>
        <p:spPr>
          <a:xfrm>
            <a:off x="9370917" y="4156122"/>
            <a:ext cx="1051560" cy="1051560"/>
          </a:xfrm>
          <a:prstGeom prst="ellipse">
            <a:avLst/>
          </a:prstGeom>
          <a:noFill/>
          <a:ln>
            <a:noFill/>
          </a:ln>
        </p:spPr>
      </p:sp>
      <p:sp>
        <p:nvSpPr>
          <p:cNvPr id="196" name="Google Shape;196;p27"/>
          <p:cNvSpPr txBox="1"/>
          <p:nvPr>
            <p:ph idx="20" type="body"/>
          </p:nvPr>
        </p:nvSpPr>
        <p:spPr>
          <a:xfrm>
            <a:off x="1176854" y="5440680"/>
            <a:ext cx="2286000" cy="182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7" name="Google Shape;197;p27"/>
          <p:cNvSpPr txBox="1"/>
          <p:nvPr>
            <p:ph idx="21" type="body"/>
          </p:nvPr>
        </p:nvSpPr>
        <p:spPr>
          <a:xfrm>
            <a:off x="1176854" y="5678424"/>
            <a:ext cx="2286000" cy="2651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8" name="Google Shape;198;p27"/>
          <p:cNvSpPr txBox="1"/>
          <p:nvPr>
            <p:ph idx="22" type="body"/>
          </p:nvPr>
        </p:nvSpPr>
        <p:spPr>
          <a:xfrm>
            <a:off x="3701128" y="5440680"/>
            <a:ext cx="2286000" cy="182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9" name="Google Shape;199;p27"/>
          <p:cNvSpPr txBox="1"/>
          <p:nvPr>
            <p:ph idx="23" type="body"/>
          </p:nvPr>
        </p:nvSpPr>
        <p:spPr>
          <a:xfrm>
            <a:off x="3701128" y="5678424"/>
            <a:ext cx="2286000" cy="2651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0" name="Google Shape;200;p27"/>
          <p:cNvSpPr txBox="1"/>
          <p:nvPr>
            <p:ph idx="24" type="body"/>
          </p:nvPr>
        </p:nvSpPr>
        <p:spPr>
          <a:xfrm>
            <a:off x="6225402" y="5440680"/>
            <a:ext cx="2286000" cy="182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1" name="Google Shape;201;p27"/>
          <p:cNvSpPr txBox="1"/>
          <p:nvPr>
            <p:ph idx="25" type="body"/>
          </p:nvPr>
        </p:nvSpPr>
        <p:spPr>
          <a:xfrm>
            <a:off x="6225402" y="5678424"/>
            <a:ext cx="2286000" cy="2651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2" name="Google Shape;202;p27"/>
          <p:cNvSpPr txBox="1"/>
          <p:nvPr>
            <p:ph idx="26" type="body"/>
          </p:nvPr>
        </p:nvSpPr>
        <p:spPr>
          <a:xfrm>
            <a:off x="8749676" y="5440680"/>
            <a:ext cx="2286000" cy="182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3" name="Google Shape;203;p27"/>
          <p:cNvSpPr txBox="1"/>
          <p:nvPr>
            <p:ph idx="27" type="body"/>
          </p:nvPr>
        </p:nvSpPr>
        <p:spPr>
          <a:xfrm>
            <a:off x="8749676" y="5678424"/>
            <a:ext cx="2286000" cy="2651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mmary" showMasterSp="0">
  <p:cSld name="Summary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8"/>
          <p:cNvSpPr/>
          <p:nvPr/>
        </p:nvSpPr>
        <p:spPr>
          <a:xfrm>
            <a:off x="0" y="3079989"/>
            <a:ext cx="4744043" cy="3778013"/>
          </a:xfrm>
          <a:custGeom>
            <a:rect b="b" l="l" r="r" t="t"/>
            <a:pathLst>
              <a:path extrusionOk="0" h="3778013" w="4744043">
                <a:moveTo>
                  <a:pt x="552680" y="2"/>
                </a:moveTo>
                <a:cubicBezTo>
                  <a:pt x="1474475" y="1086"/>
                  <a:pt x="2486209" y="585872"/>
                  <a:pt x="3368067" y="2076456"/>
                </a:cubicBezTo>
                <a:cubicBezTo>
                  <a:pt x="3678455" y="2598086"/>
                  <a:pt x="4104379" y="3133243"/>
                  <a:pt x="4603294" y="3641510"/>
                </a:cubicBezTo>
                <a:lnTo>
                  <a:pt x="4744043" y="3778013"/>
                </a:lnTo>
                <a:lnTo>
                  <a:pt x="0" y="3778013"/>
                </a:lnTo>
                <a:lnTo>
                  <a:pt x="0" y="73323"/>
                </a:lnTo>
                <a:lnTo>
                  <a:pt x="163773" y="34335"/>
                </a:lnTo>
                <a:cubicBezTo>
                  <a:pt x="291146" y="11604"/>
                  <a:pt x="420996" y="-154"/>
                  <a:pt x="552680" y="2"/>
                </a:cubicBezTo>
                <a:close/>
              </a:path>
            </a:pathLst>
          </a:custGeom>
          <a:gradFill>
            <a:gsLst>
              <a:gs pos="0">
                <a:srgbClr val="0F2857">
                  <a:alpha val="67843"/>
                </a:srgbClr>
              </a:gs>
              <a:gs pos="41000">
                <a:srgbClr val="0F2857">
                  <a:alpha val="67843"/>
                </a:srgbClr>
              </a:gs>
              <a:gs pos="100000">
                <a:srgbClr val="92CDF0">
                  <a:alpha val="29019"/>
                </a:srgbClr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06" name="Google Shape;206;p28"/>
          <p:cNvSpPr/>
          <p:nvPr/>
        </p:nvSpPr>
        <p:spPr>
          <a:xfrm>
            <a:off x="1" y="0"/>
            <a:ext cx="6552595" cy="3112082"/>
          </a:xfrm>
          <a:custGeom>
            <a:rect b="b" l="l" r="r" t="t"/>
            <a:pathLst>
              <a:path extrusionOk="0" h="3112082" w="6552595">
                <a:moveTo>
                  <a:pt x="6552595" y="0"/>
                </a:moveTo>
                <a:lnTo>
                  <a:pt x="6479403" y="116338"/>
                </a:lnTo>
                <a:cubicBezTo>
                  <a:pt x="6181653" y="532833"/>
                  <a:pt x="5587528" y="785625"/>
                  <a:pt x="4627940" y="645238"/>
                </a:cubicBezTo>
                <a:cubicBezTo>
                  <a:pt x="3343367" y="460619"/>
                  <a:pt x="1347900" y="971915"/>
                  <a:pt x="631580" y="1915852"/>
                </a:cubicBezTo>
                <a:cubicBezTo>
                  <a:pt x="407731" y="2210834"/>
                  <a:pt x="204970" y="2565624"/>
                  <a:pt x="46252" y="2980209"/>
                </a:cubicBezTo>
                <a:lnTo>
                  <a:pt x="0" y="3112082"/>
                </a:lnTo>
                <a:lnTo>
                  <a:pt x="0" y="1037361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92CDF0">
                  <a:alpha val="56470"/>
                </a:srgbClr>
              </a:gs>
              <a:gs pos="76000">
                <a:srgbClr val="0F2857"/>
              </a:gs>
              <a:gs pos="100000">
                <a:srgbClr val="0F285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07" name="Google Shape;207;p28"/>
          <p:cNvSpPr/>
          <p:nvPr/>
        </p:nvSpPr>
        <p:spPr>
          <a:xfrm>
            <a:off x="10269564" y="0"/>
            <a:ext cx="1922436" cy="5772376"/>
          </a:xfrm>
          <a:custGeom>
            <a:rect b="b" l="l" r="r" t="t"/>
            <a:pathLst>
              <a:path extrusionOk="0" h="5772376" w="1922436">
                <a:moveTo>
                  <a:pt x="0" y="0"/>
                </a:moveTo>
                <a:lnTo>
                  <a:pt x="1922436" y="0"/>
                </a:lnTo>
                <a:lnTo>
                  <a:pt x="1922436" y="5770832"/>
                </a:lnTo>
                <a:lnTo>
                  <a:pt x="1785843" y="5772376"/>
                </a:lnTo>
                <a:cubicBezTo>
                  <a:pt x="715486" y="5737436"/>
                  <a:pt x="-199675" y="4895626"/>
                  <a:pt x="167636" y="2958760"/>
                </a:cubicBezTo>
                <a:cubicBezTo>
                  <a:pt x="324540" y="2119813"/>
                  <a:pt x="262661" y="1037667"/>
                  <a:pt x="11457" y="41049"/>
                </a:cubicBezTo>
                <a:close/>
              </a:path>
            </a:pathLst>
          </a:custGeom>
          <a:gradFill>
            <a:gsLst>
              <a:gs pos="0">
                <a:srgbClr val="92CDF0">
                  <a:alpha val="9803"/>
                </a:srgbClr>
              </a:gs>
              <a:gs pos="10000">
                <a:srgbClr val="92CDF0">
                  <a:alpha val="9803"/>
                </a:srgbClr>
              </a:gs>
              <a:gs pos="100000">
                <a:srgbClr val="92CDF0">
                  <a:alpha val="47450"/>
                </a:srgbClr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08" name="Google Shape;208;p28"/>
          <p:cNvSpPr/>
          <p:nvPr/>
        </p:nvSpPr>
        <p:spPr>
          <a:xfrm>
            <a:off x="10861332" y="0"/>
            <a:ext cx="1330669" cy="3088658"/>
          </a:xfrm>
          <a:custGeom>
            <a:rect b="b" l="l" r="r" t="t"/>
            <a:pathLst>
              <a:path extrusionOk="0" h="3088658" w="1330669">
                <a:moveTo>
                  <a:pt x="0" y="0"/>
                </a:moveTo>
                <a:lnTo>
                  <a:pt x="1330669" y="0"/>
                </a:lnTo>
                <a:lnTo>
                  <a:pt x="1330669" y="3088658"/>
                </a:lnTo>
                <a:lnTo>
                  <a:pt x="1265038" y="3075052"/>
                </a:lnTo>
                <a:cubicBezTo>
                  <a:pt x="597017" y="2898062"/>
                  <a:pt x="64513" y="2241595"/>
                  <a:pt x="84101" y="918166"/>
                </a:cubicBezTo>
                <a:cubicBezTo>
                  <a:pt x="87550" y="637183"/>
                  <a:pt x="59230" y="331259"/>
                  <a:pt x="3100" y="15153"/>
                </a:cubicBezTo>
                <a:close/>
              </a:path>
            </a:pathLst>
          </a:custGeom>
          <a:solidFill>
            <a:schemeClr val="accent1">
              <a:alpha val="50588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09" name="Google Shape;209;p28"/>
          <p:cNvSpPr/>
          <p:nvPr/>
        </p:nvSpPr>
        <p:spPr>
          <a:xfrm>
            <a:off x="1474384" y="1005155"/>
            <a:ext cx="9243233" cy="4978750"/>
          </a:xfrm>
          <a:prstGeom prst="roundRect">
            <a:avLst>
              <a:gd fmla="val 6806" name="adj"/>
            </a:avLst>
          </a:prstGeom>
          <a:gradFill>
            <a:gsLst>
              <a:gs pos="0">
                <a:srgbClr val="FFFFFF">
                  <a:alpha val="12941"/>
                </a:srgbClr>
              </a:gs>
              <a:gs pos="6000">
                <a:srgbClr val="FFFFFF">
                  <a:alpha val="12941"/>
                </a:srgbClr>
              </a:gs>
              <a:gs pos="46000">
                <a:srgbClr val="FFFFFF">
                  <a:alpha val="16862"/>
                </a:srgbClr>
              </a:gs>
              <a:gs pos="99000">
                <a:srgbClr val="FFFFFF">
                  <a:alpha val="2745"/>
                </a:srgbClr>
              </a:gs>
              <a:gs pos="100000">
                <a:srgbClr val="FFFFFF">
                  <a:alpha val="2745"/>
                </a:srgbClr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63500" sx="1000" rotWithShape="0" algn="t" dir="5400000" dist="38100" sy="1000">
              <a:srgbClr val="000000">
                <a:alpha val="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attrocento Sans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28"/>
          <p:cNvSpPr txBox="1"/>
          <p:nvPr>
            <p:ph type="ctrTitle"/>
          </p:nvPr>
        </p:nvSpPr>
        <p:spPr>
          <a:xfrm>
            <a:off x="2228088" y="2157984"/>
            <a:ext cx="7735824" cy="10698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Twentieth Century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1" name="Google Shape;211;p28"/>
          <p:cNvSpPr txBox="1"/>
          <p:nvPr>
            <p:ph idx="1" type="subTitle"/>
          </p:nvPr>
        </p:nvSpPr>
        <p:spPr>
          <a:xfrm>
            <a:off x="2228088" y="3685032"/>
            <a:ext cx="7735824" cy="11338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cxnSp>
        <p:nvCxnSpPr>
          <p:cNvPr id="212" name="Google Shape;212;p28"/>
          <p:cNvCxnSpPr/>
          <p:nvPr/>
        </p:nvCxnSpPr>
        <p:spPr>
          <a:xfrm>
            <a:off x="6115287" y="2597113"/>
            <a:ext cx="0" cy="165518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13" name="Google Shape;213;p28"/>
          <p:cNvSpPr/>
          <p:nvPr/>
        </p:nvSpPr>
        <p:spPr>
          <a:xfrm>
            <a:off x="0" y="0"/>
            <a:ext cx="2862855" cy="1527696"/>
          </a:xfrm>
          <a:custGeom>
            <a:rect b="b" l="l" r="r" t="t"/>
            <a:pathLst>
              <a:path extrusionOk="0" h="1527696" w="2862855">
                <a:moveTo>
                  <a:pt x="0" y="0"/>
                </a:moveTo>
                <a:lnTo>
                  <a:pt x="2862855" y="0"/>
                </a:lnTo>
                <a:lnTo>
                  <a:pt x="2757362" y="85011"/>
                </a:lnTo>
                <a:cubicBezTo>
                  <a:pt x="2560942" y="227521"/>
                  <a:pt x="2295416" y="345289"/>
                  <a:pt x="1949659" y="424032"/>
                </a:cubicBezTo>
                <a:cubicBezTo>
                  <a:pt x="1377417" y="555874"/>
                  <a:pt x="700343" y="918207"/>
                  <a:pt x="170555" y="1373059"/>
                </a:cubicBezTo>
                <a:lnTo>
                  <a:pt x="0" y="1527696"/>
                </a:lnTo>
                <a:lnTo>
                  <a:pt x="0" y="872969"/>
                </a:lnTo>
                <a:close/>
              </a:path>
            </a:pathLst>
          </a:custGeom>
          <a:gradFill>
            <a:gsLst>
              <a:gs pos="0">
                <a:srgbClr val="C3B9F2">
                  <a:alpha val="69411"/>
                </a:srgbClr>
              </a:gs>
              <a:gs pos="100000">
                <a:srgbClr val="0F2857">
                  <a:alpha val="40000"/>
                </a:srgbClr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14" name="Google Shape;214;p28"/>
          <p:cNvSpPr/>
          <p:nvPr/>
        </p:nvSpPr>
        <p:spPr>
          <a:xfrm>
            <a:off x="2" y="4761091"/>
            <a:ext cx="3131151" cy="2096908"/>
          </a:xfrm>
          <a:custGeom>
            <a:rect b="b" l="l" r="r" t="t"/>
            <a:pathLst>
              <a:path extrusionOk="0" h="2096908" w="3131151">
                <a:moveTo>
                  <a:pt x="186163" y="0"/>
                </a:moveTo>
                <a:cubicBezTo>
                  <a:pt x="883663" y="24692"/>
                  <a:pt x="1675023" y="432572"/>
                  <a:pt x="2469297" y="1411265"/>
                </a:cubicBezTo>
                <a:cubicBezTo>
                  <a:pt x="2632187" y="1610943"/>
                  <a:pt x="2819757" y="1809855"/>
                  <a:pt x="3026909" y="2004423"/>
                </a:cubicBezTo>
                <a:lnTo>
                  <a:pt x="3131151" y="2096908"/>
                </a:lnTo>
                <a:lnTo>
                  <a:pt x="0" y="2096908"/>
                </a:lnTo>
                <a:lnTo>
                  <a:pt x="0" y="4640"/>
                </a:lnTo>
                <a:close/>
              </a:path>
            </a:pathLst>
          </a:custGeom>
          <a:gradFill>
            <a:gsLst>
              <a:gs pos="0">
                <a:srgbClr val="F6A6F4">
                  <a:alpha val="50980"/>
                </a:srgbClr>
              </a:gs>
              <a:gs pos="47000">
                <a:srgbClr val="F6A6F4">
                  <a:alpha val="50980"/>
                </a:srgbClr>
              </a:gs>
              <a:gs pos="100000">
                <a:srgbClr val="C3B9F2">
                  <a:alpha val="24313"/>
                </a:srgbClr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15" name="Google Shape;215;p28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buNone/>
              <a:defRPr sz="1300"/>
            </a:lvl1pPr>
            <a:lvl2pPr lvl="1" algn="r">
              <a:buNone/>
              <a:defRPr sz="1300"/>
            </a:lvl2pPr>
            <a:lvl3pPr lvl="2" algn="r">
              <a:buNone/>
              <a:defRPr sz="1300"/>
            </a:lvl3pPr>
            <a:lvl4pPr lvl="3" algn="r">
              <a:buNone/>
              <a:defRPr sz="1300"/>
            </a:lvl4pPr>
            <a:lvl5pPr lvl="4" algn="r">
              <a:buNone/>
              <a:defRPr sz="1300"/>
            </a:lvl5pPr>
            <a:lvl6pPr lvl="5" algn="r">
              <a:buNone/>
              <a:defRPr sz="1300"/>
            </a:lvl6pPr>
            <a:lvl7pPr lvl="6" algn="r">
              <a:buNone/>
              <a:defRPr sz="1300"/>
            </a:lvl7pPr>
            <a:lvl8pPr lvl="7" algn="r">
              <a:buNone/>
              <a:defRPr sz="1300"/>
            </a:lvl8pPr>
            <a:lvl9pPr lvl="8" algn="r">
              <a:buNone/>
              <a:defRPr sz="13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osing" showMasterSp="0" type="secHead">
  <p:cSld name="SECTION_HEADER"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9"/>
          <p:cNvSpPr txBox="1"/>
          <p:nvPr>
            <p:ph type="title"/>
          </p:nvPr>
        </p:nvSpPr>
        <p:spPr>
          <a:xfrm>
            <a:off x="6592824" y="1856232"/>
            <a:ext cx="4718304" cy="10698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wentieth Century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8" name="Google Shape;218;p29"/>
          <p:cNvSpPr txBox="1"/>
          <p:nvPr>
            <p:ph idx="1" type="body"/>
          </p:nvPr>
        </p:nvSpPr>
        <p:spPr>
          <a:xfrm>
            <a:off x="6601968" y="3374136"/>
            <a:ext cx="4709160" cy="23957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19" name="Google Shape;219;p29"/>
          <p:cNvSpPr/>
          <p:nvPr/>
        </p:nvSpPr>
        <p:spPr>
          <a:xfrm rot="-5400000">
            <a:off x="-1248967" y="1248969"/>
            <a:ext cx="6858000" cy="4360065"/>
          </a:xfrm>
          <a:custGeom>
            <a:rect b="b" l="l" r="r" t="t"/>
            <a:pathLst>
              <a:path extrusionOk="0" h="4360065" w="6858000">
                <a:moveTo>
                  <a:pt x="6858000" y="0"/>
                </a:moveTo>
                <a:lnTo>
                  <a:pt x="6858000" y="4019634"/>
                </a:lnTo>
                <a:lnTo>
                  <a:pt x="6786526" y="3987694"/>
                </a:lnTo>
                <a:cubicBezTo>
                  <a:pt x="6330423" y="3769997"/>
                  <a:pt x="5587519" y="3251791"/>
                  <a:pt x="4380589" y="3270469"/>
                </a:cubicBezTo>
                <a:cubicBezTo>
                  <a:pt x="3001241" y="3291816"/>
                  <a:pt x="2442968" y="4353863"/>
                  <a:pt x="1148443" y="4360028"/>
                </a:cubicBezTo>
                <a:cubicBezTo>
                  <a:pt x="743904" y="4361955"/>
                  <a:pt x="389317" y="4288650"/>
                  <a:pt x="93033" y="4174462"/>
                </a:cubicBezTo>
                <a:lnTo>
                  <a:pt x="0" y="4134599"/>
                </a:lnTo>
                <a:lnTo>
                  <a:pt x="0" y="0"/>
                </a:lnTo>
                <a:lnTo>
                  <a:pt x="6858000" y="0"/>
                </a:lnTo>
                <a:close/>
              </a:path>
            </a:pathLst>
          </a:custGeom>
          <a:solidFill>
            <a:schemeClr val="accent4">
              <a:alpha val="13725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20" name="Google Shape;220;p29"/>
          <p:cNvSpPr/>
          <p:nvPr/>
        </p:nvSpPr>
        <p:spPr>
          <a:xfrm flipH="1" rot="-5400000">
            <a:off x="-952024" y="952025"/>
            <a:ext cx="6858000" cy="4953950"/>
          </a:xfrm>
          <a:custGeom>
            <a:rect b="b" l="l" r="r" t="t"/>
            <a:pathLst>
              <a:path extrusionOk="0" h="4953950" w="6858000">
                <a:moveTo>
                  <a:pt x="0" y="0"/>
                </a:moveTo>
                <a:lnTo>
                  <a:pt x="0" y="4289773"/>
                </a:lnTo>
                <a:lnTo>
                  <a:pt x="181159" y="4411259"/>
                </a:lnTo>
                <a:cubicBezTo>
                  <a:pt x="694541" y="4727180"/>
                  <a:pt x="1386349" y="4958196"/>
                  <a:pt x="2222746" y="4953891"/>
                </a:cubicBezTo>
                <a:cubicBezTo>
                  <a:pt x="4074768" y="4944360"/>
                  <a:pt x="4906383" y="3353427"/>
                  <a:pt x="6808516" y="3223031"/>
                </a:cubicBezTo>
                <a:lnTo>
                  <a:pt x="6858000" y="3220931"/>
                </a:lnTo>
                <a:lnTo>
                  <a:pt x="6858000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F6A6F4">
                  <a:alpha val="52941"/>
                </a:srgbClr>
              </a:gs>
              <a:gs pos="20000">
                <a:srgbClr val="F6A6F4">
                  <a:alpha val="52941"/>
                </a:srgbClr>
              </a:gs>
              <a:gs pos="90000">
                <a:srgbClr val="170CC2">
                  <a:alpha val="72156"/>
                </a:srgbClr>
              </a:gs>
              <a:gs pos="100000">
                <a:srgbClr val="170CC2">
                  <a:alpha val="72156"/>
                </a:srgbClr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21" name="Google Shape;221;p29"/>
          <p:cNvSpPr/>
          <p:nvPr/>
        </p:nvSpPr>
        <p:spPr>
          <a:xfrm flipH="1" rot="-5400000">
            <a:off x="-1513890" y="1513891"/>
            <a:ext cx="6858000" cy="3830219"/>
          </a:xfrm>
          <a:custGeom>
            <a:rect b="b" l="l" r="r" t="t"/>
            <a:pathLst>
              <a:path extrusionOk="0" h="3830219" w="6858000">
                <a:moveTo>
                  <a:pt x="0" y="0"/>
                </a:moveTo>
                <a:lnTo>
                  <a:pt x="0" y="2994317"/>
                </a:lnTo>
                <a:lnTo>
                  <a:pt x="150933" y="2952927"/>
                </a:lnTo>
                <a:cubicBezTo>
                  <a:pt x="269822" y="2926258"/>
                  <a:pt x="396478" y="2910024"/>
                  <a:pt x="533317" y="2907735"/>
                </a:cubicBezTo>
                <a:cubicBezTo>
                  <a:pt x="1559606" y="2890571"/>
                  <a:pt x="2163137" y="3401988"/>
                  <a:pt x="2516906" y="3558655"/>
                </a:cubicBezTo>
                <a:lnTo>
                  <a:pt x="2542419" y="3568616"/>
                </a:lnTo>
                <a:lnTo>
                  <a:pt x="2607100" y="3608308"/>
                </a:lnTo>
                <a:cubicBezTo>
                  <a:pt x="2866745" y="3741243"/>
                  <a:pt x="3194928" y="3832171"/>
                  <a:pt x="3580199" y="3830188"/>
                </a:cubicBezTo>
                <a:cubicBezTo>
                  <a:pt x="4607589" y="3824901"/>
                  <a:pt x="5050658" y="2914049"/>
                  <a:pt x="6145368" y="2895740"/>
                </a:cubicBezTo>
                <a:cubicBezTo>
                  <a:pt x="6350626" y="2892307"/>
                  <a:pt x="6538973" y="2910018"/>
                  <a:pt x="6711794" y="2941805"/>
                </a:cubicBezTo>
                <a:lnTo>
                  <a:pt x="6858000" y="2973381"/>
                </a:lnTo>
                <a:lnTo>
                  <a:pt x="6858000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F6A6F4">
                  <a:alpha val="29803"/>
                </a:srgbClr>
              </a:gs>
              <a:gs pos="45000">
                <a:srgbClr val="F6A6F4">
                  <a:alpha val="29803"/>
                </a:srgbClr>
              </a:gs>
              <a:gs pos="99000">
                <a:srgbClr val="755EE1">
                  <a:alpha val="27058"/>
                </a:srgbClr>
              </a:gs>
              <a:gs pos="100000">
                <a:srgbClr val="755EE1">
                  <a:alpha val="27058"/>
                </a:srgbClr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222" name="Google Shape;222;p29"/>
          <p:cNvCxnSpPr/>
          <p:nvPr/>
        </p:nvCxnSpPr>
        <p:spPr>
          <a:xfrm>
            <a:off x="7545111" y="2275586"/>
            <a:ext cx="0" cy="165518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23" name="Google Shape;223;p29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buNone/>
              <a:defRPr sz="1300"/>
            </a:lvl1pPr>
            <a:lvl2pPr lvl="1" algn="r">
              <a:buNone/>
              <a:defRPr sz="1300"/>
            </a:lvl2pPr>
            <a:lvl3pPr lvl="2" algn="r">
              <a:buNone/>
              <a:defRPr sz="1300"/>
            </a:lvl3pPr>
            <a:lvl4pPr lvl="3" algn="r">
              <a:buNone/>
              <a:defRPr sz="1300"/>
            </a:lvl4pPr>
            <a:lvl5pPr lvl="4" algn="r">
              <a:buNone/>
              <a:defRPr sz="1300"/>
            </a:lvl5pPr>
            <a:lvl6pPr lvl="5" algn="r">
              <a:buNone/>
              <a:defRPr sz="1300"/>
            </a:lvl6pPr>
            <a:lvl7pPr lvl="6" algn="r">
              <a:buNone/>
              <a:defRPr sz="1300"/>
            </a:lvl7pPr>
            <a:lvl8pPr lvl="7" algn="r">
              <a:buNone/>
              <a:defRPr sz="1300"/>
            </a:lvl8pPr>
            <a:lvl9pPr lvl="8" algn="r">
              <a:buNone/>
              <a:defRPr sz="13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0"/>
          <p:cNvSpPr txBox="1"/>
          <p:nvPr>
            <p:ph type="title"/>
          </p:nvPr>
        </p:nvSpPr>
        <p:spPr>
          <a:xfrm>
            <a:off x="850392" y="832104"/>
            <a:ext cx="10881360" cy="10698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Twentieth Century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6" name="Google Shape;226;p30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o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7" name="Google Shape;227;p30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o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8" name="Google Shape;228;p30"/>
          <p:cNvSpPr txBox="1"/>
          <p:nvPr>
            <p:ph idx="11" type="ftr"/>
          </p:nvPr>
        </p:nvSpPr>
        <p:spPr>
          <a:xfrm>
            <a:off x="466344" y="6190488"/>
            <a:ext cx="233172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9" name="Google Shape;229;p30"/>
          <p:cNvSpPr txBox="1"/>
          <p:nvPr>
            <p:ph idx="12" type="sldNum"/>
          </p:nvPr>
        </p:nvSpPr>
        <p:spPr>
          <a:xfrm>
            <a:off x="329184" y="411480"/>
            <a:ext cx="521208" cy="3108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1"/>
          <p:cNvSpPr txBox="1"/>
          <p:nvPr>
            <p:ph type="title"/>
          </p:nvPr>
        </p:nvSpPr>
        <p:spPr>
          <a:xfrm>
            <a:off x="850392" y="832104"/>
            <a:ext cx="10881360" cy="10698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2" name="Google Shape;232;p31"/>
          <p:cNvSpPr txBox="1"/>
          <p:nvPr>
            <p:ph idx="11" type="ftr"/>
          </p:nvPr>
        </p:nvSpPr>
        <p:spPr>
          <a:xfrm>
            <a:off x="466344" y="6190488"/>
            <a:ext cx="233172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3" name="Google Shape;233;p31"/>
          <p:cNvSpPr txBox="1"/>
          <p:nvPr>
            <p:ph idx="12" type="sldNum"/>
          </p:nvPr>
        </p:nvSpPr>
        <p:spPr>
          <a:xfrm>
            <a:off x="329184" y="411480"/>
            <a:ext cx="521208" cy="3108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2"/>
          <p:cNvSpPr txBox="1"/>
          <p:nvPr>
            <p:ph idx="11" type="ftr"/>
          </p:nvPr>
        </p:nvSpPr>
        <p:spPr>
          <a:xfrm>
            <a:off x="466344" y="6190488"/>
            <a:ext cx="233172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6" name="Google Shape;236;p32"/>
          <p:cNvSpPr txBox="1"/>
          <p:nvPr>
            <p:ph idx="12" type="sldNum"/>
          </p:nvPr>
        </p:nvSpPr>
        <p:spPr>
          <a:xfrm>
            <a:off x="329184" y="411480"/>
            <a:ext cx="521208" cy="3108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9" name="Google Shape;239;p33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3200"/>
              <a:buChar char="o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800"/>
              <a:buChar char="o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o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o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o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240" name="Google Shape;240;p33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241" name="Google Shape;241;p33"/>
          <p:cNvSpPr txBox="1"/>
          <p:nvPr>
            <p:ph idx="11" type="ftr"/>
          </p:nvPr>
        </p:nvSpPr>
        <p:spPr>
          <a:xfrm>
            <a:off x="466344" y="6190488"/>
            <a:ext cx="233172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2" name="Google Shape;242;p33"/>
          <p:cNvSpPr txBox="1"/>
          <p:nvPr>
            <p:ph idx="12" type="sldNum"/>
          </p:nvPr>
        </p:nvSpPr>
        <p:spPr>
          <a:xfrm>
            <a:off x="329184" y="411480"/>
            <a:ext cx="521208" cy="3108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5" name="Google Shape;245;p34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246" name="Google Shape;246;p34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247" name="Google Shape;247;p34"/>
          <p:cNvSpPr txBox="1"/>
          <p:nvPr>
            <p:ph idx="11" type="ftr"/>
          </p:nvPr>
        </p:nvSpPr>
        <p:spPr>
          <a:xfrm>
            <a:off x="466344" y="6190488"/>
            <a:ext cx="233172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8" name="Google Shape;248;p34"/>
          <p:cNvSpPr txBox="1"/>
          <p:nvPr>
            <p:ph idx="12" type="sldNum"/>
          </p:nvPr>
        </p:nvSpPr>
        <p:spPr>
          <a:xfrm>
            <a:off x="329184" y="411480"/>
            <a:ext cx="521208" cy="3108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7"/>
          <p:cNvSpPr/>
          <p:nvPr/>
        </p:nvSpPr>
        <p:spPr>
          <a:xfrm flipH="1" rot="5400000">
            <a:off x="6507450" y="1163358"/>
            <a:ext cx="6858000" cy="4531278"/>
          </a:xfrm>
          <a:custGeom>
            <a:rect b="b" l="l" r="r" t="t"/>
            <a:pathLst>
              <a:path extrusionOk="0" h="3750964" w="6858000">
                <a:moveTo>
                  <a:pt x="6858000" y="3150313"/>
                </a:moveTo>
                <a:lnTo>
                  <a:pt x="6858000" y="0"/>
                </a:lnTo>
                <a:lnTo>
                  <a:pt x="0" y="0"/>
                </a:lnTo>
                <a:lnTo>
                  <a:pt x="0" y="3220894"/>
                </a:lnTo>
                <a:lnTo>
                  <a:pt x="10973" y="3230398"/>
                </a:lnTo>
                <a:cubicBezTo>
                  <a:pt x="366756" y="3514112"/>
                  <a:pt x="933081" y="3754395"/>
                  <a:pt x="1661251" y="3750927"/>
                </a:cubicBezTo>
                <a:cubicBezTo>
                  <a:pt x="2955776" y="3744762"/>
                  <a:pt x="3514049" y="2682714"/>
                  <a:pt x="4893397" y="2661368"/>
                </a:cubicBezTo>
                <a:cubicBezTo>
                  <a:pt x="5755490" y="2648026"/>
                  <a:pt x="6380835" y="2908605"/>
                  <a:pt x="6834019" y="3137932"/>
                </a:cubicBezTo>
                <a:lnTo>
                  <a:pt x="6858000" y="3150313"/>
                </a:lnTo>
                <a:close/>
              </a:path>
            </a:pathLst>
          </a:custGeom>
          <a:solidFill>
            <a:schemeClr val="accent4">
              <a:alpha val="14117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8" name="Google Shape;28;p17"/>
          <p:cNvSpPr/>
          <p:nvPr/>
        </p:nvSpPr>
        <p:spPr>
          <a:xfrm rot="5400000">
            <a:off x="6488397" y="1182411"/>
            <a:ext cx="6858000" cy="4493171"/>
          </a:xfrm>
          <a:custGeom>
            <a:rect b="b" l="l" r="r" t="t"/>
            <a:pathLst>
              <a:path extrusionOk="0" h="4744323" w="6858000">
                <a:moveTo>
                  <a:pt x="0" y="3300688"/>
                </a:moveTo>
                <a:lnTo>
                  <a:pt x="0" y="0"/>
                </a:lnTo>
                <a:lnTo>
                  <a:pt x="6858000" y="0"/>
                </a:lnTo>
                <a:lnTo>
                  <a:pt x="6858000" y="3130282"/>
                </a:lnTo>
                <a:lnTo>
                  <a:pt x="6685009" y="3177721"/>
                </a:lnTo>
                <a:cubicBezTo>
                  <a:pt x="5333681" y="3615865"/>
                  <a:pt x="4498161" y="4736270"/>
                  <a:pt x="2944852" y="4744264"/>
                </a:cubicBezTo>
                <a:cubicBezTo>
                  <a:pt x="1511029" y="4751644"/>
                  <a:pt x="502120" y="4067469"/>
                  <a:pt x="88593" y="3449517"/>
                </a:cubicBezTo>
                <a:lnTo>
                  <a:pt x="0" y="3300688"/>
                </a:lnTo>
                <a:close/>
              </a:path>
            </a:pathLst>
          </a:custGeom>
          <a:gradFill>
            <a:gsLst>
              <a:gs pos="0">
                <a:srgbClr val="92CDF0">
                  <a:alpha val="23529"/>
                </a:srgbClr>
              </a:gs>
              <a:gs pos="4000">
                <a:srgbClr val="92CDF0">
                  <a:alpha val="23529"/>
                </a:srgbClr>
              </a:gs>
              <a:gs pos="79000">
                <a:srgbClr val="170CC2">
                  <a:alpha val="52156"/>
                </a:srgbClr>
              </a:gs>
              <a:gs pos="100000">
                <a:srgbClr val="170CC2">
                  <a:alpha val="52156"/>
                </a:srgbClr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9" name="Google Shape;29;p17"/>
          <p:cNvSpPr/>
          <p:nvPr/>
        </p:nvSpPr>
        <p:spPr>
          <a:xfrm rot="5400000">
            <a:off x="6926379" y="1582290"/>
            <a:ext cx="6858001" cy="3693421"/>
          </a:xfrm>
          <a:custGeom>
            <a:rect b="b" l="l" r="r" t="t"/>
            <a:pathLst>
              <a:path extrusionOk="0" h="3693421" w="6858001">
                <a:moveTo>
                  <a:pt x="0" y="3437558"/>
                </a:moveTo>
                <a:lnTo>
                  <a:pt x="0" y="0"/>
                </a:lnTo>
                <a:lnTo>
                  <a:pt x="6858001" y="0"/>
                </a:lnTo>
                <a:lnTo>
                  <a:pt x="6858001" y="1982949"/>
                </a:lnTo>
                <a:lnTo>
                  <a:pt x="6594582" y="1960784"/>
                </a:lnTo>
                <a:cubicBezTo>
                  <a:pt x="6474164" y="1954657"/>
                  <a:pt x="6350346" y="1952415"/>
                  <a:pt x="6223032" y="1954544"/>
                </a:cubicBezTo>
                <a:cubicBezTo>
                  <a:pt x="4185999" y="1988612"/>
                  <a:pt x="3361537" y="3683524"/>
                  <a:pt x="1449771" y="3693362"/>
                </a:cubicBezTo>
                <a:cubicBezTo>
                  <a:pt x="971830" y="3695822"/>
                  <a:pt x="541102" y="3621442"/>
                  <a:pt x="163899" y="3498289"/>
                </a:cubicBezTo>
                <a:lnTo>
                  <a:pt x="0" y="3437558"/>
                </a:lnTo>
                <a:close/>
              </a:path>
            </a:pathLst>
          </a:custGeom>
          <a:gradFill>
            <a:gsLst>
              <a:gs pos="0">
                <a:srgbClr val="F6A6F4">
                  <a:alpha val="37647"/>
                </a:srgbClr>
              </a:gs>
              <a:gs pos="1000">
                <a:srgbClr val="F6A6F4">
                  <a:alpha val="37647"/>
                </a:srgbClr>
              </a:gs>
              <a:gs pos="84000">
                <a:srgbClr val="C3B9F2">
                  <a:alpha val="20000"/>
                </a:srgbClr>
              </a:gs>
              <a:gs pos="100000">
                <a:srgbClr val="F6A6F4">
                  <a:alpha val="3137"/>
                </a:srgbClr>
              </a:gs>
            </a:gsLst>
            <a:lin ang="150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0" name="Google Shape;30;p17"/>
          <p:cNvSpPr txBox="1"/>
          <p:nvPr>
            <p:ph idx="12" type="sldNum"/>
          </p:nvPr>
        </p:nvSpPr>
        <p:spPr>
          <a:xfrm>
            <a:off x="329184" y="411480"/>
            <a:ext cx="521208" cy="3108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1" name="Google Shape;31;p17"/>
          <p:cNvSpPr txBox="1"/>
          <p:nvPr>
            <p:ph idx="11" type="ftr"/>
          </p:nvPr>
        </p:nvSpPr>
        <p:spPr>
          <a:xfrm>
            <a:off x="466344" y="6190488"/>
            <a:ext cx="233172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7"/>
          <p:cNvSpPr txBox="1"/>
          <p:nvPr>
            <p:ph type="title"/>
          </p:nvPr>
        </p:nvSpPr>
        <p:spPr>
          <a:xfrm>
            <a:off x="1536192" y="832104"/>
            <a:ext cx="8878824" cy="10698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Twentieth Century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7"/>
          <p:cNvSpPr txBox="1"/>
          <p:nvPr>
            <p:ph idx="1" type="body"/>
          </p:nvPr>
        </p:nvSpPr>
        <p:spPr>
          <a:xfrm>
            <a:off x="1536192" y="2212848"/>
            <a:ext cx="6422136" cy="32826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400"/>
              <a:buChar char="o"/>
              <a:defRPr sz="2400"/>
            </a:lvl1pPr>
            <a:lvl2pPr indent="-355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o"/>
              <a:defRPr sz="2000"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 sz="1800"/>
            </a:lvl3pPr>
            <a:lvl4pPr indent="-3302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Char char="o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Char char="o"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roduction" showMasterSp="0">
  <p:cSld name="Introduction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8"/>
          <p:cNvSpPr/>
          <p:nvPr/>
        </p:nvSpPr>
        <p:spPr>
          <a:xfrm>
            <a:off x="1" y="4852144"/>
            <a:ext cx="5681755" cy="2002200"/>
          </a:xfrm>
          <a:custGeom>
            <a:rect b="b" l="l" r="r" t="t"/>
            <a:pathLst>
              <a:path extrusionOk="0" h="2002200" w="5681755">
                <a:moveTo>
                  <a:pt x="320629" y="0"/>
                </a:moveTo>
                <a:lnTo>
                  <a:pt x="375829" y="158026"/>
                </a:lnTo>
                <a:cubicBezTo>
                  <a:pt x="503741" y="486192"/>
                  <a:pt x="688117" y="753054"/>
                  <a:pt x="897491" y="961690"/>
                </a:cubicBezTo>
                <a:cubicBezTo>
                  <a:pt x="1455821" y="1518049"/>
                  <a:pt x="3033468" y="1694058"/>
                  <a:pt x="4054478" y="1474149"/>
                </a:cubicBezTo>
                <a:cubicBezTo>
                  <a:pt x="5094564" y="1247948"/>
                  <a:pt x="5587838" y="1548928"/>
                  <a:pt x="5679398" y="1986034"/>
                </a:cubicBezTo>
                <a:lnTo>
                  <a:pt x="5681755" y="2002200"/>
                </a:lnTo>
                <a:lnTo>
                  <a:pt x="0" y="1989323"/>
                </a:lnTo>
                <a:lnTo>
                  <a:pt x="0" y="1952135"/>
                </a:lnTo>
                <a:close/>
              </a:path>
            </a:pathLst>
          </a:custGeom>
          <a:gradFill>
            <a:gsLst>
              <a:gs pos="0">
                <a:srgbClr val="64DFED">
                  <a:alpha val="70588"/>
                </a:srgbClr>
              </a:gs>
              <a:gs pos="77000">
                <a:srgbClr val="0F2857">
                  <a:alpha val="0"/>
                </a:srgbClr>
              </a:gs>
              <a:gs pos="100000">
                <a:srgbClr val="0F2857">
                  <a:alpha val="0"/>
                </a:srgbClr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6" name="Google Shape;36;p18"/>
          <p:cNvSpPr/>
          <p:nvPr/>
        </p:nvSpPr>
        <p:spPr>
          <a:xfrm>
            <a:off x="1" y="0"/>
            <a:ext cx="6392389" cy="3297866"/>
          </a:xfrm>
          <a:custGeom>
            <a:rect b="b" l="l" r="r" t="t"/>
            <a:pathLst>
              <a:path extrusionOk="0" h="3297866" w="6392389">
                <a:moveTo>
                  <a:pt x="0" y="0"/>
                </a:moveTo>
                <a:lnTo>
                  <a:pt x="6392389" y="0"/>
                </a:lnTo>
                <a:lnTo>
                  <a:pt x="6039257" y="205593"/>
                </a:lnTo>
                <a:cubicBezTo>
                  <a:pt x="5243960" y="694220"/>
                  <a:pt x="4533171" y="1286369"/>
                  <a:pt x="4044501" y="1885401"/>
                </a:cubicBezTo>
                <a:cubicBezTo>
                  <a:pt x="2455953" y="3842789"/>
                  <a:pt x="879065" y="3516921"/>
                  <a:pt x="41384" y="2408804"/>
                </a:cubicBezTo>
                <a:lnTo>
                  <a:pt x="0" y="2349004"/>
                </a:lnTo>
                <a:close/>
              </a:path>
            </a:pathLst>
          </a:custGeom>
          <a:gradFill>
            <a:gsLst>
              <a:gs pos="0">
                <a:srgbClr val="0F2857"/>
              </a:gs>
              <a:gs pos="20000">
                <a:srgbClr val="0F2857"/>
              </a:gs>
              <a:gs pos="100000">
                <a:srgbClr val="64DFED">
                  <a:alpha val="53725"/>
                </a:srgbClr>
              </a:gs>
            </a:gsLst>
            <a:lin ang="10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7" name="Google Shape;37;p18"/>
          <p:cNvSpPr/>
          <p:nvPr/>
        </p:nvSpPr>
        <p:spPr>
          <a:xfrm>
            <a:off x="9517205" y="2"/>
            <a:ext cx="2674794" cy="6857999"/>
          </a:xfrm>
          <a:custGeom>
            <a:rect b="b" l="l" r="r" t="t"/>
            <a:pathLst>
              <a:path extrusionOk="0" h="6857999" w="2674794">
                <a:moveTo>
                  <a:pt x="2674793" y="0"/>
                </a:moveTo>
                <a:lnTo>
                  <a:pt x="2674794" y="6857999"/>
                </a:lnTo>
                <a:lnTo>
                  <a:pt x="1158844" y="6857999"/>
                </a:lnTo>
                <a:lnTo>
                  <a:pt x="1212639" y="6771304"/>
                </a:lnTo>
                <a:cubicBezTo>
                  <a:pt x="1256917" y="6696480"/>
                  <a:pt x="1295401" y="6624001"/>
                  <a:pt x="1327460" y="6554527"/>
                </a:cubicBezTo>
                <a:cubicBezTo>
                  <a:pt x="1840424" y="5442926"/>
                  <a:pt x="1337703" y="3374924"/>
                  <a:pt x="545566" y="2293136"/>
                </a:cubicBezTo>
                <a:cubicBezTo>
                  <a:pt x="-210423" y="1266170"/>
                  <a:pt x="-98154" y="469786"/>
                  <a:pt x="381787" y="3827"/>
                </a:cubicBezTo>
                <a:lnTo>
                  <a:pt x="386161" y="0"/>
                </a:lnTo>
                <a:close/>
              </a:path>
            </a:pathLst>
          </a:custGeom>
          <a:solidFill>
            <a:schemeClr val="dk2">
              <a:alpha val="31764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8" name="Google Shape;38;p18"/>
          <p:cNvSpPr/>
          <p:nvPr/>
        </p:nvSpPr>
        <p:spPr>
          <a:xfrm>
            <a:off x="1365705" y="1005155"/>
            <a:ext cx="9243233" cy="4978750"/>
          </a:xfrm>
          <a:prstGeom prst="roundRect">
            <a:avLst>
              <a:gd fmla="val 6806" name="adj"/>
            </a:avLst>
          </a:prstGeom>
          <a:gradFill>
            <a:gsLst>
              <a:gs pos="0">
                <a:srgbClr val="FFFFFF">
                  <a:alpha val="12941"/>
                </a:srgbClr>
              </a:gs>
              <a:gs pos="6000">
                <a:srgbClr val="FFFFFF">
                  <a:alpha val="12941"/>
                </a:srgbClr>
              </a:gs>
              <a:gs pos="47000">
                <a:srgbClr val="FFFFFF">
                  <a:alpha val="16862"/>
                </a:srgbClr>
              </a:gs>
              <a:gs pos="100000">
                <a:srgbClr val="FFFFFF">
                  <a:alpha val="2745"/>
                </a:srgbClr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63500" sx="1000" rotWithShape="0" algn="t" dir="5400000" dist="38100" sy="1000">
              <a:srgbClr val="000000">
                <a:alpha val="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attrocento Sans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39;p18"/>
          <p:cNvSpPr txBox="1"/>
          <p:nvPr>
            <p:ph type="ctrTitle"/>
          </p:nvPr>
        </p:nvSpPr>
        <p:spPr>
          <a:xfrm>
            <a:off x="2228088" y="2157984"/>
            <a:ext cx="7735824" cy="10698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Twentieth Century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8"/>
          <p:cNvSpPr txBox="1"/>
          <p:nvPr>
            <p:ph idx="1" type="subTitle"/>
          </p:nvPr>
        </p:nvSpPr>
        <p:spPr>
          <a:xfrm>
            <a:off x="2228088" y="3685032"/>
            <a:ext cx="7735824" cy="11338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41" name="Google Shape;41;p18"/>
          <p:cNvSpPr/>
          <p:nvPr/>
        </p:nvSpPr>
        <p:spPr>
          <a:xfrm>
            <a:off x="0" y="5255333"/>
            <a:ext cx="2769194" cy="1602667"/>
          </a:xfrm>
          <a:custGeom>
            <a:rect b="b" l="l" r="r" t="t"/>
            <a:pathLst>
              <a:path extrusionOk="0" h="1602667" w="2769194">
                <a:moveTo>
                  <a:pt x="0" y="0"/>
                </a:moveTo>
                <a:lnTo>
                  <a:pt x="93250" y="101565"/>
                </a:lnTo>
                <a:cubicBezTo>
                  <a:pt x="702540" y="735306"/>
                  <a:pt x="1672588" y="1259605"/>
                  <a:pt x="2646213" y="1567071"/>
                </a:cubicBezTo>
                <a:lnTo>
                  <a:pt x="2769194" y="1602667"/>
                </a:lnTo>
                <a:lnTo>
                  <a:pt x="0" y="1602667"/>
                </a:lnTo>
                <a:lnTo>
                  <a:pt x="0" y="807120"/>
                </a:lnTo>
                <a:close/>
              </a:path>
            </a:pathLst>
          </a:custGeom>
          <a:gradFill>
            <a:gsLst>
              <a:gs pos="0">
                <a:srgbClr val="ABC3F0">
                  <a:alpha val="44705"/>
                </a:srgbClr>
              </a:gs>
              <a:gs pos="60000">
                <a:srgbClr val="ABC3F0">
                  <a:alpha val="44705"/>
                </a:srgbClr>
              </a:gs>
              <a:gs pos="99000">
                <a:srgbClr val="AAA5F9">
                  <a:alpha val="66666"/>
                </a:srgbClr>
              </a:gs>
              <a:gs pos="100000">
                <a:srgbClr val="AAA5F9">
                  <a:alpha val="66666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42" name="Google Shape;42;p18"/>
          <p:cNvCxnSpPr/>
          <p:nvPr/>
        </p:nvCxnSpPr>
        <p:spPr>
          <a:xfrm>
            <a:off x="6115287" y="2597113"/>
            <a:ext cx="0" cy="165518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3" name="Google Shape;43;p18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buNone/>
              <a:defRPr sz="1300"/>
            </a:lvl1pPr>
            <a:lvl2pPr lvl="1" algn="r">
              <a:buNone/>
              <a:defRPr sz="1300"/>
            </a:lvl2pPr>
            <a:lvl3pPr lvl="2" algn="r">
              <a:buNone/>
              <a:defRPr sz="1300"/>
            </a:lvl3pPr>
            <a:lvl4pPr lvl="3" algn="r">
              <a:buNone/>
              <a:defRPr sz="1300"/>
            </a:lvl4pPr>
            <a:lvl5pPr lvl="4" algn="r">
              <a:buNone/>
              <a:defRPr sz="1300"/>
            </a:lvl5pPr>
            <a:lvl6pPr lvl="5" algn="r">
              <a:buNone/>
              <a:defRPr sz="1300"/>
            </a:lvl6pPr>
            <a:lvl7pPr lvl="6" algn="r">
              <a:buNone/>
              <a:defRPr sz="1300"/>
            </a:lvl7pPr>
            <a:lvl8pPr lvl="7" algn="r">
              <a:buNone/>
              <a:defRPr sz="1300"/>
            </a:lvl8pPr>
            <a:lvl9pPr lvl="8" algn="r">
              <a:buNone/>
              <a:defRPr sz="13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>
  <p:cSld name="Section Head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9"/>
          <p:cNvSpPr txBox="1"/>
          <p:nvPr>
            <p:ph type="ctrTitle"/>
          </p:nvPr>
        </p:nvSpPr>
        <p:spPr>
          <a:xfrm>
            <a:off x="1524000" y="2029968"/>
            <a:ext cx="9144000" cy="10698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wentieth Century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9"/>
          <p:cNvSpPr txBox="1"/>
          <p:nvPr>
            <p:ph idx="1" type="subTitle"/>
          </p:nvPr>
        </p:nvSpPr>
        <p:spPr>
          <a:xfrm>
            <a:off x="2560320" y="3803904"/>
            <a:ext cx="7068312" cy="7589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47" name="Google Shape;47;p19"/>
          <p:cNvSpPr/>
          <p:nvPr/>
        </p:nvSpPr>
        <p:spPr>
          <a:xfrm rot="10800000">
            <a:off x="-1" y="5019503"/>
            <a:ext cx="9676770" cy="1838496"/>
          </a:xfrm>
          <a:custGeom>
            <a:rect b="b" l="l" r="r" t="t"/>
            <a:pathLst>
              <a:path extrusionOk="0" h="1838496" w="9676770">
                <a:moveTo>
                  <a:pt x="3062591" y="1838437"/>
                </a:moveTo>
                <a:cubicBezTo>
                  <a:pt x="1270312" y="1847662"/>
                  <a:pt x="141962" y="776331"/>
                  <a:pt x="10485" y="104484"/>
                </a:cubicBezTo>
                <a:lnTo>
                  <a:pt x="0" y="0"/>
                </a:lnTo>
                <a:lnTo>
                  <a:pt x="9676770" y="0"/>
                </a:lnTo>
                <a:lnTo>
                  <a:pt x="9676770" y="396354"/>
                </a:lnTo>
                <a:lnTo>
                  <a:pt x="9495267" y="334664"/>
                </a:lnTo>
                <a:cubicBezTo>
                  <a:pt x="9021588" y="187614"/>
                  <a:pt x="8472423" y="88973"/>
                  <a:pt x="7835850" y="99619"/>
                </a:cubicBezTo>
                <a:cubicBezTo>
                  <a:pt x="5798818" y="133686"/>
                  <a:pt x="4974355" y="1828598"/>
                  <a:pt x="3062591" y="1838437"/>
                </a:cubicBezTo>
                <a:close/>
              </a:path>
            </a:pathLst>
          </a:custGeom>
          <a:gradFill>
            <a:gsLst>
              <a:gs pos="0">
                <a:srgbClr val="0F2857">
                  <a:alpha val="49803"/>
                </a:srgbClr>
              </a:gs>
              <a:gs pos="43000">
                <a:srgbClr val="0F2857">
                  <a:alpha val="49803"/>
                </a:srgbClr>
              </a:gs>
              <a:gs pos="73000">
                <a:srgbClr val="92CDF0">
                  <a:alpha val="29019"/>
                </a:srgbClr>
              </a:gs>
              <a:gs pos="100000">
                <a:srgbClr val="92CDF0">
                  <a:alpha val="29019"/>
                </a:srgbClr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8" name="Google Shape;48;p19"/>
          <p:cNvSpPr/>
          <p:nvPr/>
        </p:nvSpPr>
        <p:spPr>
          <a:xfrm flipH="1" rot="10800000">
            <a:off x="2763044" y="6076116"/>
            <a:ext cx="3946673" cy="781884"/>
          </a:xfrm>
          <a:custGeom>
            <a:rect b="b" l="l" r="r" t="t"/>
            <a:pathLst>
              <a:path extrusionOk="0" h="781884" w="3946673">
                <a:moveTo>
                  <a:pt x="1910385" y="781847"/>
                </a:moveTo>
                <a:cubicBezTo>
                  <a:pt x="2719463" y="777993"/>
                  <a:pt x="3240943" y="361686"/>
                  <a:pt x="3855031" y="44786"/>
                </a:cubicBezTo>
                <a:lnTo>
                  <a:pt x="3946673" y="0"/>
                </a:lnTo>
                <a:lnTo>
                  <a:pt x="0" y="0"/>
                </a:lnTo>
                <a:lnTo>
                  <a:pt x="54644" y="67939"/>
                </a:lnTo>
                <a:cubicBezTo>
                  <a:pt x="372182" y="426203"/>
                  <a:pt x="1020399" y="786086"/>
                  <a:pt x="1910385" y="781847"/>
                </a:cubicBezTo>
                <a:close/>
              </a:path>
            </a:pathLst>
          </a:custGeom>
          <a:gradFill>
            <a:gsLst>
              <a:gs pos="0">
                <a:srgbClr val="0F2857">
                  <a:alpha val="27843"/>
                </a:srgbClr>
              </a:gs>
              <a:gs pos="33000">
                <a:srgbClr val="0F2857">
                  <a:alpha val="27843"/>
                </a:srgbClr>
              </a:gs>
              <a:gs pos="66000">
                <a:srgbClr val="755EE1">
                  <a:alpha val="46274"/>
                </a:srgbClr>
              </a:gs>
              <a:gs pos="100000">
                <a:srgbClr val="755EE1">
                  <a:alpha val="46274"/>
                </a:srgbClr>
              </a:gs>
            </a:gsLst>
            <a:lin ang="13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9" name="Google Shape;49;p19"/>
          <p:cNvSpPr/>
          <p:nvPr/>
        </p:nvSpPr>
        <p:spPr>
          <a:xfrm rot="10800000">
            <a:off x="5393054" y="6015979"/>
            <a:ext cx="4758726" cy="842020"/>
          </a:xfrm>
          <a:custGeom>
            <a:rect b="b" l="l" r="r" t="t"/>
            <a:pathLst>
              <a:path extrusionOk="0" h="842020" w="4758726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rgbClr val="64DFED">
                  <a:alpha val="42745"/>
                </a:srgbClr>
              </a:gs>
              <a:gs pos="100000">
                <a:srgbClr val="F6A6F4">
                  <a:alpha val="52941"/>
                </a:srgbClr>
              </a:gs>
            </a:gsLst>
            <a:lin ang="13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0" name="Google Shape;50;p19"/>
          <p:cNvSpPr/>
          <p:nvPr/>
        </p:nvSpPr>
        <p:spPr>
          <a:xfrm flipH="1" rot="10800000">
            <a:off x="-2688" y="5263861"/>
            <a:ext cx="12192000" cy="1599109"/>
          </a:xfrm>
          <a:custGeom>
            <a:rect b="b" l="l" r="r" t="t"/>
            <a:pathLst>
              <a:path extrusionOk="0" h="1599109" w="12192000">
                <a:moveTo>
                  <a:pt x="1373073" y="1599066"/>
                </a:moveTo>
                <a:cubicBezTo>
                  <a:pt x="2786156" y="1591793"/>
                  <a:pt x="3395560" y="338997"/>
                  <a:pt x="4901233" y="313816"/>
                </a:cubicBezTo>
                <a:cubicBezTo>
                  <a:pt x="6312803" y="290208"/>
                  <a:pt x="7142906" y="993618"/>
                  <a:pt x="7629483" y="1209099"/>
                </a:cubicBezTo>
                <a:lnTo>
                  <a:pt x="7664573" y="1222798"/>
                </a:lnTo>
                <a:lnTo>
                  <a:pt x="7753536" y="1277391"/>
                </a:lnTo>
                <a:cubicBezTo>
                  <a:pt x="8110655" y="1460232"/>
                  <a:pt x="8562041" y="1585295"/>
                  <a:pt x="9091947" y="1582567"/>
                </a:cubicBezTo>
                <a:cubicBezTo>
                  <a:pt x="10328396" y="1576205"/>
                  <a:pt x="10949524" y="616237"/>
                  <a:pt x="12094171" y="359476"/>
                </a:cubicBezTo>
                <a:lnTo>
                  <a:pt x="12192000" y="342643"/>
                </a:lnTo>
                <a:lnTo>
                  <a:pt x="12192000" y="0"/>
                </a:lnTo>
                <a:lnTo>
                  <a:pt x="0" y="0"/>
                </a:lnTo>
                <a:lnTo>
                  <a:pt x="0" y="1274406"/>
                </a:lnTo>
                <a:lnTo>
                  <a:pt x="34662" y="1293889"/>
                </a:lnTo>
                <a:cubicBezTo>
                  <a:pt x="391780" y="1476730"/>
                  <a:pt x="843167" y="1601794"/>
                  <a:pt x="1373073" y="1599066"/>
                </a:cubicBezTo>
                <a:close/>
              </a:path>
            </a:pathLst>
          </a:custGeom>
          <a:gradFill>
            <a:gsLst>
              <a:gs pos="0">
                <a:srgbClr val="F6A6F4">
                  <a:alpha val="69019"/>
                </a:srgbClr>
              </a:gs>
              <a:gs pos="85000">
                <a:srgbClr val="170CC2">
                  <a:alpha val="41960"/>
                </a:srgbClr>
              </a:gs>
              <a:gs pos="100000">
                <a:srgbClr val="170CC2">
                  <a:alpha val="41960"/>
                </a:srgbClr>
              </a:gs>
            </a:gsLst>
            <a:lin ang="10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51" name="Google Shape;51;p19"/>
          <p:cNvCxnSpPr/>
          <p:nvPr/>
        </p:nvCxnSpPr>
        <p:spPr>
          <a:xfrm>
            <a:off x="6095999" y="2597191"/>
            <a:ext cx="0" cy="165518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2" name="Google Shape;52;p19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buNone/>
              <a:defRPr sz="1300"/>
            </a:lvl1pPr>
            <a:lvl2pPr lvl="1" algn="r">
              <a:buNone/>
              <a:defRPr sz="1300"/>
            </a:lvl2pPr>
            <a:lvl3pPr lvl="2" algn="r">
              <a:buNone/>
              <a:defRPr sz="1300"/>
            </a:lvl3pPr>
            <a:lvl4pPr lvl="3" algn="r">
              <a:buNone/>
              <a:defRPr sz="1300"/>
            </a:lvl4pPr>
            <a:lvl5pPr lvl="4" algn="r">
              <a:buNone/>
              <a:defRPr sz="1300"/>
            </a:lvl5pPr>
            <a:lvl6pPr lvl="5" algn="r">
              <a:buNone/>
              <a:defRPr sz="1300"/>
            </a:lvl6pPr>
            <a:lvl7pPr lvl="6" algn="r">
              <a:buNone/>
              <a:defRPr sz="1300"/>
            </a:lvl7pPr>
            <a:lvl8pPr lvl="7" algn="r">
              <a:buNone/>
              <a:defRPr sz="1300"/>
            </a:lvl8pPr>
            <a:lvl9pPr lvl="8" algn="r">
              <a:buNone/>
              <a:defRPr sz="13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hart or Table">
  <p:cSld name="Title and Chart or Table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0"/>
          <p:cNvSpPr txBox="1"/>
          <p:nvPr>
            <p:ph type="title"/>
          </p:nvPr>
        </p:nvSpPr>
        <p:spPr>
          <a:xfrm>
            <a:off x="850392" y="832104"/>
            <a:ext cx="10881360" cy="10698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Twentieth Century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0"/>
          <p:cNvSpPr txBox="1"/>
          <p:nvPr>
            <p:ph idx="1" type="body"/>
          </p:nvPr>
        </p:nvSpPr>
        <p:spPr>
          <a:xfrm>
            <a:off x="1014984" y="2212848"/>
            <a:ext cx="10332720" cy="35478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o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6" name="Google Shape;56;p20"/>
          <p:cNvSpPr txBox="1"/>
          <p:nvPr>
            <p:ph idx="12" type="sldNum"/>
          </p:nvPr>
        </p:nvSpPr>
        <p:spPr>
          <a:xfrm>
            <a:off x="329184" y="411480"/>
            <a:ext cx="521208" cy="3108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7" name="Google Shape;57;p20"/>
          <p:cNvSpPr txBox="1"/>
          <p:nvPr>
            <p:ph idx="11" type="ftr"/>
          </p:nvPr>
        </p:nvSpPr>
        <p:spPr>
          <a:xfrm>
            <a:off x="466344" y="6190488"/>
            <a:ext cx="233172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 showMasterSp="0">
  <p:cSld name="Quote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1"/>
          <p:cNvSpPr/>
          <p:nvPr/>
        </p:nvSpPr>
        <p:spPr>
          <a:xfrm rot="10800000">
            <a:off x="5393054" y="5650992"/>
            <a:ext cx="6821472" cy="1207007"/>
          </a:xfrm>
          <a:custGeom>
            <a:rect b="b" l="l" r="r" t="t"/>
            <a:pathLst>
              <a:path extrusionOk="0" h="842020" w="4758726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rgbClr val="64DFED">
                  <a:alpha val="42745"/>
                </a:srgbClr>
              </a:gs>
              <a:gs pos="100000">
                <a:srgbClr val="F6A6F4">
                  <a:alpha val="52941"/>
                </a:srgbClr>
              </a:gs>
            </a:gsLst>
            <a:lin ang="13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60" name="Google Shape;60;p21"/>
          <p:cNvSpPr/>
          <p:nvPr/>
        </p:nvSpPr>
        <p:spPr>
          <a:xfrm flipH="1">
            <a:off x="-2" y="0"/>
            <a:ext cx="11262111" cy="2139696"/>
          </a:xfrm>
          <a:custGeom>
            <a:rect b="b" l="l" r="r" t="t"/>
            <a:pathLst>
              <a:path extrusionOk="0" h="1838496" w="9676770">
                <a:moveTo>
                  <a:pt x="3062591" y="1838437"/>
                </a:moveTo>
                <a:cubicBezTo>
                  <a:pt x="1270312" y="1847662"/>
                  <a:pt x="141962" y="776331"/>
                  <a:pt x="10485" y="104484"/>
                </a:cubicBezTo>
                <a:lnTo>
                  <a:pt x="0" y="0"/>
                </a:lnTo>
                <a:lnTo>
                  <a:pt x="9676770" y="0"/>
                </a:lnTo>
                <a:lnTo>
                  <a:pt x="9676770" y="396354"/>
                </a:lnTo>
                <a:lnTo>
                  <a:pt x="9495267" y="334664"/>
                </a:lnTo>
                <a:cubicBezTo>
                  <a:pt x="9021588" y="187614"/>
                  <a:pt x="8472423" y="88973"/>
                  <a:pt x="7835850" y="99619"/>
                </a:cubicBezTo>
                <a:cubicBezTo>
                  <a:pt x="5798818" y="133686"/>
                  <a:pt x="4974355" y="1828598"/>
                  <a:pt x="3062591" y="1838437"/>
                </a:cubicBezTo>
                <a:close/>
              </a:path>
            </a:pathLst>
          </a:custGeom>
          <a:gradFill>
            <a:gsLst>
              <a:gs pos="0">
                <a:srgbClr val="0F2857">
                  <a:alpha val="49803"/>
                </a:srgbClr>
              </a:gs>
              <a:gs pos="43000">
                <a:srgbClr val="0F2857">
                  <a:alpha val="49803"/>
                </a:srgbClr>
              </a:gs>
              <a:gs pos="73000">
                <a:srgbClr val="92CDF0">
                  <a:alpha val="11372"/>
                </a:srgbClr>
              </a:gs>
              <a:gs pos="100000">
                <a:srgbClr val="92CDF0">
                  <a:alpha val="11372"/>
                </a:srgbClr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61" name="Google Shape;61;p21"/>
          <p:cNvSpPr/>
          <p:nvPr/>
        </p:nvSpPr>
        <p:spPr>
          <a:xfrm>
            <a:off x="-24334" y="0"/>
            <a:ext cx="12218982" cy="6860673"/>
          </a:xfrm>
          <a:custGeom>
            <a:rect b="b" l="l" r="r" t="t"/>
            <a:pathLst>
              <a:path extrusionOk="0" h="6860673" w="12218982">
                <a:moveTo>
                  <a:pt x="4456" y="0"/>
                </a:moveTo>
                <a:lnTo>
                  <a:pt x="3150735" y="0"/>
                </a:lnTo>
                <a:lnTo>
                  <a:pt x="3150734" y="1"/>
                </a:lnTo>
                <a:lnTo>
                  <a:pt x="3275209" y="1"/>
                </a:lnTo>
                <a:lnTo>
                  <a:pt x="3275209" y="0"/>
                </a:lnTo>
                <a:lnTo>
                  <a:pt x="12218982" y="0"/>
                </a:lnTo>
                <a:lnTo>
                  <a:pt x="12218982" y="1983013"/>
                </a:lnTo>
                <a:lnTo>
                  <a:pt x="12062259" y="2024385"/>
                </a:lnTo>
                <a:cubicBezTo>
                  <a:pt x="11728036" y="2099441"/>
                  <a:pt x="11364094" y="2141640"/>
                  <a:pt x="10972986" y="2139627"/>
                </a:cubicBezTo>
                <a:cubicBezTo>
                  <a:pt x="8748018" y="2128176"/>
                  <a:pt x="7788484" y="155587"/>
                  <a:pt x="5417726" y="115939"/>
                </a:cubicBezTo>
                <a:cubicBezTo>
                  <a:pt x="4862080" y="106647"/>
                  <a:pt x="4363654" y="168899"/>
                  <a:pt x="3916598" y="272807"/>
                </a:cubicBezTo>
                <a:lnTo>
                  <a:pt x="3863345" y="286233"/>
                </a:lnTo>
                <a:lnTo>
                  <a:pt x="3729781" y="323286"/>
                </a:lnTo>
                <a:cubicBezTo>
                  <a:pt x="3036967" y="532141"/>
                  <a:pt x="2352843" y="836886"/>
                  <a:pt x="1717096" y="1451719"/>
                </a:cubicBezTo>
                <a:cubicBezTo>
                  <a:pt x="1293264" y="1861607"/>
                  <a:pt x="966036" y="2282242"/>
                  <a:pt x="708597" y="2695590"/>
                </a:cubicBezTo>
                <a:cubicBezTo>
                  <a:pt x="593502" y="2938109"/>
                  <a:pt x="544310" y="3015870"/>
                  <a:pt x="486880" y="3274865"/>
                </a:cubicBezTo>
                <a:cubicBezTo>
                  <a:pt x="434927" y="3498394"/>
                  <a:pt x="385149" y="3635910"/>
                  <a:pt x="365997" y="3984708"/>
                </a:cubicBezTo>
                <a:lnTo>
                  <a:pt x="341340" y="4301231"/>
                </a:lnTo>
                <a:lnTo>
                  <a:pt x="341340" y="5007890"/>
                </a:lnTo>
                <a:cubicBezTo>
                  <a:pt x="341985" y="5021099"/>
                  <a:pt x="342631" y="5034307"/>
                  <a:pt x="343276" y="5047516"/>
                </a:cubicBezTo>
                <a:cubicBezTo>
                  <a:pt x="393784" y="5666740"/>
                  <a:pt x="577442" y="6188267"/>
                  <a:pt x="814636" y="6666819"/>
                </a:cubicBezTo>
                <a:lnTo>
                  <a:pt x="915601" y="6858000"/>
                </a:lnTo>
                <a:lnTo>
                  <a:pt x="341340" y="6858000"/>
                </a:lnTo>
                <a:lnTo>
                  <a:pt x="341340" y="6860673"/>
                </a:lnTo>
                <a:lnTo>
                  <a:pt x="4456" y="6860673"/>
                </a:lnTo>
                <a:lnTo>
                  <a:pt x="4456" y="2794000"/>
                </a:lnTo>
                <a:lnTo>
                  <a:pt x="0" y="2794000"/>
                </a:lnTo>
                <a:lnTo>
                  <a:pt x="0" y="2022550"/>
                </a:lnTo>
                <a:lnTo>
                  <a:pt x="4456" y="2022550"/>
                </a:lnTo>
                <a:lnTo>
                  <a:pt x="4456" y="1646989"/>
                </a:lnTo>
                <a:lnTo>
                  <a:pt x="4456" y="0"/>
                </a:lnTo>
                <a:close/>
              </a:path>
            </a:pathLst>
          </a:custGeom>
          <a:gradFill>
            <a:gsLst>
              <a:gs pos="0">
                <a:srgbClr val="0F2857">
                  <a:alpha val="60000"/>
                </a:srgbClr>
              </a:gs>
              <a:gs pos="77000">
                <a:srgbClr val="0F2857">
                  <a:alpha val="29411"/>
                </a:srgbClr>
              </a:gs>
              <a:gs pos="100000">
                <a:srgbClr val="0F2857">
                  <a:alpha val="29411"/>
                </a:srgbClr>
              </a:gs>
            </a:gsLst>
            <a:path path="circle">
              <a:fillToRect r="100%" t="100%"/>
            </a:path>
            <a:tileRect b="-100%" l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62" name="Google Shape;62;p21"/>
          <p:cNvSpPr/>
          <p:nvPr/>
        </p:nvSpPr>
        <p:spPr>
          <a:xfrm flipH="1" rot="10800000">
            <a:off x="204060" y="5377862"/>
            <a:ext cx="7471211" cy="1480138"/>
          </a:xfrm>
          <a:custGeom>
            <a:rect b="b" l="l" r="r" t="t"/>
            <a:pathLst>
              <a:path extrusionOk="0" h="781884" w="3946673">
                <a:moveTo>
                  <a:pt x="1910385" y="781847"/>
                </a:moveTo>
                <a:cubicBezTo>
                  <a:pt x="2719463" y="777993"/>
                  <a:pt x="3240943" y="361686"/>
                  <a:pt x="3855031" y="44786"/>
                </a:cubicBezTo>
                <a:lnTo>
                  <a:pt x="3946673" y="0"/>
                </a:lnTo>
                <a:lnTo>
                  <a:pt x="0" y="0"/>
                </a:lnTo>
                <a:lnTo>
                  <a:pt x="54644" y="67939"/>
                </a:lnTo>
                <a:cubicBezTo>
                  <a:pt x="372182" y="426203"/>
                  <a:pt x="1020399" y="786086"/>
                  <a:pt x="1910385" y="781847"/>
                </a:cubicBezTo>
                <a:close/>
              </a:path>
            </a:pathLst>
          </a:custGeom>
          <a:gradFill>
            <a:gsLst>
              <a:gs pos="0">
                <a:srgbClr val="F6A6F4">
                  <a:alpha val="13725"/>
                </a:srgbClr>
              </a:gs>
              <a:gs pos="33000">
                <a:srgbClr val="F6A6F4">
                  <a:alpha val="13725"/>
                </a:srgbClr>
              </a:gs>
              <a:gs pos="66000">
                <a:srgbClr val="64DFED">
                  <a:alpha val="7843"/>
                </a:srgbClr>
              </a:gs>
              <a:gs pos="100000">
                <a:srgbClr val="64DFED">
                  <a:alpha val="7843"/>
                </a:srgbClr>
              </a:gs>
            </a:gsLst>
            <a:lin ang="13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63" name="Google Shape;63;p21"/>
          <p:cNvSpPr/>
          <p:nvPr/>
        </p:nvSpPr>
        <p:spPr>
          <a:xfrm rot="10800000">
            <a:off x="-30287" y="4822578"/>
            <a:ext cx="12230888" cy="2040391"/>
          </a:xfrm>
          <a:custGeom>
            <a:rect b="b" l="l" r="r" t="t"/>
            <a:pathLst>
              <a:path extrusionOk="0" h="2040391" w="12230888">
                <a:moveTo>
                  <a:pt x="1751979" y="2040336"/>
                </a:moveTo>
                <a:cubicBezTo>
                  <a:pt x="1075843" y="2043817"/>
                  <a:pt x="499894" y="1884241"/>
                  <a:pt x="44227" y="1650944"/>
                </a:cubicBezTo>
                <a:lnTo>
                  <a:pt x="0" y="1626084"/>
                </a:lnTo>
                <a:lnTo>
                  <a:pt x="0" y="0"/>
                </a:lnTo>
                <a:lnTo>
                  <a:pt x="12230888" y="0"/>
                </a:lnTo>
                <a:lnTo>
                  <a:pt x="12230888" y="1945571"/>
                </a:lnTo>
                <a:lnTo>
                  <a:pt x="12158569" y="1963333"/>
                </a:lnTo>
                <a:cubicBezTo>
                  <a:pt x="11983060" y="1998243"/>
                  <a:pt x="11798121" y="2018269"/>
                  <a:pt x="11600914" y="2019284"/>
                </a:cubicBezTo>
                <a:cubicBezTo>
                  <a:pt x="10924778" y="2022765"/>
                  <a:pt x="10348830" y="1863190"/>
                  <a:pt x="9893162" y="1629893"/>
                </a:cubicBezTo>
                <a:lnTo>
                  <a:pt x="9779649" y="1560235"/>
                </a:lnTo>
                <a:lnTo>
                  <a:pt x="9734876" y="1542756"/>
                </a:lnTo>
                <a:cubicBezTo>
                  <a:pt x="9114026" y="1267812"/>
                  <a:pt x="8054852" y="370292"/>
                  <a:pt x="6253752" y="400415"/>
                </a:cubicBezTo>
                <a:cubicBezTo>
                  <a:pt x="4332581" y="432545"/>
                  <a:pt x="3555009" y="2031056"/>
                  <a:pt x="1751979" y="2040336"/>
                </a:cubicBezTo>
                <a:close/>
              </a:path>
            </a:pathLst>
          </a:custGeom>
          <a:gradFill>
            <a:gsLst>
              <a:gs pos="0">
                <a:srgbClr val="F6A6F4">
                  <a:alpha val="23529"/>
                </a:srgbClr>
              </a:gs>
              <a:gs pos="85000">
                <a:srgbClr val="170CC2">
                  <a:alpha val="41960"/>
                </a:srgbClr>
              </a:gs>
              <a:gs pos="100000">
                <a:srgbClr val="170CC2">
                  <a:alpha val="41960"/>
                </a:srgbClr>
              </a:gs>
            </a:gsLst>
            <a:lin ang="10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64" name="Google Shape;64;p21"/>
          <p:cNvSpPr/>
          <p:nvPr/>
        </p:nvSpPr>
        <p:spPr>
          <a:xfrm>
            <a:off x="0" y="0"/>
            <a:ext cx="12192000" cy="2035422"/>
          </a:xfrm>
          <a:custGeom>
            <a:rect b="b" l="l" r="r" t="t"/>
            <a:pathLst>
              <a:path extrusionOk="0" h="2035422" w="12192000">
                <a:moveTo>
                  <a:pt x="0" y="0"/>
                </a:moveTo>
                <a:lnTo>
                  <a:pt x="12192000" y="0"/>
                </a:lnTo>
                <a:lnTo>
                  <a:pt x="12192000" y="1759689"/>
                </a:lnTo>
                <a:lnTo>
                  <a:pt x="12103306" y="1729773"/>
                </a:lnTo>
                <a:cubicBezTo>
                  <a:pt x="11946501" y="1671612"/>
                  <a:pt x="11798476" y="1606133"/>
                  <a:pt x="11659615" y="1535038"/>
                </a:cubicBezTo>
                <a:lnTo>
                  <a:pt x="11521247" y="1450127"/>
                </a:lnTo>
                <a:lnTo>
                  <a:pt x="11466670" y="1428821"/>
                </a:lnTo>
                <a:cubicBezTo>
                  <a:pt x="10709874" y="1093673"/>
                  <a:pt x="9418777" y="-373"/>
                  <a:pt x="7223297" y="36346"/>
                </a:cubicBezTo>
                <a:cubicBezTo>
                  <a:pt x="4881454" y="75511"/>
                  <a:pt x="3933620" y="2024042"/>
                  <a:pt x="1735787" y="2035354"/>
                </a:cubicBezTo>
                <a:cubicBezTo>
                  <a:pt x="1117647" y="2038536"/>
                  <a:pt x="568201" y="1929916"/>
                  <a:pt x="97785" y="1755433"/>
                </a:cubicBezTo>
                <a:lnTo>
                  <a:pt x="0" y="1715854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F2857"/>
              </a:gs>
              <a:gs pos="31000">
                <a:srgbClr val="F6A6F4">
                  <a:alpha val="69019"/>
                </a:srgbClr>
              </a:gs>
              <a:gs pos="73000">
                <a:srgbClr val="170CC2">
                  <a:alpha val="41960"/>
                </a:srgbClr>
              </a:gs>
              <a:gs pos="99000">
                <a:srgbClr val="0F2857"/>
              </a:gs>
              <a:gs pos="100000">
                <a:srgbClr val="0F2857"/>
              </a:gs>
            </a:gsLst>
            <a:lin ang="10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65" name="Google Shape;65;p21"/>
          <p:cNvSpPr/>
          <p:nvPr/>
        </p:nvSpPr>
        <p:spPr>
          <a:xfrm flipH="1">
            <a:off x="-2" y="0"/>
            <a:ext cx="11262111" cy="2139696"/>
          </a:xfrm>
          <a:custGeom>
            <a:rect b="b" l="l" r="r" t="t"/>
            <a:pathLst>
              <a:path extrusionOk="0" h="1838496" w="9676770">
                <a:moveTo>
                  <a:pt x="3062591" y="1838437"/>
                </a:moveTo>
                <a:cubicBezTo>
                  <a:pt x="1270312" y="1847662"/>
                  <a:pt x="141962" y="776331"/>
                  <a:pt x="10485" y="104484"/>
                </a:cubicBezTo>
                <a:lnTo>
                  <a:pt x="0" y="0"/>
                </a:lnTo>
                <a:lnTo>
                  <a:pt x="9676770" y="0"/>
                </a:lnTo>
                <a:lnTo>
                  <a:pt x="9676770" y="396354"/>
                </a:lnTo>
                <a:lnTo>
                  <a:pt x="9495267" y="334664"/>
                </a:lnTo>
                <a:cubicBezTo>
                  <a:pt x="9021588" y="187614"/>
                  <a:pt x="8472423" y="88973"/>
                  <a:pt x="7835850" y="99619"/>
                </a:cubicBezTo>
                <a:cubicBezTo>
                  <a:pt x="5798818" y="133686"/>
                  <a:pt x="4974355" y="1828598"/>
                  <a:pt x="3062591" y="1838437"/>
                </a:cubicBezTo>
                <a:close/>
              </a:path>
            </a:pathLst>
          </a:custGeom>
          <a:gradFill>
            <a:gsLst>
              <a:gs pos="0">
                <a:srgbClr val="0F2857">
                  <a:alpha val="49803"/>
                </a:srgbClr>
              </a:gs>
              <a:gs pos="43000">
                <a:srgbClr val="0F2857">
                  <a:alpha val="49803"/>
                </a:srgbClr>
              </a:gs>
              <a:gs pos="73000">
                <a:srgbClr val="92CDF0">
                  <a:alpha val="11372"/>
                </a:srgbClr>
              </a:gs>
              <a:gs pos="100000">
                <a:srgbClr val="92CDF0">
                  <a:alpha val="11372"/>
                </a:srgbClr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66" name="Google Shape;66;p21"/>
          <p:cNvSpPr/>
          <p:nvPr/>
        </p:nvSpPr>
        <p:spPr>
          <a:xfrm>
            <a:off x="0" y="7399"/>
            <a:ext cx="4758726" cy="842020"/>
          </a:xfrm>
          <a:custGeom>
            <a:rect b="b" l="l" r="r" t="t"/>
            <a:pathLst>
              <a:path extrusionOk="0" h="842020" w="4758726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rgbClr val="64DFED">
                  <a:alpha val="42745"/>
                </a:srgbClr>
              </a:gs>
              <a:gs pos="100000">
                <a:srgbClr val="F6A6F4">
                  <a:alpha val="52941"/>
                </a:srgbClr>
              </a:gs>
            </a:gsLst>
            <a:lin ang="13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67" name="Google Shape;67;p21"/>
          <p:cNvSpPr txBox="1"/>
          <p:nvPr>
            <p:ph type="ctrTitle"/>
          </p:nvPr>
        </p:nvSpPr>
        <p:spPr>
          <a:xfrm>
            <a:off x="2286000" y="2752344"/>
            <a:ext cx="7763256" cy="16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Twentieth Century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21"/>
          <p:cNvSpPr txBox="1"/>
          <p:nvPr>
            <p:ph idx="1" type="subTitle"/>
          </p:nvPr>
        </p:nvSpPr>
        <p:spPr>
          <a:xfrm>
            <a:off x="7132320" y="4233672"/>
            <a:ext cx="2843784" cy="4480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69" name="Google Shape;69;p21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buNone/>
              <a:defRPr sz="1300"/>
            </a:lvl1pPr>
            <a:lvl2pPr lvl="1" algn="r">
              <a:buNone/>
              <a:defRPr sz="1300"/>
            </a:lvl2pPr>
            <a:lvl3pPr lvl="2" algn="r">
              <a:buNone/>
              <a:defRPr sz="1300"/>
            </a:lvl3pPr>
            <a:lvl4pPr lvl="3" algn="r">
              <a:buNone/>
              <a:defRPr sz="1300"/>
            </a:lvl4pPr>
            <a:lvl5pPr lvl="4" algn="r">
              <a:buNone/>
              <a:defRPr sz="1300"/>
            </a:lvl5pPr>
            <a:lvl6pPr lvl="5" algn="r">
              <a:buNone/>
              <a:defRPr sz="1300"/>
            </a:lvl6pPr>
            <a:lvl7pPr lvl="6" algn="r">
              <a:buNone/>
              <a:defRPr sz="1300"/>
            </a:lvl7pPr>
            <a:lvl8pPr lvl="7" algn="r">
              <a:buNone/>
              <a:defRPr sz="1300"/>
            </a:lvl8pPr>
            <a:lvl9pPr lvl="8" algn="r">
              <a:buNone/>
              <a:defRPr sz="13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 Column" showMasterSp="0">
  <p:cSld name="5 Column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2"/>
          <p:cNvSpPr txBox="1"/>
          <p:nvPr>
            <p:ph idx="1" type="body"/>
          </p:nvPr>
        </p:nvSpPr>
        <p:spPr>
          <a:xfrm>
            <a:off x="9372600" y="3236976"/>
            <a:ext cx="2093976" cy="1856232"/>
          </a:xfrm>
          <a:prstGeom prst="rect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256025" spcFirstLastPara="1" rIns="274300" wrap="square" tIns="20115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2" name="Google Shape;72;p22"/>
          <p:cNvSpPr txBox="1"/>
          <p:nvPr>
            <p:ph type="title"/>
          </p:nvPr>
        </p:nvSpPr>
        <p:spPr>
          <a:xfrm>
            <a:off x="1655064" y="832104"/>
            <a:ext cx="8878824" cy="10698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Twentieth Century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2"/>
          <p:cNvSpPr txBox="1"/>
          <p:nvPr>
            <p:ph idx="2" type="body"/>
          </p:nvPr>
        </p:nvSpPr>
        <p:spPr>
          <a:xfrm>
            <a:off x="727339" y="2478024"/>
            <a:ext cx="2098157" cy="702770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4" name="Google Shape;74;p22"/>
          <p:cNvSpPr txBox="1"/>
          <p:nvPr>
            <p:ph idx="3" type="body"/>
          </p:nvPr>
        </p:nvSpPr>
        <p:spPr>
          <a:xfrm>
            <a:off x="731520" y="3236976"/>
            <a:ext cx="2093976" cy="1856232"/>
          </a:xfrm>
          <a:prstGeom prst="rect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256025" spcFirstLastPara="1" rIns="274300" wrap="square" tIns="20115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22"/>
          <p:cNvSpPr txBox="1"/>
          <p:nvPr>
            <p:ph idx="4" type="body"/>
          </p:nvPr>
        </p:nvSpPr>
        <p:spPr>
          <a:xfrm>
            <a:off x="2884932" y="2478024"/>
            <a:ext cx="2103120" cy="704088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6" name="Google Shape;76;p22"/>
          <p:cNvSpPr txBox="1"/>
          <p:nvPr>
            <p:ph idx="5" type="body"/>
          </p:nvPr>
        </p:nvSpPr>
        <p:spPr>
          <a:xfrm>
            <a:off x="2891790" y="3236976"/>
            <a:ext cx="2093976" cy="1856232"/>
          </a:xfrm>
          <a:prstGeom prst="rect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256025" spcFirstLastPara="1" rIns="274300" wrap="square" tIns="20115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2"/>
          <p:cNvSpPr txBox="1"/>
          <p:nvPr>
            <p:ph idx="6" type="body"/>
          </p:nvPr>
        </p:nvSpPr>
        <p:spPr>
          <a:xfrm>
            <a:off x="5047488" y="2478024"/>
            <a:ext cx="2103120" cy="704088"/>
          </a:xfrm>
          <a:prstGeom prst="rect">
            <a:avLst/>
          </a:prstGeom>
          <a:solidFill>
            <a:schemeClr val="accent4"/>
          </a:solidFill>
          <a:ln cap="flat" cmpd="sng" w="127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" name="Google Shape;78;p22"/>
          <p:cNvSpPr txBox="1"/>
          <p:nvPr>
            <p:ph idx="7" type="body"/>
          </p:nvPr>
        </p:nvSpPr>
        <p:spPr>
          <a:xfrm>
            <a:off x="5052060" y="3236976"/>
            <a:ext cx="2093976" cy="1856232"/>
          </a:xfrm>
          <a:prstGeom prst="rect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256025" spcFirstLastPara="1" rIns="274300" wrap="square" tIns="20115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9" name="Google Shape;79;p22"/>
          <p:cNvSpPr txBox="1"/>
          <p:nvPr>
            <p:ph idx="8" type="body"/>
          </p:nvPr>
        </p:nvSpPr>
        <p:spPr>
          <a:xfrm>
            <a:off x="7210044" y="2478024"/>
            <a:ext cx="2103120" cy="704088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0" name="Google Shape;80;p22"/>
          <p:cNvSpPr txBox="1"/>
          <p:nvPr>
            <p:ph idx="9" type="body"/>
          </p:nvPr>
        </p:nvSpPr>
        <p:spPr>
          <a:xfrm>
            <a:off x="7212330" y="3236976"/>
            <a:ext cx="2093976" cy="1856232"/>
          </a:xfrm>
          <a:prstGeom prst="rect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256025" spcFirstLastPara="1" rIns="274300" wrap="square" tIns="20115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2"/>
          <p:cNvSpPr txBox="1"/>
          <p:nvPr>
            <p:ph idx="13" type="body"/>
          </p:nvPr>
        </p:nvSpPr>
        <p:spPr>
          <a:xfrm>
            <a:off x="9372600" y="2478025"/>
            <a:ext cx="2098157" cy="702769"/>
          </a:xfrm>
          <a:prstGeom prst="rect">
            <a:avLst/>
          </a:prstGeom>
          <a:solidFill>
            <a:schemeClr val="dk2"/>
          </a:solidFill>
          <a:ln cap="flat" cmpd="sng" w="127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22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buNone/>
              <a:defRPr sz="1300"/>
            </a:lvl1pPr>
            <a:lvl2pPr lvl="1" algn="r">
              <a:buNone/>
              <a:defRPr sz="1300"/>
            </a:lvl2pPr>
            <a:lvl3pPr lvl="2" algn="r">
              <a:buNone/>
              <a:defRPr sz="1300"/>
            </a:lvl3pPr>
            <a:lvl4pPr lvl="3" algn="r">
              <a:buNone/>
              <a:defRPr sz="1300"/>
            </a:lvl4pPr>
            <a:lvl5pPr lvl="4" algn="r">
              <a:buNone/>
              <a:defRPr sz="1300"/>
            </a:lvl5pPr>
            <a:lvl6pPr lvl="5" algn="r">
              <a:buNone/>
              <a:defRPr sz="1300"/>
            </a:lvl6pPr>
            <a:lvl7pPr lvl="6" algn="r">
              <a:buNone/>
              <a:defRPr sz="1300"/>
            </a:lvl7pPr>
            <a:lvl8pPr lvl="7" algn="r">
              <a:buNone/>
              <a:defRPr sz="1300"/>
            </a:lvl8pPr>
            <a:lvl9pPr lvl="8" algn="r">
              <a:buNone/>
              <a:defRPr sz="13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meline">
  <p:cSld name="Timeline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3"/>
          <p:cNvSpPr txBox="1"/>
          <p:nvPr>
            <p:ph type="title"/>
          </p:nvPr>
        </p:nvSpPr>
        <p:spPr>
          <a:xfrm>
            <a:off x="1792224" y="832104"/>
            <a:ext cx="8878824" cy="10698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Twentieth Century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3"/>
          <p:cNvSpPr txBox="1"/>
          <p:nvPr>
            <p:ph idx="11" type="ftr"/>
          </p:nvPr>
        </p:nvSpPr>
        <p:spPr>
          <a:xfrm>
            <a:off x="466344" y="6190488"/>
            <a:ext cx="233172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3"/>
          <p:cNvSpPr txBox="1"/>
          <p:nvPr>
            <p:ph idx="12" type="sldNum"/>
          </p:nvPr>
        </p:nvSpPr>
        <p:spPr>
          <a:xfrm>
            <a:off x="329184" y="411480"/>
            <a:ext cx="521208" cy="3108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87" name="Google Shape;87;p23"/>
          <p:cNvCxnSpPr/>
          <p:nvPr/>
        </p:nvCxnSpPr>
        <p:spPr>
          <a:xfrm>
            <a:off x="1944007" y="3324115"/>
            <a:ext cx="2170451" cy="0"/>
          </a:xfrm>
          <a:prstGeom prst="straightConnector1">
            <a:avLst/>
          </a:prstGeom>
          <a:noFill/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88" name="Google Shape;88;p23"/>
          <p:cNvCxnSpPr/>
          <p:nvPr/>
        </p:nvCxnSpPr>
        <p:spPr>
          <a:xfrm>
            <a:off x="4114458" y="3322646"/>
            <a:ext cx="2171700" cy="0"/>
          </a:xfrm>
          <a:prstGeom prst="straightConnector1">
            <a:avLst/>
          </a:prstGeom>
          <a:noFill/>
          <a:ln cap="flat" cmpd="sng" w="12700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89" name="Google Shape;89;p23"/>
          <p:cNvCxnSpPr/>
          <p:nvPr/>
        </p:nvCxnSpPr>
        <p:spPr>
          <a:xfrm>
            <a:off x="6286158" y="3322646"/>
            <a:ext cx="2161515" cy="14408"/>
          </a:xfrm>
          <a:prstGeom prst="straightConnector1">
            <a:avLst/>
          </a:prstGeom>
          <a:noFill/>
          <a:ln cap="flat" cmpd="sng" w="127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90" name="Google Shape;90;p23"/>
          <p:cNvCxnSpPr/>
          <p:nvPr/>
        </p:nvCxnSpPr>
        <p:spPr>
          <a:xfrm>
            <a:off x="8447673" y="3333307"/>
            <a:ext cx="2189197" cy="0"/>
          </a:xfrm>
          <a:prstGeom prst="straightConnector1">
            <a:avLst/>
          </a:prstGeom>
          <a:noFill/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1" name="Google Shape;91;p23"/>
          <p:cNvSpPr/>
          <p:nvPr/>
        </p:nvSpPr>
        <p:spPr>
          <a:xfrm>
            <a:off x="1349145" y="2715964"/>
            <a:ext cx="1218817" cy="121881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92" name="Google Shape;92;p23"/>
          <p:cNvSpPr/>
          <p:nvPr/>
        </p:nvSpPr>
        <p:spPr>
          <a:xfrm>
            <a:off x="3525168" y="2721004"/>
            <a:ext cx="1218817" cy="121881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93" name="Google Shape;93;p23"/>
          <p:cNvSpPr/>
          <p:nvPr/>
        </p:nvSpPr>
        <p:spPr>
          <a:xfrm>
            <a:off x="5704017" y="2716977"/>
            <a:ext cx="1218817" cy="121881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94" name="Google Shape;94;p23"/>
          <p:cNvSpPr/>
          <p:nvPr/>
        </p:nvSpPr>
        <p:spPr>
          <a:xfrm>
            <a:off x="7847695" y="2726015"/>
            <a:ext cx="1218817" cy="121881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95" name="Google Shape;95;p23"/>
          <p:cNvSpPr/>
          <p:nvPr/>
        </p:nvSpPr>
        <p:spPr>
          <a:xfrm>
            <a:off x="10049319" y="2718520"/>
            <a:ext cx="1218817" cy="121881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96" name="Google Shape;96;p23"/>
          <p:cNvSpPr/>
          <p:nvPr/>
        </p:nvSpPr>
        <p:spPr>
          <a:xfrm flipH="1">
            <a:off x="1418423" y="2786515"/>
            <a:ext cx="1071564" cy="1071564"/>
          </a:xfrm>
          <a:prstGeom prst="ellipse">
            <a:avLst/>
          </a:prstGeom>
          <a:noFill/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97" name="Google Shape;97;p23"/>
          <p:cNvSpPr/>
          <p:nvPr/>
        </p:nvSpPr>
        <p:spPr>
          <a:xfrm flipH="1">
            <a:off x="3593035" y="2791555"/>
            <a:ext cx="1071564" cy="1071564"/>
          </a:xfrm>
          <a:prstGeom prst="ellipse">
            <a:avLst/>
          </a:prstGeom>
          <a:noFill/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98" name="Google Shape;98;p23"/>
          <p:cNvSpPr/>
          <p:nvPr/>
        </p:nvSpPr>
        <p:spPr>
          <a:xfrm flipH="1">
            <a:off x="5771884" y="2787528"/>
            <a:ext cx="1071564" cy="1071564"/>
          </a:xfrm>
          <a:prstGeom prst="ellipse">
            <a:avLst/>
          </a:prstGeom>
          <a:noFill/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99" name="Google Shape;99;p23"/>
          <p:cNvSpPr/>
          <p:nvPr/>
        </p:nvSpPr>
        <p:spPr>
          <a:xfrm flipH="1">
            <a:off x="7915562" y="2796566"/>
            <a:ext cx="1071564" cy="1071564"/>
          </a:xfrm>
          <a:prstGeom prst="ellipse">
            <a:avLst/>
          </a:prstGeom>
          <a:noFill/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00" name="Google Shape;100;p23"/>
          <p:cNvSpPr/>
          <p:nvPr/>
        </p:nvSpPr>
        <p:spPr>
          <a:xfrm flipH="1">
            <a:off x="10129886" y="2789071"/>
            <a:ext cx="1071564" cy="1071564"/>
          </a:xfrm>
          <a:prstGeom prst="ellipse">
            <a:avLst/>
          </a:prstGeom>
          <a:noFill/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01" name="Google Shape;101;p23"/>
          <p:cNvSpPr txBox="1"/>
          <p:nvPr>
            <p:ph idx="1" type="body"/>
          </p:nvPr>
        </p:nvSpPr>
        <p:spPr>
          <a:xfrm>
            <a:off x="1380744" y="4114800"/>
            <a:ext cx="1362456" cy="4663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2" name="Google Shape;102;p23"/>
          <p:cNvSpPr txBox="1"/>
          <p:nvPr>
            <p:ph idx="2" type="body"/>
          </p:nvPr>
        </p:nvSpPr>
        <p:spPr>
          <a:xfrm>
            <a:off x="1380744" y="4599432"/>
            <a:ext cx="1362456" cy="740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3" name="Google Shape;103;p23"/>
          <p:cNvSpPr txBox="1"/>
          <p:nvPr>
            <p:ph idx="3" type="body"/>
          </p:nvPr>
        </p:nvSpPr>
        <p:spPr>
          <a:xfrm>
            <a:off x="3538728" y="4114800"/>
            <a:ext cx="1362456" cy="4663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4" name="Google Shape;104;p23"/>
          <p:cNvSpPr txBox="1"/>
          <p:nvPr>
            <p:ph idx="4" type="body"/>
          </p:nvPr>
        </p:nvSpPr>
        <p:spPr>
          <a:xfrm>
            <a:off x="3538728" y="4599432"/>
            <a:ext cx="1362456" cy="740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5" name="Google Shape;105;p23"/>
          <p:cNvSpPr txBox="1"/>
          <p:nvPr>
            <p:ph idx="5" type="body"/>
          </p:nvPr>
        </p:nvSpPr>
        <p:spPr>
          <a:xfrm>
            <a:off x="5724144" y="4114800"/>
            <a:ext cx="1362456" cy="4663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6" name="Google Shape;106;p23"/>
          <p:cNvSpPr txBox="1"/>
          <p:nvPr>
            <p:ph idx="6" type="body"/>
          </p:nvPr>
        </p:nvSpPr>
        <p:spPr>
          <a:xfrm>
            <a:off x="5724144" y="4599432"/>
            <a:ext cx="1362456" cy="740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7" name="Google Shape;107;p23"/>
          <p:cNvSpPr txBox="1"/>
          <p:nvPr>
            <p:ph idx="7" type="body"/>
          </p:nvPr>
        </p:nvSpPr>
        <p:spPr>
          <a:xfrm>
            <a:off x="7872984" y="4114800"/>
            <a:ext cx="1362456" cy="4663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8" name="Google Shape;108;p23"/>
          <p:cNvSpPr txBox="1"/>
          <p:nvPr>
            <p:ph idx="8" type="body"/>
          </p:nvPr>
        </p:nvSpPr>
        <p:spPr>
          <a:xfrm>
            <a:off x="7872984" y="4599432"/>
            <a:ext cx="1362456" cy="740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9" name="Google Shape;109;p23"/>
          <p:cNvSpPr txBox="1"/>
          <p:nvPr>
            <p:ph idx="9" type="body"/>
          </p:nvPr>
        </p:nvSpPr>
        <p:spPr>
          <a:xfrm>
            <a:off x="10058400" y="4114800"/>
            <a:ext cx="1362456" cy="4663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0" name="Google Shape;110;p23"/>
          <p:cNvSpPr txBox="1"/>
          <p:nvPr>
            <p:ph idx="13" type="body"/>
          </p:nvPr>
        </p:nvSpPr>
        <p:spPr>
          <a:xfrm>
            <a:off x="10058400" y="4599432"/>
            <a:ext cx="1362456" cy="740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1" name="Google Shape;111;p23"/>
          <p:cNvSpPr/>
          <p:nvPr>
            <p:ph idx="14" type="pic"/>
          </p:nvPr>
        </p:nvSpPr>
        <p:spPr>
          <a:xfrm>
            <a:off x="1648147" y="3018954"/>
            <a:ext cx="621792" cy="621792"/>
          </a:xfrm>
          <a:prstGeom prst="rect">
            <a:avLst/>
          </a:prstGeom>
          <a:noFill/>
          <a:ln>
            <a:noFill/>
          </a:ln>
        </p:spPr>
      </p:sp>
      <p:sp>
        <p:nvSpPr>
          <p:cNvPr id="112" name="Google Shape;112;p23"/>
          <p:cNvSpPr/>
          <p:nvPr>
            <p:ph idx="15" type="pic"/>
          </p:nvPr>
        </p:nvSpPr>
        <p:spPr>
          <a:xfrm>
            <a:off x="3805117" y="3011109"/>
            <a:ext cx="621792" cy="621792"/>
          </a:xfrm>
          <a:prstGeom prst="rect">
            <a:avLst/>
          </a:prstGeom>
          <a:noFill/>
          <a:ln>
            <a:noFill/>
          </a:ln>
        </p:spPr>
      </p:sp>
      <p:sp>
        <p:nvSpPr>
          <p:cNvPr id="113" name="Google Shape;113;p23"/>
          <p:cNvSpPr/>
          <p:nvPr>
            <p:ph idx="16" type="pic"/>
          </p:nvPr>
        </p:nvSpPr>
        <p:spPr>
          <a:xfrm>
            <a:off x="5995989" y="3026158"/>
            <a:ext cx="621792" cy="621792"/>
          </a:xfrm>
          <a:prstGeom prst="rect">
            <a:avLst/>
          </a:prstGeom>
          <a:noFill/>
          <a:ln>
            <a:noFill/>
          </a:ln>
        </p:spPr>
      </p:sp>
      <p:sp>
        <p:nvSpPr>
          <p:cNvPr id="114" name="Google Shape;114;p23"/>
          <p:cNvSpPr/>
          <p:nvPr>
            <p:ph idx="17" type="pic"/>
          </p:nvPr>
        </p:nvSpPr>
        <p:spPr>
          <a:xfrm>
            <a:off x="8146207" y="3011109"/>
            <a:ext cx="621792" cy="621792"/>
          </a:xfrm>
          <a:prstGeom prst="rect">
            <a:avLst/>
          </a:prstGeom>
          <a:noFill/>
          <a:ln>
            <a:noFill/>
          </a:ln>
        </p:spPr>
      </p:sp>
      <p:sp>
        <p:nvSpPr>
          <p:cNvPr id="115" name="Google Shape;115;p23"/>
          <p:cNvSpPr/>
          <p:nvPr>
            <p:ph idx="18" type="pic"/>
          </p:nvPr>
        </p:nvSpPr>
        <p:spPr>
          <a:xfrm>
            <a:off x="10347831" y="3017032"/>
            <a:ext cx="621792" cy="621792"/>
          </a:xfrm>
          <a:prstGeom prst="rect">
            <a:avLst/>
          </a:prstGeom>
          <a:noFill/>
          <a:ln>
            <a:noFill/>
          </a:ln>
        </p:spPr>
      </p:sp>
      <p:sp>
        <p:nvSpPr>
          <p:cNvPr id="116" name="Google Shape;116;p23"/>
          <p:cNvSpPr/>
          <p:nvPr>
            <p:ph idx="19" type="body"/>
          </p:nvPr>
        </p:nvSpPr>
        <p:spPr>
          <a:xfrm>
            <a:off x="2350008" y="4279392"/>
            <a:ext cx="146304" cy="146304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"/>
              <a:buFont typeface="Arial"/>
              <a:buNone/>
              <a:defRPr b="0" sz="200"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7" name="Google Shape;117;p23"/>
          <p:cNvSpPr/>
          <p:nvPr>
            <p:ph idx="20" type="body"/>
          </p:nvPr>
        </p:nvSpPr>
        <p:spPr>
          <a:xfrm>
            <a:off x="4517136" y="4279392"/>
            <a:ext cx="146304" cy="14630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"/>
              <a:buFont typeface="Arial"/>
              <a:buNone/>
              <a:defRPr b="0" sz="200"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8" name="Google Shape;118;p23"/>
          <p:cNvSpPr/>
          <p:nvPr>
            <p:ph idx="21" type="body"/>
          </p:nvPr>
        </p:nvSpPr>
        <p:spPr>
          <a:xfrm>
            <a:off x="6702552" y="4279392"/>
            <a:ext cx="146304" cy="14630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"/>
              <a:buFont typeface="Arial"/>
              <a:buNone/>
              <a:defRPr b="0" sz="200"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9" name="Google Shape;119;p23"/>
          <p:cNvSpPr/>
          <p:nvPr>
            <p:ph idx="22" type="body"/>
          </p:nvPr>
        </p:nvSpPr>
        <p:spPr>
          <a:xfrm>
            <a:off x="8842248" y="4279392"/>
            <a:ext cx="146304" cy="14630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"/>
              <a:buFont typeface="Arial"/>
              <a:buNone/>
              <a:defRPr b="0" sz="200"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0" name="Google Shape;120;p23"/>
          <p:cNvSpPr/>
          <p:nvPr>
            <p:ph idx="23" type="body"/>
          </p:nvPr>
        </p:nvSpPr>
        <p:spPr>
          <a:xfrm>
            <a:off x="11055096" y="4279392"/>
            <a:ext cx="146304" cy="14630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"/>
              <a:buFont typeface="Arial"/>
              <a:buNone/>
              <a:defRPr b="0" sz="200"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4"/>
          <p:cNvSpPr/>
          <p:nvPr/>
        </p:nvSpPr>
        <p:spPr>
          <a:xfrm rot="5400000">
            <a:off x="7383937" y="2039848"/>
            <a:ext cx="6858000" cy="2778304"/>
          </a:xfrm>
          <a:custGeom>
            <a:rect b="b" l="l" r="r" t="t"/>
            <a:pathLst>
              <a:path extrusionOk="0" h="2778304" w="6858000">
                <a:moveTo>
                  <a:pt x="0" y="1050199"/>
                </a:moveTo>
                <a:lnTo>
                  <a:pt x="0" y="0"/>
                </a:lnTo>
                <a:lnTo>
                  <a:pt x="6858000" y="0"/>
                </a:lnTo>
                <a:lnTo>
                  <a:pt x="6858000" y="1193215"/>
                </a:lnTo>
                <a:lnTo>
                  <a:pt x="6790588" y="1211701"/>
                </a:lnTo>
                <a:cubicBezTo>
                  <a:pt x="5439260" y="1649845"/>
                  <a:pt x="4603740" y="2770251"/>
                  <a:pt x="3050431" y="2778245"/>
                </a:cubicBezTo>
                <a:cubicBezTo>
                  <a:pt x="1377637" y="2786855"/>
                  <a:pt x="283199" y="1854180"/>
                  <a:pt x="37813" y="1183549"/>
                </a:cubicBezTo>
                <a:lnTo>
                  <a:pt x="0" y="1050199"/>
                </a:lnTo>
                <a:close/>
              </a:path>
            </a:pathLst>
          </a:custGeom>
          <a:gradFill>
            <a:gsLst>
              <a:gs pos="0">
                <a:srgbClr val="0F2857"/>
              </a:gs>
              <a:gs pos="26000">
                <a:srgbClr val="0F2857"/>
              </a:gs>
              <a:gs pos="73000">
                <a:srgbClr val="92CDF0">
                  <a:alpha val="32941"/>
                </a:srgbClr>
              </a:gs>
              <a:gs pos="100000">
                <a:srgbClr val="92CDF0">
                  <a:alpha val="32941"/>
                </a:srgbClr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23" name="Google Shape;123;p24"/>
          <p:cNvSpPr/>
          <p:nvPr/>
        </p:nvSpPr>
        <p:spPr>
          <a:xfrm flipH="1" rot="5400000">
            <a:off x="7907199" y="2573198"/>
            <a:ext cx="6858000" cy="1711602"/>
          </a:xfrm>
          <a:custGeom>
            <a:rect b="b" l="l" r="r" t="t"/>
            <a:pathLst>
              <a:path extrusionOk="0" h="1711602" w="6858000">
                <a:moveTo>
                  <a:pt x="6858000" y="1010661"/>
                </a:moveTo>
                <a:lnTo>
                  <a:pt x="6858000" y="0"/>
                </a:lnTo>
                <a:lnTo>
                  <a:pt x="0" y="0"/>
                </a:lnTo>
                <a:lnTo>
                  <a:pt x="0" y="983884"/>
                </a:lnTo>
                <a:lnTo>
                  <a:pt x="11078" y="997657"/>
                </a:lnTo>
                <a:cubicBezTo>
                  <a:pt x="328616" y="1355920"/>
                  <a:pt x="976833" y="1715803"/>
                  <a:pt x="1866819" y="1711565"/>
                </a:cubicBezTo>
                <a:cubicBezTo>
                  <a:pt x="3161344" y="1705400"/>
                  <a:pt x="3719617" y="643352"/>
                  <a:pt x="5098965" y="622006"/>
                </a:cubicBezTo>
                <a:cubicBezTo>
                  <a:pt x="5788640" y="611332"/>
                  <a:pt x="6326795" y="775968"/>
                  <a:pt x="6746500" y="959665"/>
                </a:cubicBezTo>
                <a:lnTo>
                  <a:pt x="6858000" y="1010661"/>
                </a:lnTo>
                <a:close/>
              </a:path>
            </a:pathLst>
          </a:custGeom>
          <a:gradFill>
            <a:gsLst>
              <a:gs pos="0">
                <a:srgbClr val="0F2857">
                  <a:alpha val="27843"/>
                </a:srgbClr>
              </a:gs>
              <a:gs pos="37000">
                <a:srgbClr val="0F2857">
                  <a:alpha val="27843"/>
                </a:srgbClr>
              </a:gs>
              <a:gs pos="79000">
                <a:srgbClr val="755EE1">
                  <a:alpha val="79607"/>
                </a:srgbClr>
              </a:gs>
              <a:gs pos="100000">
                <a:srgbClr val="755EE1">
                  <a:alpha val="79607"/>
                </a:srgbClr>
              </a:gs>
            </a:gsLst>
            <a:lin ang="13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24" name="Google Shape;124;p24"/>
          <p:cNvSpPr/>
          <p:nvPr/>
        </p:nvSpPr>
        <p:spPr>
          <a:xfrm rot="5400000">
            <a:off x="7877130" y="2543131"/>
            <a:ext cx="6858001" cy="1771739"/>
          </a:xfrm>
          <a:custGeom>
            <a:rect b="b" l="l" r="r" t="t"/>
            <a:pathLst>
              <a:path extrusionOk="0" h="1771739" w="6858001">
                <a:moveTo>
                  <a:pt x="0" y="1273784"/>
                </a:moveTo>
                <a:lnTo>
                  <a:pt x="0" y="0"/>
                </a:lnTo>
                <a:lnTo>
                  <a:pt x="6858001" y="0"/>
                </a:lnTo>
                <a:lnTo>
                  <a:pt x="6858001" y="34923"/>
                </a:lnTo>
                <a:lnTo>
                  <a:pt x="6735259" y="32862"/>
                </a:lnTo>
                <a:cubicBezTo>
                  <a:pt x="4698226" y="66929"/>
                  <a:pt x="3873763" y="1761840"/>
                  <a:pt x="1961998" y="1771680"/>
                </a:cubicBezTo>
                <a:cubicBezTo>
                  <a:pt x="1245087" y="1775370"/>
                  <a:pt x="634403" y="1606171"/>
                  <a:pt x="151257" y="1358806"/>
                </a:cubicBezTo>
                <a:lnTo>
                  <a:pt x="0" y="1273784"/>
                </a:lnTo>
                <a:close/>
              </a:path>
            </a:pathLst>
          </a:custGeom>
          <a:gradFill>
            <a:gsLst>
              <a:gs pos="0">
                <a:srgbClr val="64DFED">
                  <a:alpha val="47843"/>
                </a:srgbClr>
              </a:gs>
              <a:gs pos="32000">
                <a:srgbClr val="64DFED">
                  <a:alpha val="47843"/>
                </a:srgbClr>
              </a:gs>
              <a:gs pos="100000">
                <a:srgbClr val="F6A6F4">
                  <a:alpha val="48235"/>
                </a:srgbClr>
              </a:gs>
            </a:gsLst>
            <a:lin ang="13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25" name="Google Shape;125;p24"/>
          <p:cNvSpPr txBox="1"/>
          <p:nvPr>
            <p:ph type="title"/>
          </p:nvPr>
        </p:nvSpPr>
        <p:spPr>
          <a:xfrm>
            <a:off x="1545336" y="822960"/>
            <a:ext cx="8878824" cy="10698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Twentieth Century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24"/>
          <p:cNvSpPr txBox="1"/>
          <p:nvPr>
            <p:ph idx="1" type="body"/>
          </p:nvPr>
        </p:nvSpPr>
        <p:spPr>
          <a:xfrm>
            <a:off x="1536192" y="2185416"/>
            <a:ext cx="3621024" cy="493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b="1" sz="2400"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27" name="Google Shape;127;p24"/>
          <p:cNvSpPr txBox="1"/>
          <p:nvPr>
            <p:ph idx="2" type="body"/>
          </p:nvPr>
        </p:nvSpPr>
        <p:spPr>
          <a:xfrm>
            <a:off x="1536192" y="2743200"/>
            <a:ext cx="3621024" cy="25786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o"/>
              <a:defRPr sz="1800"/>
            </a:lvl1pPr>
            <a:lvl2pPr indent="-3302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Char char="o"/>
              <a:defRPr sz="1600"/>
            </a:lvl2pPr>
            <a:lvl3pPr indent="-3175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o"/>
              <a:defRPr sz="1400"/>
            </a:lvl3pPr>
            <a:lvl4pPr indent="-3048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Char char="o"/>
              <a:defRPr sz="1200"/>
            </a:lvl4pPr>
            <a:lvl5pPr indent="-3048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Char char="o"/>
              <a:defRPr sz="12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8" name="Google Shape;128;p24"/>
          <p:cNvSpPr txBox="1"/>
          <p:nvPr>
            <p:ph idx="3" type="body"/>
          </p:nvPr>
        </p:nvSpPr>
        <p:spPr>
          <a:xfrm>
            <a:off x="5541264" y="2185416"/>
            <a:ext cx="3621024" cy="493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b="1" sz="2400"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29" name="Google Shape;129;p24"/>
          <p:cNvSpPr txBox="1"/>
          <p:nvPr>
            <p:ph idx="4" type="body"/>
          </p:nvPr>
        </p:nvSpPr>
        <p:spPr>
          <a:xfrm>
            <a:off x="5541264" y="2743200"/>
            <a:ext cx="3621024" cy="25786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o"/>
              <a:defRPr sz="1800"/>
            </a:lvl1pPr>
            <a:lvl2pPr indent="-3302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Char char="o"/>
              <a:defRPr sz="1600"/>
            </a:lvl2pPr>
            <a:lvl3pPr indent="-3175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o"/>
              <a:defRPr sz="1400"/>
            </a:lvl3pPr>
            <a:lvl4pPr indent="-3048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Char char="o"/>
              <a:defRPr sz="1200"/>
            </a:lvl4pPr>
            <a:lvl5pPr indent="-3048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Char char="o"/>
              <a:defRPr sz="12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0" name="Google Shape;130;p24"/>
          <p:cNvSpPr txBox="1"/>
          <p:nvPr>
            <p:ph idx="11" type="ftr"/>
          </p:nvPr>
        </p:nvSpPr>
        <p:spPr>
          <a:xfrm>
            <a:off x="466344" y="6190488"/>
            <a:ext cx="233172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24"/>
          <p:cNvSpPr txBox="1"/>
          <p:nvPr>
            <p:ph idx="12" type="sldNum"/>
          </p:nvPr>
        </p:nvSpPr>
        <p:spPr>
          <a:xfrm>
            <a:off x="329184" y="411480"/>
            <a:ext cx="521208" cy="3108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F2857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5"/>
          <p:cNvSpPr txBox="1"/>
          <p:nvPr>
            <p:ph type="title"/>
          </p:nvPr>
        </p:nvSpPr>
        <p:spPr>
          <a:xfrm>
            <a:off x="850392" y="832104"/>
            <a:ext cx="10881360" cy="10698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Twentieth Century"/>
              <a:buNone/>
              <a:defRPr b="1" i="0" sz="4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5"/>
          <p:cNvSpPr txBox="1"/>
          <p:nvPr>
            <p:ph idx="1" type="body"/>
          </p:nvPr>
        </p:nvSpPr>
        <p:spPr>
          <a:xfrm>
            <a:off x="1014984" y="2212848"/>
            <a:ext cx="10332720" cy="35478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Courier New"/>
              <a:buChar char="o"/>
              <a:defRPr b="0" i="0" sz="2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Courier New"/>
              <a:buChar char="o"/>
              <a:defRPr b="0" i="0" sz="24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Courier New"/>
              <a:buChar char="o"/>
              <a:defRPr b="0" i="0" sz="20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Courier New"/>
              <a:buChar char="o"/>
              <a:def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Courier New"/>
              <a:buChar char="o"/>
              <a:def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12" name="Google Shape;12;p15"/>
          <p:cNvSpPr txBox="1"/>
          <p:nvPr>
            <p:ph idx="12" type="sldNum"/>
          </p:nvPr>
        </p:nvSpPr>
        <p:spPr>
          <a:xfrm>
            <a:off x="329184" y="411480"/>
            <a:ext cx="521208" cy="3108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" name="Google Shape;13;p15"/>
          <p:cNvSpPr txBox="1"/>
          <p:nvPr>
            <p:ph idx="11" type="ftr"/>
          </p:nvPr>
        </p:nvSpPr>
        <p:spPr>
          <a:xfrm>
            <a:off x="466344" y="6190488"/>
            <a:ext cx="233172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cxnSp>
        <p:nvCxnSpPr>
          <p:cNvPr id="14" name="Google Shape;14;p15"/>
          <p:cNvCxnSpPr/>
          <p:nvPr/>
        </p:nvCxnSpPr>
        <p:spPr>
          <a:xfrm>
            <a:off x="594170" y="846661"/>
            <a:ext cx="0" cy="5111012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396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"/>
          <p:cNvSpPr txBox="1"/>
          <p:nvPr>
            <p:ph type="ctrTitle"/>
          </p:nvPr>
        </p:nvSpPr>
        <p:spPr>
          <a:xfrm>
            <a:off x="1028400" y="535300"/>
            <a:ext cx="10135200" cy="3657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wentieth Century"/>
              <a:buNone/>
            </a:pPr>
            <a:r>
              <a:t/>
            </a:r>
            <a:endParaRPr b="0" sz="400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wentieth Century"/>
              <a:buNone/>
            </a:pPr>
            <a:r>
              <a:rPr b="0" lang="en-US" sz="4000"/>
              <a:t>Review of the paper,</a:t>
            </a:r>
            <a:endParaRPr b="0" sz="400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wentieth Century"/>
              <a:buNone/>
            </a:pPr>
            <a:r>
              <a:rPr b="0" lang="en-US" sz="4000"/>
              <a:t>Classifying Natural Disaster Tweet using a Convolutional Neural Network and BERT Embedding</a:t>
            </a:r>
            <a:endParaRPr b="0" sz="400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wentieth Century"/>
              <a:buNone/>
            </a:pPr>
            <a:r>
              <a:rPr b="0" lang="en-US" sz="4000"/>
              <a:t>Lucas Satria Aji Dharma, Edi Winarko</a:t>
            </a:r>
            <a:endParaRPr b="0" sz="400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wentieth Century"/>
              <a:buNone/>
            </a:pPr>
            <a:r>
              <a:rPr b="0" lang="en-US" sz="4000"/>
              <a:t>Universitas Gadjah Mada</a:t>
            </a:r>
            <a:endParaRPr b="0" sz="4000"/>
          </a:p>
        </p:txBody>
      </p:sp>
      <p:sp>
        <p:nvSpPr>
          <p:cNvPr id="254" name="Google Shape;254;p1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5" name="Google Shape;255;p1"/>
          <p:cNvSpPr txBox="1"/>
          <p:nvPr/>
        </p:nvSpPr>
        <p:spPr>
          <a:xfrm>
            <a:off x="3137525" y="4486025"/>
            <a:ext cx="65838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by</a:t>
            </a:r>
            <a:endParaRPr sz="40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20301261 Sk Jamil Hossain</a:t>
            </a:r>
            <a:endParaRPr sz="40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Group: 05</a:t>
            </a:r>
            <a:endParaRPr sz="40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56" name="Google Shape;256;p1"/>
          <p:cNvSpPr txBox="1"/>
          <p:nvPr/>
        </p:nvSpPr>
        <p:spPr>
          <a:xfrm>
            <a:off x="9721325" y="6199950"/>
            <a:ext cx="6875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ST: Sadiul Arefin Rafi</a:t>
            </a:r>
            <a:endParaRPr sz="12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TA: Sania Azhmee Bhuiyan</a:t>
            </a:r>
            <a:endParaRPr sz="12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"/>
          <p:cNvSpPr txBox="1"/>
          <p:nvPr>
            <p:ph type="title"/>
          </p:nvPr>
        </p:nvSpPr>
        <p:spPr>
          <a:xfrm>
            <a:off x="1536192" y="832104"/>
            <a:ext cx="8878824" cy="10698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Twentieth Century"/>
              <a:buNone/>
            </a:pPr>
            <a:r>
              <a:rPr b="1" lang="en-US" sz="40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CONTENTS</a:t>
            </a:r>
            <a:endParaRPr/>
          </a:p>
        </p:txBody>
      </p:sp>
      <p:sp>
        <p:nvSpPr>
          <p:cNvPr id="262" name="Google Shape;262;p2"/>
          <p:cNvSpPr txBox="1"/>
          <p:nvPr>
            <p:ph idx="12" type="sldNum"/>
          </p:nvPr>
        </p:nvSpPr>
        <p:spPr>
          <a:xfrm>
            <a:off x="329184" y="411480"/>
            <a:ext cx="521208" cy="3108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3" name="Google Shape;263;p2"/>
          <p:cNvSpPr txBox="1"/>
          <p:nvPr>
            <p:ph idx="1" type="body"/>
          </p:nvPr>
        </p:nvSpPr>
        <p:spPr>
          <a:xfrm>
            <a:off x="1536192" y="2212848"/>
            <a:ext cx="6422136" cy="32826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Courier New"/>
              <a:buChar char="o"/>
            </a:pPr>
            <a:r>
              <a:rPr lang="en-US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Introduction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Courier New"/>
              <a:buChar char="o"/>
            </a:pPr>
            <a:r>
              <a:rPr lang="en-US"/>
              <a:t>Problem Statement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Courier New"/>
              <a:buChar char="o"/>
            </a:pPr>
            <a:r>
              <a:rPr lang="en-US"/>
              <a:t> Proposed Solution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Courier New"/>
              <a:buChar char="o"/>
            </a:pPr>
            <a:r>
              <a:rPr lang="en-US"/>
              <a:t>Methodology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Courier New"/>
              <a:buChar char="o"/>
            </a:pPr>
            <a:r>
              <a:rPr lang="en-US"/>
              <a:t>Results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400"/>
              <a:buChar char="o"/>
            </a:pPr>
            <a:r>
              <a:rPr lang="en-US"/>
              <a:t>Future Work &amp; </a:t>
            </a:r>
            <a:r>
              <a:rPr lang="en-US"/>
              <a:t>Conclusion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"/>
          <p:cNvSpPr txBox="1"/>
          <p:nvPr>
            <p:ph type="ctrTitle"/>
          </p:nvPr>
        </p:nvSpPr>
        <p:spPr>
          <a:xfrm>
            <a:off x="2228100" y="381000"/>
            <a:ext cx="7735800" cy="135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Twentieth Century"/>
              <a:buNone/>
            </a:pPr>
            <a:r>
              <a:rPr lang="en-US"/>
              <a:t>INTRODUCTION</a:t>
            </a:r>
            <a:endParaRPr/>
          </a:p>
        </p:txBody>
      </p:sp>
      <p:sp>
        <p:nvSpPr>
          <p:cNvPr id="269" name="Google Shape;269;p3"/>
          <p:cNvSpPr txBox="1"/>
          <p:nvPr>
            <p:ph idx="1" type="subTitle"/>
          </p:nvPr>
        </p:nvSpPr>
        <p:spPr>
          <a:xfrm>
            <a:off x="2228100" y="1731601"/>
            <a:ext cx="7735800" cy="300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- Social media platforms are significant sources of information during crises like natural disasters.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- Twitter's microblogging nature allows real-time expression of thoughts and experiences.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- Challenge: Identifying and classifying tweets during a disaster event.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- Distinguishing between informative tweets and those using related keywords without meaningful content.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- Trying to Enhance information extraction during disaster events.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- Potential to improve response strategies and save lives.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70" name="Google Shape;270;p3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"/>
          <p:cNvSpPr txBox="1"/>
          <p:nvPr>
            <p:ph type="ctrTitle"/>
          </p:nvPr>
        </p:nvSpPr>
        <p:spPr>
          <a:xfrm>
            <a:off x="1524000" y="-7"/>
            <a:ext cx="9144000" cy="1069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wentieth Century"/>
              <a:buNone/>
            </a:pPr>
            <a:r>
              <a:rPr lang="en-US" sz="5000"/>
              <a:t>Problem Statement</a:t>
            </a:r>
            <a:endParaRPr sz="5000"/>
          </a:p>
        </p:txBody>
      </p:sp>
      <p:sp>
        <p:nvSpPr>
          <p:cNvPr id="276" name="Google Shape;276;p4"/>
          <p:cNvSpPr txBox="1"/>
          <p:nvPr>
            <p:ph idx="1" type="subTitle"/>
          </p:nvPr>
        </p:nvSpPr>
        <p:spPr>
          <a:xfrm>
            <a:off x="2457070" y="1197854"/>
            <a:ext cx="70683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/>
              <a:t>- Twitter is a prominent platform for real-time information during natural disasters.</a:t>
            </a:r>
            <a:endParaRPr sz="220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/>
              <a:t>- Non-informative tweets using disaster-related keywords create noise in the data.</a:t>
            </a:r>
            <a:endParaRPr sz="220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/>
              <a:t>- Difficulty in extracting useful information due to a large volume of irrelevant tweets.</a:t>
            </a:r>
            <a:endParaRPr sz="220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/>
              <a:t>- Relying solely on keywords leads to the collection is problematic</a:t>
            </a:r>
            <a:endParaRPr sz="220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/>
              <a:t>- The need for a more sophisticated method of classification to distinguish between informative and non-informative tweets.</a:t>
            </a:r>
            <a:endParaRPr sz="220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/>
              <a:t>- Goal: Develop a system that effectively identifies disaster-related tweets with valuable information.</a:t>
            </a:r>
            <a:endParaRPr sz="220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77" name="Google Shape;277;p4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5"/>
          <p:cNvSpPr txBox="1"/>
          <p:nvPr>
            <p:ph type="title"/>
          </p:nvPr>
        </p:nvSpPr>
        <p:spPr>
          <a:xfrm>
            <a:off x="1184529" y="32004"/>
            <a:ext cx="9994500" cy="1069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Twentieth Century"/>
              <a:buNone/>
            </a:pPr>
            <a:r>
              <a:rPr lang="en-US" sz="4300"/>
              <a:t>Methodology</a:t>
            </a:r>
            <a:endParaRPr sz="4700"/>
          </a:p>
        </p:txBody>
      </p:sp>
      <p:sp>
        <p:nvSpPr>
          <p:cNvPr id="283" name="Google Shape;283;p5"/>
          <p:cNvSpPr txBox="1"/>
          <p:nvPr>
            <p:ph idx="12" type="sldNum"/>
          </p:nvPr>
        </p:nvSpPr>
        <p:spPr>
          <a:xfrm>
            <a:off x="329184" y="411480"/>
            <a:ext cx="521208" cy="3108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4" name="Google Shape;284;p5"/>
          <p:cNvSpPr txBox="1"/>
          <p:nvPr/>
        </p:nvSpPr>
        <p:spPr>
          <a:xfrm>
            <a:off x="1663075" y="1680200"/>
            <a:ext cx="9052500" cy="41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</a:rPr>
              <a:t>- Comparative approach between Bidirectional Encoder Representations from Transformers (BERT) and Word2Vec embedding methods.</a:t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</a:rPr>
              <a:t>- Collection of a large number of tweets related to a disaster event.</a:t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</a:rPr>
              <a:t>- Processing and use of tweets as input data for the Convolutional Neural Network (CNN).</a:t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</a:rPr>
              <a:t>- CNN is a deep learning model known for analyzing visual input, suitable for text analysis.</a:t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</a:rPr>
              <a:t>- Utilization of BERT for embedding, capturing contextual information of the tweets.</a:t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</a:rPr>
              <a:t>- BERT understands the nuanced language often used in tweets, considering word context.</a:t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</a:rPr>
              <a:t>- Comparison with Word2Vec, another popular word embedding method.</a:t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</a:rPr>
              <a:t>- Word2Vec involves training a neural network model on a large corpus of text.</a:t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</a:rPr>
              <a:t>- Evaluation of CNN performance using BERT and Word2Vec embeddings.</a:t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</a:rPr>
              <a:t>- Evaluation metrics: accuracy, precision, recall, and F1-score.</a:t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</a:rPr>
              <a:t>- Goal: Determine the most consistent and reliable embedding method for tweet classification.</a:t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6"/>
          <p:cNvSpPr txBox="1"/>
          <p:nvPr>
            <p:ph type="ctrTitle"/>
          </p:nvPr>
        </p:nvSpPr>
        <p:spPr>
          <a:xfrm>
            <a:off x="2533125" y="198622"/>
            <a:ext cx="7763400" cy="6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Twentieth Century"/>
              <a:buNone/>
            </a:pPr>
            <a:r>
              <a:rPr lang="en-US"/>
              <a:t>Outcomes</a:t>
            </a:r>
            <a:br>
              <a:rPr lang="en-US"/>
            </a:br>
            <a:endParaRPr/>
          </a:p>
        </p:txBody>
      </p:sp>
      <p:sp>
        <p:nvSpPr>
          <p:cNvPr id="290" name="Google Shape;290;p6"/>
          <p:cNvSpPr txBox="1"/>
          <p:nvPr>
            <p:ph idx="1" type="subTitle"/>
          </p:nvPr>
        </p:nvSpPr>
        <p:spPr>
          <a:xfrm>
            <a:off x="1942224" y="1063007"/>
            <a:ext cx="8101800" cy="198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- Evaluation of the proposed system's performance in classifying disaster and non-disaster tweets.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- Evaluation metrics: accuracy, precision, recall, and F1-score.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- Convolutional Neural Network (CNN) model trained with Bidirectional Encoder Representations from Transformers (BERT) embeddings.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- Achieved accuracy of 97.16%, indicating high correctness in tweet classification.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- Precision of 97.63%, implying a high proportion of identified disaster-related tweets were informative.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- Recall of 96.64%, indicating successful capture of a significant portion of informative disaster-related tweets.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- F1-score of 97.13%, reflecting overall effectiveness in classifying disaster and non-disaster tweets.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700"/>
          </a:p>
        </p:txBody>
      </p:sp>
      <p:sp>
        <p:nvSpPr>
          <p:cNvPr id="291" name="Google Shape;291;p6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7"/>
          <p:cNvSpPr txBox="1"/>
          <p:nvPr>
            <p:ph type="title"/>
          </p:nvPr>
        </p:nvSpPr>
        <p:spPr>
          <a:xfrm>
            <a:off x="1656602" y="-153896"/>
            <a:ext cx="8878800" cy="1069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Twentieth Century"/>
              <a:buNone/>
            </a:pPr>
            <a:r>
              <a:rPr lang="en-US"/>
              <a:t>FUTURE WORK &amp; CONCLUSION</a:t>
            </a:r>
            <a:endParaRPr/>
          </a:p>
        </p:txBody>
      </p:sp>
      <p:sp>
        <p:nvSpPr>
          <p:cNvPr id="297" name="Google Shape;297;p7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8" name="Google Shape;298;p7"/>
          <p:cNvSpPr txBox="1"/>
          <p:nvPr/>
        </p:nvSpPr>
        <p:spPr>
          <a:xfrm>
            <a:off x="1449750" y="1400250"/>
            <a:ext cx="9292500" cy="40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solidFill>
                  <a:schemeClr val="lt1"/>
                </a:solidFill>
              </a:rPr>
              <a:t>- Proposed system successfully classified disaster and non-disaster tweets during a disaster event.</a:t>
            </a:r>
            <a:endParaRPr sz="17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solidFill>
                  <a:schemeClr val="lt1"/>
                </a:solidFill>
              </a:rPr>
              <a:t>- Convolutional Neural Network (CNN) with Bidirectional Encoder Representations from Transformers (BERT) embeddings proved effective.</a:t>
            </a:r>
            <a:endParaRPr sz="17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solidFill>
                  <a:schemeClr val="lt1"/>
                </a:solidFill>
              </a:rPr>
              <a:t>- Achieved high accuracy of 97.16%, accurately identifying informative tweets.</a:t>
            </a:r>
            <a:endParaRPr sz="17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solidFill>
                  <a:schemeClr val="lt1"/>
                </a:solidFill>
              </a:rPr>
              <a:t>- Precision and recall values of 97.63% and 96.64%, respectively, validated system's capability.</a:t>
            </a:r>
            <a:endParaRPr sz="17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solidFill>
                  <a:schemeClr val="lt1"/>
                </a:solidFill>
              </a:rPr>
              <a:t>- CNN and BERT combination filtered noise and extracted valuable information from tweets.</a:t>
            </a:r>
            <a:endParaRPr sz="17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solidFill>
                  <a:schemeClr val="lt1"/>
                </a:solidFill>
              </a:rPr>
              <a:t>- System holds potential for improving response strategies and decision-making during disasters.</a:t>
            </a:r>
            <a:endParaRPr sz="17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solidFill>
                  <a:schemeClr val="lt1"/>
                </a:solidFill>
              </a:rPr>
              <a:t>- Fine-Tuning BERT, Model Architecture Exploration, Attention Mechanisms, Error Analysis can be done in future to get more accurate results.</a:t>
            </a:r>
            <a:endParaRPr sz="17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lt1"/>
                </a:solidFill>
              </a:rPr>
              <a:t>- Performing an in-depth analysis can provide insights into the limitations of the current approach and guide future improvements.</a:t>
            </a:r>
            <a:endParaRPr sz="1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4"/>
          <p:cNvSpPr txBox="1"/>
          <p:nvPr>
            <p:ph type="title"/>
          </p:nvPr>
        </p:nvSpPr>
        <p:spPr>
          <a:xfrm>
            <a:off x="6592824" y="1856232"/>
            <a:ext cx="4718400" cy="1069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wentieth Century"/>
              <a:buNone/>
            </a:pPr>
            <a:r>
              <a:rPr b="1" lang="en-US" sz="4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THANK YOU</a:t>
            </a:r>
            <a:endParaRPr/>
          </a:p>
        </p:txBody>
      </p:sp>
      <p:sp>
        <p:nvSpPr>
          <p:cNvPr id="304" name="Google Shape;304;p14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Custom 43">
      <a:dk1>
        <a:srgbClr val="000000"/>
      </a:dk1>
      <a:lt1>
        <a:srgbClr val="FFFFFF"/>
      </a:lt1>
      <a:dk2>
        <a:srgbClr val="64DFED"/>
      </a:dk2>
      <a:lt2>
        <a:srgbClr val="E7E6E6"/>
      </a:lt2>
      <a:accent1>
        <a:srgbClr val="92CDF0"/>
      </a:accent1>
      <a:accent2>
        <a:srgbClr val="92CDF0"/>
      </a:accent2>
      <a:accent3>
        <a:srgbClr val="ABC3F0"/>
      </a:accent3>
      <a:accent4>
        <a:srgbClr val="C3B9F2"/>
      </a:accent4>
      <a:accent5>
        <a:srgbClr val="AAA5F9"/>
      </a:accent5>
      <a:accent6>
        <a:srgbClr val="F6A6F4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2022-10-27T00:37:19Z</dcterms:creat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