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FF48A-A915-4CC2-8986-7504803F9C6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F2DA130F-9894-4769-816F-D00FC9CEF636}">
      <dgm:prSet phldrT="[텍스트]"/>
      <dgm:spPr/>
      <dgm:t>
        <a:bodyPr/>
        <a:lstStyle/>
        <a:p>
          <a:pPr latinLnBrk="1"/>
          <a:r>
            <a:rPr lang="en-US" altLang="ko-KR" b="1"/>
            <a:t>/</a:t>
          </a:r>
          <a:endParaRPr lang="ko-KR" altLang="en-US" b="1"/>
        </a:p>
      </dgm:t>
    </dgm:pt>
    <dgm:pt modelId="{9F995314-F6EE-4319-90F6-85F71CF89179}" type="parTrans" cxnId="{850C58C4-319E-4B26-8087-B725D62D14A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2AEB6C0-EF03-423A-A814-7031C27BEAD1}" type="sibTrans" cxnId="{850C58C4-319E-4B26-8087-B725D62D14A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142D6FE-767E-429A-8A07-D79CB23FD5A7}">
      <dgm:prSet phldrT="[텍스트]"/>
      <dgm:spPr/>
      <dgm:t>
        <a:bodyPr/>
        <a:lstStyle/>
        <a:p>
          <a:pPr latinLnBrk="1"/>
          <a:r>
            <a:rPr lang="en-US" altLang="ko-KR" b="1"/>
            <a:t>admin</a:t>
          </a:r>
          <a:endParaRPr lang="ko-KR" altLang="en-US" b="1"/>
        </a:p>
      </dgm:t>
    </dgm:pt>
    <dgm:pt modelId="{1C2DB09F-71F8-4824-A7CC-A6766B979AA9}" type="parTrans" cxnId="{15BD3048-C87D-472E-81D1-AE963DDAB12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3B55DCEB-706B-4E2B-880B-10B104D940F5}" type="sibTrans" cxnId="{15BD3048-C87D-472E-81D1-AE963DDAB12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AD29B20-545A-45CA-BB32-141D7F9AD0C2}">
      <dgm:prSet phldrT="[텍스트]"/>
      <dgm:spPr/>
      <dgm:t>
        <a:bodyPr/>
        <a:lstStyle/>
        <a:p>
          <a:pPr latinLnBrk="1"/>
          <a:r>
            <a:rPr lang="en-US" altLang="ko-KR" b="1"/>
            <a:t>applied-user</a:t>
          </a:r>
          <a:endParaRPr lang="ko-KR" altLang="en-US" b="1"/>
        </a:p>
      </dgm:t>
    </dgm:pt>
    <dgm:pt modelId="{3E2827E7-D1D7-4573-A1BC-56EA3D2327E9}" type="parTrans" cxnId="{54A59B3E-64BB-4B94-82DE-B8D8EA2102F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3342A66-1F99-4B96-B47A-766CAF158D28}" type="sibTrans" cxnId="{54A59B3E-64BB-4B94-82DE-B8D8EA2102F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0A97DE6-46CC-4A67-A48B-4DA3F165560E}">
      <dgm:prSet phldrT="[텍스트]"/>
      <dgm:spPr/>
      <dgm:t>
        <a:bodyPr/>
        <a:lstStyle/>
        <a:p>
          <a:pPr latinLnBrk="1"/>
          <a:r>
            <a:rPr lang="en-US" altLang="ko-KR" b="1"/>
            <a:t>Applied-group</a:t>
          </a:r>
          <a:endParaRPr lang="ko-KR" altLang="en-US" b="1"/>
        </a:p>
      </dgm:t>
    </dgm:pt>
    <dgm:pt modelId="{5E89A050-8170-499F-A583-80F3CE11D703}" type="parTrans" cxnId="{FBA4C706-9CF0-49BC-976E-C1489B0F7D0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FAD731E-982C-43F6-9067-890E68853F00}" type="sibTrans" cxnId="{FBA4C706-9CF0-49BC-976E-C1489B0F7D0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6209FE0-07DA-4ACC-BA47-3500427F318F}">
      <dgm:prSet phldrT="[텍스트]"/>
      <dgm:spPr/>
      <dgm:t>
        <a:bodyPr/>
        <a:lstStyle/>
        <a:p>
          <a:pPr latinLnBrk="1"/>
          <a:r>
            <a:rPr lang="en-US" altLang="ko-KR" b="1"/>
            <a:t>cert</a:t>
          </a:r>
          <a:endParaRPr lang="ko-KR" altLang="en-US" b="1"/>
        </a:p>
      </dgm:t>
    </dgm:pt>
    <dgm:pt modelId="{1F627509-5583-4E32-8B66-D10D790F6919}" type="parTrans" cxnId="{B46E433C-03C3-4F4C-A9BB-66BD2EFD00B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3B0744AC-92BE-41DD-8B69-C57DF0FBB14E}" type="sibTrans" cxnId="{B46E433C-03C3-4F4C-A9BB-66BD2EFD00B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FC3D209-EB1D-4267-AFE2-CD9543F4BA5C}">
      <dgm:prSet phldrT="[텍스트]"/>
      <dgm:spPr/>
      <dgm:t>
        <a:bodyPr/>
        <a:lstStyle/>
        <a:p>
          <a:pPr latinLnBrk="1"/>
          <a:r>
            <a:rPr lang="en-US" altLang="ko-KR" b="1"/>
            <a:t>{cert-id}</a:t>
          </a:r>
          <a:endParaRPr lang="ko-KR" altLang="en-US" b="1"/>
        </a:p>
      </dgm:t>
    </dgm:pt>
    <dgm:pt modelId="{69F822D9-A3E7-462E-BA36-443CC2D2F923}" type="parTrans" cxnId="{39056612-0355-42F7-B2C0-8BF61FECF0D6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05BC6B3-39E1-46FC-8802-37609A98AC04}" type="sibTrans" cxnId="{39056612-0355-42F7-B2C0-8BF61FECF0D6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3078944-A753-4662-A16B-2E4168D11AD1}">
      <dgm:prSet/>
      <dgm:spPr/>
      <dgm:t>
        <a:bodyPr/>
        <a:lstStyle/>
        <a:p>
          <a:pPr latinLnBrk="1"/>
          <a:r>
            <a:rPr lang="en-US" altLang="ko-KR" b="1"/>
            <a:t>group</a:t>
          </a:r>
          <a:endParaRPr lang="ko-KR" altLang="en-US" b="1"/>
        </a:p>
      </dgm:t>
    </dgm:pt>
    <dgm:pt modelId="{D96134D5-9834-45AF-B019-D733C5FC3C42}" type="parTrans" cxnId="{9638F6A2-340B-4941-8359-2460EC8A693F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157AA53-A89C-4C4F-BF5C-451A1F3BD0A7}" type="sibTrans" cxnId="{9638F6A2-340B-4941-8359-2460EC8A693F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54B0DC8-CAE5-4721-971E-CA0088DB37BF}">
      <dgm:prSet/>
      <dgm:spPr/>
      <dgm:t>
        <a:bodyPr/>
        <a:lstStyle/>
        <a:p>
          <a:pPr latinLnBrk="1"/>
          <a:r>
            <a:rPr lang="en-US" altLang="ko-KR" b="1"/>
            <a:t>{group-id}</a:t>
          </a:r>
          <a:endParaRPr lang="ko-KR" altLang="en-US" b="1"/>
        </a:p>
      </dgm:t>
    </dgm:pt>
    <dgm:pt modelId="{54372DDB-8D91-49C7-8FA8-4E9296CB36A6}" type="parTrans" cxnId="{55D7AE69-F3EB-4A10-B44B-10629381397A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697BAAA8-EED0-4681-A1E1-EFC270A99142}" type="sibTrans" cxnId="{55D7AE69-F3EB-4A10-B44B-10629381397A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C814090-82F0-40BC-82C6-3366C0292337}">
      <dgm:prSet/>
      <dgm:spPr/>
      <dgm:t>
        <a:bodyPr/>
        <a:lstStyle/>
        <a:p>
          <a:pPr latinLnBrk="1"/>
          <a:r>
            <a:rPr lang="en-US" altLang="ko-KR" b="1"/>
            <a:t>{applied-user-seq-id}</a:t>
          </a:r>
          <a:endParaRPr lang="ko-KR" altLang="en-US" b="1"/>
        </a:p>
      </dgm:t>
    </dgm:pt>
    <dgm:pt modelId="{F8B82345-0106-49D5-9A76-31FB6AC555D1}" type="parTrans" cxnId="{4CCB58A0-5B54-493D-BDC1-9BF9889C956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B6FF841-A0F6-44C4-B231-CD4B2C9DB3B6}" type="sibTrans" cxnId="{4CCB58A0-5B54-493D-BDC1-9BF9889C956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0B0F8E0-771D-4D3B-9551-5B7C0604FFE8}">
      <dgm:prSet/>
      <dgm:spPr/>
      <dgm:t>
        <a:bodyPr/>
        <a:lstStyle/>
        <a:p>
          <a:pPr latinLnBrk="1"/>
          <a:r>
            <a:rPr lang="en-US" altLang="ko-KR" b="1"/>
            <a:t>{applied-group-seq-id}</a:t>
          </a:r>
          <a:endParaRPr lang="ko-KR" altLang="en-US" b="1"/>
        </a:p>
      </dgm:t>
    </dgm:pt>
    <dgm:pt modelId="{BBF95272-83EF-4160-90FF-4A6CC10F6323}" type="parTrans" cxnId="{7A9B5348-E4F9-4BB8-9DFC-D8C85ECF659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038A89D-35FF-40AF-A1DB-30DE3FCC8365}" type="sibTrans" cxnId="{7A9B5348-E4F9-4BB8-9DFC-D8C85ECF659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0F1183B-088F-4B2A-BEFE-43608EEAAE00}">
      <dgm:prSet/>
      <dgm:spPr/>
      <dgm:t>
        <a:bodyPr/>
        <a:lstStyle/>
        <a:p>
          <a:pPr latinLnBrk="1"/>
          <a:r>
            <a:rPr lang="en-US" altLang="ko-KR" b="1"/>
            <a:t>{applied-solution-seq-id}</a:t>
          </a:r>
          <a:endParaRPr lang="ko-KR" altLang="en-US" b="1"/>
        </a:p>
      </dgm:t>
    </dgm:pt>
    <dgm:pt modelId="{C7637F93-967E-48D8-BF24-76C59FDBEDE0}" type="parTrans" cxnId="{E6A41534-A01D-4422-87D6-DDE36CF6AE4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D5108F6-0254-4115-BEF5-777C0C286AE0}" type="sibTrans" cxnId="{E6A41534-A01D-4422-87D6-DDE36CF6AE4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B0F173D-7BBF-40FB-8E30-7CC70FA55D70}">
      <dgm:prSet/>
      <dgm:spPr/>
      <dgm:t>
        <a:bodyPr/>
        <a:lstStyle/>
        <a:p>
          <a:pPr latinLnBrk="1"/>
          <a:r>
            <a:rPr lang="en-US" altLang="ko-KR" b="1"/>
            <a:t>user</a:t>
          </a:r>
          <a:endParaRPr lang="ko-KR" altLang="en-US" b="1"/>
        </a:p>
      </dgm:t>
    </dgm:pt>
    <dgm:pt modelId="{0902A85D-FE97-488C-AC64-688170E51637}" type="parTrans" cxnId="{87B8231A-DD28-4723-BAB5-46F03D081A5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68ECCAB-3067-4255-AEAB-CC4945343D60}" type="sibTrans" cxnId="{87B8231A-DD28-4723-BAB5-46F03D081A5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6DDFAC05-078C-4B1C-A29C-B22C0A0B0AA4}">
      <dgm:prSet/>
      <dgm:spPr/>
      <dgm:t>
        <a:bodyPr/>
        <a:lstStyle/>
        <a:p>
          <a:pPr latinLnBrk="1"/>
          <a:r>
            <a:rPr lang="en-US" altLang="ko-KR" b="1"/>
            <a:t>{user-id}</a:t>
          </a:r>
          <a:endParaRPr lang="ko-KR" altLang="en-US" b="1"/>
        </a:p>
      </dgm:t>
    </dgm:pt>
    <dgm:pt modelId="{7403451C-0AF9-463D-B1EC-3303D2BBED36}" type="parTrans" cxnId="{89688795-6826-45C5-9BDB-B5BDE279FA8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1518448-DC90-4606-BD5B-62F99B53FEE3}" type="sibTrans" cxnId="{89688795-6826-45C5-9BDB-B5BDE279FA8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3EA605A-B33C-4AD8-8EF4-964C2DFCC86B}">
      <dgm:prSet/>
      <dgm:spPr/>
      <dgm:t>
        <a:bodyPr/>
        <a:lstStyle/>
        <a:p>
          <a:pPr latinLnBrk="1"/>
          <a:r>
            <a:rPr lang="en-US" altLang="ko-KR" b="1"/>
            <a:t>audit</a:t>
          </a:r>
          <a:endParaRPr lang="ko-KR" altLang="en-US" b="1"/>
        </a:p>
      </dgm:t>
    </dgm:pt>
    <dgm:pt modelId="{D5421598-0724-4F33-935C-100F7D7389DB}" type="parTrans" cxnId="{C2E36ABA-14EE-4E06-9C81-5147FF7AF55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A58945B-A723-4720-A7A2-159E2D0CB899}" type="sibTrans" cxnId="{C2E36ABA-14EE-4E06-9C81-5147FF7AF55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2117037-C583-49D0-8BCB-338C591B7CF4}">
      <dgm:prSet/>
      <dgm:spPr/>
      <dgm:t>
        <a:bodyPr/>
        <a:lstStyle/>
        <a:p>
          <a:pPr latinLnBrk="1"/>
          <a:r>
            <a:rPr lang="en-US" altLang="ko-KR" b="1"/>
            <a:t>solution</a:t>
          </a:r>
          <a:endParaRPr lang="ko-KR" altLang="en-US" b="1"/>
        </a:p>
      </dgm:t>
    </dgm:pt>
    <dgm:pt modelId="{C5CD8608-7D8C-4A69-9966-94200E88D847}" type="parTrans" cxnId="{87D728DD-7501-4ED2-921D-F403841F0BB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81FE422-8928-46A2-8C4A-D7C26CDB67BB}" type="sibTrans" cxnId="{87D728DD-7501-4ED2-921D-F403841F0BB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08074A4-96AB-4779-B79E-6BA9B925922A}">
      <dgm:prSet/>
      <dgm:spPr/>
      <dgm:t>
        <a:bodyPr/>
        <a:lstStyle/>
        <a:p>
          <a:pPr latinLnBrk="1"/>
          <a:r>
            <a:rPr lang="en-US" altLang="ko-KR" b="1"/>
            <a:t>web</a:t>
          </a:r>
          <a:endParaRPr lang="ko-KR" altLang="en-US" b="1"/>
        </a:p>
      </dgm:t>
    </dgm:pt>
    <dgm:pt modelId="{7B358871-31C3-4A33-B826-3ED48BE00065}" type="parTrans" cxnId="{8118FCA0-A337-4EA0-9F11-99A2F9163D7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55D0012-CB15-46DD-A0D5-726192292E49}" type="sibTrans" cxnId="{8118FCA0-A337-4EA0-9F11-99A2F9163D7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CCE050F-DFD0-4239-9D01-CEB2AB08D6C3}">
      <dgm:prSet/>
      <dgm:spPr/>
      <dgm:t>
        <a:bodyPr/>
        <a:lstStyle/>
        <a:p>
          <a:pPr latinLnBrk="1"/>
          <a:r>
            <a:rPr lang="en-US" altLang="ko-KR" b="1"/>
            <a:t>cert</a:t>
          </a:r>
          <a:endParaRPr lang="ko-KR" altLang="en-US" b="1"/>
        </a:p>
      </dgm:t>
    </dgm:pt>
    <dgm:pt modelId="{1441CAE3-2500-45FC-9CAF-C18477C7A89D}" type="parTrans" cxnId="{4DA0BEBE-71BF-413F-85CB-B4A89F13988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9CEFB0B-5DD4-45E7-9205-BAED57B8E595}" type="sibTrans" cxnId="{4DA0BEBE-71BF-413F-85CB-B4A89F13988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D7F44A11-81C9-48A3-88B4-5D9467755592}">
      <dgm:prSet/>
      <dgm:spPr/>
      <dgm:t>
        <a:bodyPr/>
        <a:lstStyle/>
        <a:p>
          <a:pPr latinLnBrk="1"/>
          <a:r>
            <a:rPr lang="en-US" altLang="ko-KR" b="1"/>
            <a:t>user</a:t>
          </a:r>
          <a:endParaRPr lang="ko-KR" altLang="en-US" b="1"/>
        </a:p>
      </dgm:t>
    </dgm:pt>
    <dgm:pt modelId="{316024CF-BD8E-441B-B8D9-6AAE14307E80}" type="parTrans" cxnId="{4785C419-A41F-4898-87E8-6AAAAC6A2518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4FE77DA-35C2-4373-9803-7611331A832B}" type="sibTrans" cxnId="{4785C419-A41F-4898-87E8-6AAAAC6A2518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1904EF0-994D-49FD-B6B5-00221E24480D}">
      <dgm:prSet/>
      <dgm:spPr/>
      <dgm:t>
        <a:bodyPr/>
        <a:lstStyle/>
        <a:p>
          <a:pPr latinLnBrk="1"/>
          <a:r>
            <a:rPr lang="en-US" altLang="ko-KR" b="1"/>
            <a:t>{user-id}</a:t>
          </a:r>
          <a:endParaRPr lang="ko-KR" altLang="en-US" b="1"/>
        </a:p>
      </dgm:t>
    </dgm:pt>
    <dgm:pt modelId="{3311CDC2-DF6C-4D9A-92AB-3648D0A670E5}" type="parTrans" cxnId="{5E3C926C-7805-4E60-97BC-A8B84594848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0F6EE57-D2C7-4027-B5CB-A5AA2E5429C5}" type="sibTrans" cxnId="{5E3C926C-7805-4E60-97BC-A8B84594848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D6DDB6A-0AA7-4C62-8115-7CB6774DF4CD}" type="pres">
      <dgm:prSet presAssocID="{E2AFF48A-A915-4CC2-8986-7504803F9C6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54A27F-747D-4212-A9E2-E637D35DBD9C}" type="pres">
      <dgm:prSet presAssocID="{F2DA130F-9894-4769-816F-D00FC9CEF636}" presName="root1" presStyleCnt="0"/>
      <dgm:spPr/>
    </dgm:pt>
    <dgm:pt modelId="{29FB5C07-7804-4F32-A2EC-5D06FCE8752E}" type="pres">
      <dgm:prSet presAssocID="{F2DA130F-9894-4769-816F-D00FC9CEF636}" presName="LevelOneTextNode" presStyleLbl="node0" presStyleIdx="0" presStyleCnt="1">
        <dgm:presLayoutVars>
          <dgm:chPref val="3"/>
        </dgm:presLayoutVars>
      </dgm:prSet>
      <dgm:spPr/>
    </dgm:pt>
    <dgm:pt modelId="{921A158C-5F1F-4BFE-A1A0-6878FCBA9BFE}" type="pres">
      <dgm:prSet presAssocID="{F2DA130F-9894-4769-816F-D00FC9CEF636}" presName="level2hierChild" presStyleCnt="0"/>
      <dgm:spPr/>
    </dgm:pt>
    <dgm:pt modelId="{BC80C2F8-3A8F-4697-8A16-2D6D96BE1156}" type="pres">
      <dgm:prSet presAssocID="{1C2DB09F-71F8-4824-A7CC-A6766B979AA9}" presName="conn2-1" presStyleLbl="parChTrans1D2" presStyleIdx="0" presStyleCnt="5"/>
      <dgm:spPr/>
    </dgm:pt>
    <dgm:pt modelId="{6701A4A1-8C39-4403-9417-C74958DD5004}" type="pres">
      <dgm:prSet presAssocID="{1C2DB09F-71F8-4824-A7CC-A6766B979AA9}" presName="connTx" presStyleLbl="parChTrans1D2" presStyleIdx="0" presStyleCnt="5"/>
      <dgm:spPr/>
    </dgm:pt>
    <dgm:pt modelId="{8764A8B0-01D5-4CFF-8380-851AC38E5952}" type="pres">
      <dgm:prSet presAssocID="{B142D6FE-767E-429A-8A07-D79CB23FD5A7}" presName="root2" presStyleCnt="0"/>
      <dgm:spPr/>
    </dgm:pt>
    <dgm:pt modelId="{30E4FDAA-1732-442B-B392-00F9E33B0901}" type="pres">
      <dgm:prSet presAssocID="{B142D6FE-767E-429A-8A07-D79CB23FD5A7}" presName="LevelTwoTextNode" presStyleLbl="node2" presStyleIdx="0" presStyleCnt="5">
        <dgm:presLayoutVars>
          <dgm:chPref val="3"/>
        </dgm:presLayoutVars>
      </dgm:prSet>
      <dgm:spPr/>
    </dgm:pt>
    <dgm:pt modelId="{182A7F6B-B8B8-4113-A0F8-C91024EFA497}" type="pres">
      <dgm:prSet presAssocID="{B142D6FE-767E-429A-8A07-D79CB23FD5A7}" presName="level3hierChild" presStyleCnt="0"/>
      <dgm:spPr/>
    </dgm:pt>
    <dgm:pt modelId="{410B440D-C11E-4993-A0AB-65FDE742234E}" type="pres">
      <dgm:prSet presAssocID="{3E2827E7-D1D7-4573-A1BC-56EA3D2327E9}" presName="conn2-1" presStyleLbl="parChTrans1D3" presStyleIdx="0" presStyleCnt="7"/>
      <dgm:spPr/>
    </dgm:pt>
    <dgm:pt modelId="{9AC8610D-AE62-4682-9862-5F296D3CECAB}" type="pres">
      <dgm:prSet presAssocID="{3E2827E7-D1D7-4573-A1BC-56EA3D2327E9}" presName="connTx" presStyleLbl="parChTrans1D3" presStyleIdx="0" presStyleCnt="7"/>
      <dgm:spPr/>
    </dgm:pt>
    <dgm:pt modelId="{A1F45EDE-B712-402A-AB0D-47D99FE3D222}" type="pres">
      <dgm:prSet presAssocID="{BAD29B20-545A-45CA-BB32-141D7F9AD0C2}" presName="root2" presStyleCnt="0"/>
      <dgm:spPr/>
    </dgm:pt>
    <dgm:pt modelId="{7820BC42-D082-4369-ABB7-CCAB74902901}" type="pres">
      <dgm:prSet presAssocID="{BAD29B20-545A-45CA-BB32-141D7F9AD0C2}" presName="LevelTwoTextNode" presStyleLbl="node3" presStyleIdx="0" presStyleCnt="7">
        <dgm:presLayoutVars>
          <dgm:chPref val="3"/>
        </dgm:presLayoutVars>
      </dgm:prSet>
      <dgm:spPr/>
    </dgm:pt>
    <dgm:pt modelId="{AEB899B5-ED90-4275-847F-D282E598E35E}" type="pres">
      <dgm:prSet presAssocID="{BAD29B20-545A-45CA-BB32-141D7F9AD0C2}" presName="level3hierChild" presStyleCnt="0"/>
      <dgm:spPr/>
    </dgm:pt>
    <dgm:pt modelId="{89FA1259-ECA7-46D8-8AEE-B005E661EF3D}" type="pres">
      <dgm:prSet presAssocID="{F8B82345-0106-49D5-9A76-31FB6AC555D1}" presName="conn2-1" presStyleLbl="parChTrans1D4" presStyleIdx="0" presStyleCnt="6"/>
      <dgm:spPr/>
    </dgm:pt>
    <dgm:pt modelId="{32CE448F-5F66-4E92-B08B-F26CB99E7062}" type="pres">
      <dgm:prSet presAssocID="{F8B82345-0106-49D5-9A76-31FB6AC555D1}" presName="connTx" presStyleLbl="parChTrans1D4" presStyleIdx="0" presStyleCnt="6"/>
      <dgm:spPr/>
    </dgm:pt>
    <dgm:pt modelId="{2B71F8B0-2FEB-4284-A8C2-A14DA2D7E0B4}" type="pres">
      <dgm:prSet presAssocID="{FC814090-82F0-40BC-82C6-3366C0292337}" presName="root2" presStyleCnt="0"/>
      <dgm:spPr/>
    </dgm:pt>
    <dgm:pt modelId="{208FEF87-D482-4CCC-AFC9-940A2C08146D}" type="pres">
      <dgm:prSet presAssocID="{FC814090-82F0-40BC-82C6-3366C0292337}" presName="LevelTwoTextNode" presStyleLbl="node4" presStyleIdx="0" presStyleCnt="6">
        <dgm:presLayoutVars>
          <dgm:chPref val="3"/>
        </dgm:presLayoutVars>
      </dgm:prSet>
      <dgm:spPr/>
    </dgm:pt>
    <dgm:pt modelId="{DAB76276-3510-4500-AB59-65CCF34CD4F2}" type="pres">
      <dgm:prSet presAssocID="{FC814090-82F0-40BC-82C6-3366C0292337}" presName="level3hierChild" presStyleCnt="0"/>
      <dgm:spPr/>
    </dgm:pt>
    <dgm:pt modelId="{3E9AA67B-5EA0-4255-9E75-6EAB7E9E68C4}" type="pres">
      <dgm:prSet presAssocID="{5E89A050-8170-499F-A583-80F3CE11D703}" presName="conn2-1" presStyleLbl="parChTrans1D3" presStyleIdx="1" presStyleCnt="7"/>
      <dgm:spPr/>
    </dgm:pt>
    <dgm:pt modelId="{FB731718-8894-4F4F-A665-CA923AA662FE}" type="pres">
      <dgm:prSet presAssocID="{5E89A050-8170-499F-A583-80F3CE11D703}" presName="connTx" presStyleLbl="parChTrans1D3" presStyleIdx="1" presStyleCnt="7"/>
      <dgm:spPr/>
    </dgm:pt>
    <dgm:pt modelId="{8E9FE1B0-D427-4F2A-84FE-4EEC76E685E5}" type="pres">
      <dgm:prSet presAssocID="{00A97DE6-46CC-4A67-A48B-4DA3F165560E}" presName="root2" presStyleCnt="0"/>
      <dgm:spPr/>
    </dgm:pt>
    <dgm:pt modelId="{143A248F-E753-4C3F-9A7F-977036C06176}" type="pres">
      <dgm:prSet presAssocID="{00A97DE6-46CC-4A67-A48B-4DA3F165560E}" presName="LevelTwoTextNode" presStyleLbl="node3" presStyleIdx="1" presStyleCnt="7">
        <dgm:presLayoutVars>
          <dgm:chPref val="3"/>
        </dgm:presLayoutVars>
      </dgm:prSet>
      <dgm:spPr/>
    </dgm:pt>
    <dgm:pt modelId="{054A67C4-E788-4249-9373-B608F27E4BD2}" type="pres">
      <dgm:prSet presAssocID="{00A97DE6-46CC-4A67-A48B-4DA3F165560E}" presName="level3hierChild" presStyleCnt="0"/>
      <dgm:spPr/>
    </dgm:pt>
    <dgm:pt modelId="{35BEADFC-A181-446E-B5E4-52D0E1879293}" type="pres">
      <dgm:prSet presAssocID="{BBF95272-83EF-4160-90FF-4A6CC10F6323}" presName="conn2-1" presStyleLbl="parChTrans1D4" presStyleIdx="1" presStyleCnt="6"/>
      <dgm:spPr/>
    </dgm:pt>
    <dgm:pt modelId="{E7A43149-9A66-4849-920A-D504F72C0459}" type="pres">
      <dgm:prSet presAssocID="{BBF95272-83EF-4160-90FF-4A6CC10F6323}" presName="connTx" presStyleLbl="parChTrans1D4" presStyleIdx="1" presStyleCnt="6"/>
      <dgm:spPr/>
    </dgm:pt>
    <dgm:pt modelId="{F345260C-8DB4-40AC-BEBE-4B7E3783CBBC}" type="pres">
      <dgm:prSet presAssocID="{00B0F8E0-771D-4D3B-9551-5B7C0604FFE8}" presName="root2" presStyleCnt="0"/>
      <dgm:spPr/>
    </dgm:pt>
    <dgm:pt modelId="{8D973AC6-0FF3-4CB5-839A-B7BE67290580}" type="pres">
      <dgm:prSet presAssocID="{00B0F8E0-771D-4D3B-9551-5B7C0604FFE8}" presName="LevelTwoTextNode" presStyleLbl="node4" presStyleIdx="1" presStyleCnt="6">
        <dgm:presLayoutVars>
          <dgm:chPref val="3"/>
        </dgm:presLayoutVars>
      </dgm:prSet>
      <dgm:spPr/>
    </dgm:pt>
    <dgm:pt modelId="{6E57ADAE-F05F-4D56-8B03-11660EDADB35}" type="pres">
      <dgm:prSet presAssocID="{00B0F8E0-771D-4D3B-9551-5B7C0604FFE8}" presName="level3hierChild" presStyleCnt="0"/>
      <dgm:spPr/>
    </dgm:pt>
    <dgm:pt modelId="{4A51C3AB-5868-4D94-8612-78DC5FA9C919}" type="pres">
      <dgm:prSet presAssocID="{C7637F93-967E-48D8-BF24-76C59FDBEDE0}" presName="conn2-1" presStyleLbl="parChTrans1D4" presStyleIdx="2" presStyleCnt="6"/>
      <dgm:spPr/>
    </dgm:pt>
    <dgm:pt modelId="{F6F712BF-93BF-448C-BB80-321EC4237E11}" type="pres">
      <dgm:prSet presAssocID="{C7637F93-967E-48D8-BF24-76C59FDBEDE0}" presName="connTx" presStyleLbl="parChTrans1D4" presStyleIdx="2" presStyleCnt="6"/>
      <dgm:spPr/>
    </dgm:pt>
    <dgm:pt modelId="{C5F62AE3-23BD-4D08-8594-FD133E47210C}" type="pres">
      <dgm:prSet presAssocID="{C0F1183B-088F-4B2A-BEFE-43608EEAAE00}" presName="root2" presStyleCnt="0"/>
      <dgm:spPr/>
    </dgm:pt>
    <dgm:pt modelId="{9C0DF770-8453-4988-8FAD-0D73F61566C6}" type="pres">
      <dgm:prSet presAssocID="{C0F1183B-088F-4B2A-BEFE-43608EEAAE00}" presName="LevelTwoTextNode" presStyleLbl="node4" presStyleIdx="2" presStyleCnt="6">
        <dgm:presLayoutVars>
          <dgm:chPref val="3"/>
        </dgm:presLayoutVars>
      </dgm:prSet>
      <dgm:spPr/>
    </dgm:pt>
    <dgm:pt modelId="{8D93B436-6833-406A-9DB4-7F8288862E42}" type="pres">
      <dgm:prSet presAssocID="{C0F1183B-088F-4B2A-BEFE-43608EEAAE00}" presName="level3hierChild" presStyleCnt="0"/>
      <dgm:spPr/>
    </dgm:pt>
    <dgm:pt modelId="{DA50936E-3D72-4957-B870-BD78457DF720}" type="pres">
      <dgm:prSet presAssocID="{1F627509-5583-4E32-8B66-D10D790F6919}" presName="conn2-1" presStyleLbl="parChTrans1D2" presStyleIdx="1" presStyleCnt="5"/>
      <dgm:spPr/>
    </dgm:pt>
    <dgm:pt modelId="{2EC5026B-E91F-4B9D-9C11-796002386607}" type="pres">
      <dgm:prSet presAssocID="{1F627509-5583-4E32-8B66-D10D790F6919}" presName="connTx" presStyleLbl="parChTrans1D2" presStyleIdx="1" presStyleCnt="5"/>
      <dgm:spPr/>
    </dgm:pt>
    <dgm:pt modelId="{F963633F-09A7-4AF8-A85A-D883038FE3A6}" type="pres">
      <dgm:prSet presAssocID="{B6209FE0-07DA-4ACC-BA47-3500427F318F}" presName="root2" presStyleCnt="0"/>
      <dgm:spPr/>
    </dgm:pt>
    <dgm:pt modelId="{3F6B5EAF-48B5-4F4C-9643-05872EEE20BD}" type="pres">
      <dgm:prSet presAssocID="{B6209FE0-07DA-4ACC-BA47-3500427F318F}" presName="LevelTwoTextNode" presStyleLbl="node2" presStyleIdx="1" presStyleCnt="5">
        <dgm:presLayoutVars>
          <dgm:chPref val="3"/>
        </dgm:presLayoutVars>
      </dgm:prSet>
      <dgm:spPr/>
    </dgm:pt>
    <dgm:pt modelId="{02B29E51-07D9-4470-9B77-299CB2FCC6AF}" type="pres">
      <dgm:prSet presAssocID="{B6209FE0-07DA-4ACC-BA47-3500427F318F}" presName="level3hierChild" presStyleCnt="0"/>
      <dgm:spPr/>
    </dgm:pt>
    <dgm:pt modelId="{53380F47-86B7-4F8D-9439-54B82561DD3D}" type="pres">
      <dgm:prSet presAssocID="{69F822D9-A3E7-462E-BA36-443CC2D2F923}" presName="conn2-1" presStyleLbl="parChTrans1D3" presStyleIdx="2" presStyleCnt="7"/>
      <dgm:spPr/>
    </dgm:pt>
    <dgm:pt modelId="{97271E0E-7867-4E7A-A7E6-B2F4D3F4943D}" type="pres">
      <dgm:prSet presAssocID="{69F822D9-A3E7-462E-BA36-443CC2D2F923}" presName="connTx" presStyleLbl="parChTrans1D3" presStyleIdx="2" presStyleCnt="7"/>
      <dgm:spPr/>
    </dgm:pt>
    <dgm:pt modelId="{AC12BF70-558F-4ABB-BF7C-73872F0359A5}" type="pres">
      <dgm:prSet presAssocID="{AFC3D209-EB1D-4267-AFE2-CD9543F4BA5C}" presName="root2" presStyleCnt="0"/>
      <dgm:spPr/>
    </dgm:pt>
    <dgm:pt modelId="{EE36F639-8702-480D-BB3F-6C7204B9B9E9}" type="pres">
      <dgm:prSet presAssocID="{AFC3D209-EB1D-4267-AFE2-CD9543F4BA5C}" presName="LevelTwoTextNode" presStyleLbl="node3" presStyleIdx="2" presStyleCnt="7">
        <dgm:presLayoutVars>
          <dgm:chPref val="3"/>
        </dgm:presLayoutVars>
      </dgm:prSet>
      <dgm:spPr/>
    </dgm:pt>
    <dgm:pt modelId="{57BC5DFC-2C16-46D7-AF72-708F751E965F}" type="pres">
      <dgm:prSet presAssocID="{AFC3D209-EB1D-4267-AFE2-CD9543F4BA5C}" presName="level3hierChild" presStyleCnt="0"/>
      <dgm:spPr/>
    </dgm:pt>
    <dgm:pt modelId="{46BDA2B4-0F3F-4448-91B8-7E58CF4FCB88}" type="pres">
      <dgm:prSet presAssocID="{D96134D5-9834-45AF-B019-D733C5FC3C42}" presName="conn2-1" presStyleLbl="parChTrans1D2" presStyleIdx="2" presStyleCnt="5"/>
      <dgm:spPr/>
    </dgm:pt>
    <dgm:pt modelId="{E0F3756E-14A9-4849-B510-CFFEA0386A51}" type="pres">
      <dgm:prSet presAssocID="{D96134D5-9834-45AF-B019-D733C5FC3C42}" presName="connTx" presStyleLbl="parChTrans1D2" presStyleIdx="2" presStyleCnt="5"/>
      <dgm:spPr/>
    </dgm:pt>
    <dgm:pt modelId="{75F0D945-F469-45A5-86AB-523D8D45EDAA}" type="pres">
      <dgm:prSet presAssocID="{E3078944-A753-4662-A16B-2E4168D11AD1}" presName="root2" presStyleCnt="0"/>
      <dgm:spPr/>
    </dgm:pt>
    <dgm:pt modelId="{FBDA84E9-9676-40A7-AA4F-37052826BFA0}" type="pres">
      <dgm:prSet presAssocID="{E3078944-A753-4662-A16B-2E4168D11AD1}" presName="LevelTwoTextNode" presStyleLbl="node2" presStyleIdx="2" presStyleCnt="5">
        <dgm:presLayoutVars>
          <dgm:chPref val="3"/>
        </dgm:presLayoutVars>
      </dgm:prSet>
      <dgm:spPr/>
    </dgm:pt>
    <dgm:pt modelId="{298A0183-6BB5-419A-9296-46C777164FD4}" type="pres">
      <dgm:prSet presAssocID="{E3078944-A753-4662-A16B-2E4168D11AD1}" presName="level3hierChild" presStyleCnt="0"/>
      <dgm:spPr/>
    </dgm:pt>
    <dgm:pt modelId="{E96BA98E-2EDF-46E3-ABAE-040277236EDC}" type="pres">
      <dgm:prSet presAssocID="{54372DDB-8D91-49C7-8FA8-4E9296CB36A6}" presName="conn2-1" presStyleLbl="parChTrans1D3" presStyleIdx="3" presStyleCnt="7"/>
      <dgm:spPr/>
    </dgm:pt>
    <dgm:pt modelId="{0FE426D5-3B91-47FE-9AAF-AE108C5CBB69}" type="pres">
      <dgm:prSet presAssocID="{54372DDB-8D91-49C7-8FA8-4E9296CB36A6}" presName="connTx" presStyleLbl="parChTrans1D3" presStyleIdx="3" presStyleCnt="7"/>
      <dgm:spPr/>
    </dgm:pt>
    <dgm:pt modelId="{C87BF0E1-7165-463F-9CA3-447A73D753FD}" type="pres">
      <dgm:prSet presAssocID="{E54B0DC8-CAE5-4721-971E-CA0088DB37BF}" presName="root2" presStyleCnt="0"/>
      <dgm:spPr/>
    </dgm:pt>
    <dgm:pt modelId="{E28940C5-430B-49D0-8184-F8A91338F966}" type="pres">
      <dgm:prSet presAssocID="{E54B0DC8-CAE5-4721-971E-CA0088DB37BF}" presName="LevelTwoTextNode" presStyleLbl="node3" presStyleIdx="3" presStyleCnt="7">
        <dgm:presLayoutVars>
          <dgm:chPref val="3"/>
        </dgm:presLayoutVars>
      </dgm:prSet>
      <dgm:spPr/>
    </dgm:pt>
    <dgm:pt modelId="{627F2AAD-028D-46F7-A485-F3B9A041D688}" type="pres">
      <dgm:prSet presAssocID="{E54B0DC8-CAE5-4721-971E-CA0088DB37BF}" presName="level3hierChild" presStyleCnt="0"/>
      <dgm:spPr/>
    </dgm:pt>
    <dgm:pt modelId="{CC7A7801-775F-495C-9915-CF798B1FF79F}" type="pres">
      <dgm:prSet presAssocID="{0902A85D-FE97-488C-AC64-688170E51637}" presName="conn2-1" presStyleLbl="parChTrans1D4" presStyleIdx="3" presStyleCnt="6"/>
      <dgm:spPr/>
    </dgm:pt>
    <dgm:pt modelId="{41CE4540-AEF6-4089-AFBC-C5291CA7B04E}" type="pres">
      <dgm:prSet presAssocID="{0902A85D-FE97-488C-AC64-688170E51637}" presName="connTx" presStyleLbl="parChTrans1D4" presStyleIdx="3" presStyleCnt="6"/>
      <dgm:spPr/>
    </dgm:pt>
    <dgm:pt modelId="{71E8B571-DA8D-4B4B-B451-E000380CF565}" type="pres">
      <dgm:prSet presAssocID="{4B0F173D-7BBF-40FB-8E30-7CC70FA55D70}" presName="root2" presStyleCnt="0"/>
      <dgm:spPr/>
    </dgm:pt>
    <dgm:pt modelId="{5291C6DB-04B8-4C14-9576-017DC8CE2B50}" type="pres">
      <dgm:prSet presAssocID="{4B0F173D-7BBF-40FB-8E30-7CC70FA55D70}" presName="LevelTwoTextNode" presStyleLbl="node4" presStyleIdx="3" presStyleCnt="6">
        <dgm:presLayoutVars>
          <dgm:chPref val="3"/>
        </dgm:presLayoutVars>
      </dgm:prSet>
      <dgm:spPr/>
    </dgm:pt>
    <dgm:pt modelId="{552FE950-3552-4B59-8C9B-AD408F4E2BD6}" type="pres">
      <dgm:prSet presAssocID="{4B0F173D-7BBF-40FB-8E30-7CC70FA55D70}" presName="level3hierChild" presStyleCnt="0"/>
      <dgm:spPr/>
    </dgm:pt>
    <dgm:pt modelId="{0EBBFD3D-7EB2-42A0-BEB3-E021E93023E3}" type="pres">
      <dgm:prSet presAssocID="{7403451C-0AF9-463D-B1EC-3303D2BBED36}" presName="conn2-1" presStyleLbl="parChTrans1D4" presStyleIdx="4" presStyleCnt="6"/>
      <dgm:spPr/>
    </dgm:pt>
    <dgm:pt modelId="{7088F6D2-0D63-4318-ADA8-C0CE08B97101}" type="pres">
      <dgm:prSet presAssocID="{7403451C-0AF9-463D-B1EC-3303D2BBED36}" presName="connTx" presStyleLbl="parChTrans1D4" presStyleIdx="4" presStyleCnt="6"/>
      <dgm:spPr/>
    </dgm:pt>
    <dgm:pt modelId="{20AB18F1-1655-4E1E-9DC2-4F466775308D}" type="pres">
      <dgm:prSet presAssocID="{6DDFAC05-078C-4B1C-A29C-B22C0A0B0AA4}" presName="root2" presStyleCnt="0"/>
      <dgm:spPr/>
    </dgm:pt>
    <dgm:pt modelId="{E13DB975-2A1E-441D-9AC4-C8724BD56AE5}" type="pres">
      <dgm:prSet presAssocID="{6DDFAC05-078C-4B1C-A29C-B22C0A0B0AA4}" presName="LevelTwoTextNode" presStyleLbl="node4" presStyleIdx="4" presStyleCnt="6">
        <dgm:presLayoutVars>
          <dgm:chPref val="3"/>
        </dgm:presLayoutVars>
      </dgm:prSet>
      <dgm:spPr/>
    </dgm:pt>
    <dgm:pt modelId="{DBA2F3E3-1A05-40CE-B7E3-4A4F37C03FFA}" type="pres">
      <dgm:prSet presAssocID="{6DDFAC05-078C-4B1C-A29C-B22C0A0B0AA4}" presName="level3hierChild" presStyleCnt="0"/>
      <dgm:spPr/>
    </dgm:pt>
    <dgm:pt modelId="{B50BCBE1-5AD3-450C-89F3-89C8DD276331}" type="pres">
      <dgm:prSet presAssocID="{C5CD8608-7D8C-4A69-9966-94200E88D847}" presName="conn2-1" presStyleLbl="parChTrans1D4" presStyleIdx="5" presStyleCnt="6"/>
      <dgm:spPr/>
    </dgm:pt>
    <dgm:pt modelId="{2E1EB8E4-B4C1-4056-A926-991268C4A607}" type="pres">
      <dgm:prSet presAssocID="{C5CD8608-7D8C-4A69-9966-94200E88D847}" presName="connTx" presStyleLbl="parChTrans1D4" presStyleIdx="5" presStyleCnt="6"/>
      <dgm:spPr/>
    </dgm:pt>
    <dgm:pt modelId="{CBEEFB50-A194-4880-8A19-A629AE3879E7}" type="pres">
      <dgm:prSet presAssocID="{22117037-C583-49D0-8BCB-338C591B7CF4}" presName="root2" presStyleCnt="0"/>
      <dgm:spPr/>
    </dgm:pt>
    <dgm:pt modelId="{DEF51347-2C53-47BD-AB07-80CC476F1122}" type="pres">
      <dgm:prSet presAssocID="{22117037-C583-49D0-8BCB-338C591B7CF4}" presName="LevelTwoTextNode" presStyleLbl="node4" presStyleIdx="5" presStyleCnt="6">
        <dgm:presLayoutVars>
          <dgm:chPref val="3"/>
        </dgm:presLayoutVars>
      </dgm:prSet>
      <dgm:spPr/>
    </dgm:pt>
    <dgm:pt modelId="{A063FD35-C748-4DA2-A86C-908333C7A22E}" type="pres">
      <dgm:prSet presAssocID="{22117037-C583-49D0-8BCB-338C591B7CF4}" presName="level3hierChild" presStyleCnt="0"/>
      <dgm:spPr/>
    </dgm:pt>
    <dgm:pt modelId="{4F4E34C0-1136-4EE3-9D9A-65E1972C4749}" type="pres">
      <dgm:prSet presAssocID="{D5421598-0724-4F33-935C-100F7D7389DB}" presName="conn2-1" presStyleLbl="parChTrans1D2" presStyleIdx="3" presStyleCnt="5"/>
      <dgm:spPr/>
    </dgm:pt>
    <dgm:pt modelId="{635E447E-B4D8-4E75-889C-CD26512C3445}" type="pres">
      <dgm:prSet presAssocID="{D5421598-0724-4F33-935C-100F7D7389DB}" presName="connTx" presStyleLbl="parChTrans1D2" presStyleIdx="3" presStyleCnt="5"/>
      <dgm:spPr/>
    </dgm:pt>
    <dgm:pt modelId="{41239825-FB53-4421-AC87-5D2A6758B5F7}" type="pres">
      <dgm:prSet presAssocID="{A3EA605A-B33C-4AD8-8EF4-964C2DFCC86B}" presName="root2" presStyleCnt="0"/>
      <dgm:spPr/>
    </dgm:pt>
    <dgm:pt modelId="{33F2A7E1-B931-4B15-9300-2F26C04274E2}" type="pres">
      <dgm:prSet presAssocID="{A3EA605A-B33C-4AD8-8EF4-964C2DFCC86B}" presName="LevelTwoTextNode" presStyleLbl="node2" presStyleIdx="3" presStyleCnt="5">
        <dgm:presLayoutVars>
          <dgm:chPref val="3"/>
        </dgm:presLayoutVars>
      </dgm:prSet>
      <dgm:spPr/>
    </dgm:pt>
    <dgm:pt modelId="{5E3A720A-3869-476A-BA06-E68DB093927D}" type="pres">
      <dgm:prSet presAssocID="{A3EA605A-B33C-4AD8-8EF4-964C2DFCC86B}" presName="level3hierChild" presStyleCnt="0"/>
      <dgm:spPr/>
    </dgm:pt>
    <dgm:pt modelId="{23426607-864D-466F-9FBA-F8E4C46203DF}" type="pres">
      <dgm:prSet presAssocID="{7B358871-31C3-4A33-B826-3ED48BE00065}" presName="conn2-1" presStyleLbl="parChTrans1D3" presStyleIdx="4" presStyleCnt="7"/>
      <dgm:spPr/>
    </dgm:pt>
    <dgm:pt modelId="{B92FD5C5-4BAF-4146-A0ED-8DAA2A0CAF94}" type="pres">
      <dgm:prSet presAssocID="{7B358871-31C3-4A33-B826-3ED48BE00065}" presName="connTx" presStyleLbl="parChTrans1D3" presStyleIdx="4" presStyleCnt="7"/>
      <dgm:spPr/>
    </dgm:pt>
    <dgm:pt modelId="{5433C80F-3E55-433E-90EA-7F57C0F4CE83}" type="pres">
      <dgm:prSet presAssocID="{008074A4-96AB-4779-B79E-6BA9B925922A}" presName="root2" presStyleCnt="0"/>
      <dgm:spPr/>
    </dgm:pt>
    <dgm:pt modelId="{0D4B1D22-C08B-4B3D-89EE-E095F0F5BB80}" type="pres">
      <dgm:prSet presAssocID="{008074A4-96AB-4779-B79E-6BA9B925922A}" presName="LevelTwoTextNode" presStyleLbl="node3" presStyleIdx="4" presStyleCnt="7">
        <dgm:presLayoutVars>
          <dgm:chPref val="3"/>
        </dgm:presLayoutVars>
      </dgm:prSet>
      <dgm:spPr/>
    </dgm:pt>
    <dgm:pt modelId="{4E16365F-A9D9-44A9-A30A-5A160F432712}" type="pres">
      <dgm:prSet presAssocID="{008074A4-96AB-4779-B79E-6BA9B925922A}" presName="level3hierChild" presStyleCnt="0"/>
      <dgm:spPr/>
    </dgm:pt>
    <dgm:pt modelId="{B0230C63-D5ED-4C1C-8EBF-D402BAB83E23}" type="pres">
      <dgm:prSet presAssocID="{1441CAE3-2500-45FC-9CAF-C18477C7A89D}" presName="conn2-1" presStyleLbl="parChTrans1D3" presStyleIdx="5" presStyleCnt="7"/>
      <dgm:spPr/>
    </dgm:pt>
    <dgm:pt modelId="{7967F5BA-9958-421A-81D2-F6B2D0095639}" type="pres">
      <dgm:prSet presAssocID="{1441CAE3-2500-45FC-9CAF-C18477C7A89D}" presName="connTx" presStyleLbl="parChTrans1D3" presStyleIdx="5" presStyleCnt="7"/>
      <dgm:spPr/>
    </dgm:pt>
    <dgm:pt modelId="{875E5EA8-8D7D-474E-886C-6EE4A4E1AB2C}" type="pres">
      <dgm:prSet presAssocID="{2CCE050F-DFD0-4239-9D01-CEB2AB08D6C3}" presName="root2" presStyleCnt="0"/>
      <dgm:spPr/>
    </dgm:pt>
    <dgm:pt modelId="{7E933822-7489-4C54-A53E-CDA26C71E6FF}" type="pres">
      <dgm:prSet presAssocID="{2CCE050F-DFD0-4239-9D01-CEB2AB08D6C3}" presName="LevelTwoTextNode" presStyleLbl="node3" presStyleIdx="5" presStyleCnt="7">
        <dgm:presLayoutVars>
          <dgm:chPref val="3"/>
        </dgm:presLayoutVars>
      </dgm:prSet>
      <dgm:spPr/>
    </dgm:pt>
    <dgm:pt modelId="{844C92AE-8EA6-4E94-8CE1-593EBF89638F}" type="pres">
      <dgm:prSet presAssocID="{2CCE050F-DFD0-4239-9D01-CEB2AB08D6C3}" presName="level3hierChild" presStyleCnt="0"/>
      <dgm:spPr/>
    </dgm:pt>
    <dgm:pt modelId="{D44DAA02-B70A-43F2-AE26-EC16AF5E34F4}" type="pres">
      <dgm:prSet presAssocID="{316024CF-BD8E-441B-B8D9-6AAE14307E80}" presName="conn2-1" presStyleLbl="parChTrans1D2" presStyleIdx="4" presStyleCnt="5"/>
      <dgm:spPr/>
    </dgm:pt>
    <dgm:pt modelId="{B297DCAB-B915-49C2-8B6E-988DA8D9B00F}" type="pres">
      <dgm:prSet presAssocID="{316024CF-BD8E-441B-B8D9-6AAE14307E80}" presName="connTx" presStyleLbl="parChTrans1D2" presStyleIdx="4" presStyleCnt="5"/>
      <dgm:spPr/>
    </dgm:pt>
    <dgm:pt modelId="{179B9788-C97B-4B09-9337-E8BFA7D640CF}" type="pres">
      <dgm:prSet presAssocID="{D7F44A11-81C9-48A3-88B4-5D9467755592}" presName="root2" presStyleCnt="0"/>
      <dgm:spPr/>
    </dgm:pt>
    <dgm:pt modelId="{FB355C67-1E64-451E-BF18-BF4684080791}" type="pres">
      <dgm:prSet presAssocID="{D7F44A11-81C9-48A3-88B4-5D9467755592}" presName="LevelTwoTextNode" presStyleLbl="node2" presStyleIdx="4" presStyleCnt="5">
        <dgm:presLayoutVars>
          <dgm:chPref val="3"/>
        </dgm:presLayoutVars>
      </dgm:prSet>
      <dgm:spPr/>
    </dgm:pt>
    <dgm:pt modelId="{60B56504-76E9-46A4-8A56-1F06A37950B3}" type="pres">
      <dgm:prSet presAssocID="{D7F44A11-81C9-48A3-88B4-5D9467755592}" presName="level3hierChild" presStyleCnt="0"/>
      <dgm:spPr/>
    </dgm:pt>
    <dgm:pt modelId="{C107D409-7E83-4879-A11C-FE2431163A8F}" type="pres">
      <dgm:prSet presAssocID="{3311CDC2-DF6C-4D9A-92AB-3648D0A670E5}" presName="conn2-1" presStyleLbl="parChTrans1D3" presStyleIdx="6" presStyleCnt="7"/>
      <dgm:spPr/>
    </dgm:pt>
    <dgm:pt modelId="{37FD63E2-724C-41FD-B3A7-8B34E6273A43}" type="pres">
      <dgm:prSet presAssocID="{3311CDC2-DF6C-4D9A-92AB-3648D0A670E5}" presName="connTx" presStyleLbl="parChTrans1D3" presStyleIdx="6" presStyleCnt="7"/>
      <dgm:spPr/>
    </dgm:pt>
    <dgm:pt modelId="{DC8A2275-1CF0-4E10-9B8B-C493D50364A4}" type="pres">
      <dgm:prSet presAssocID="{91904EF0-994D-49FD-B6B5-00221E24480D}" presName="root2" presStyleCnt="0"/>
      <dgm:spPr/>
    </dgm:pt>
    <dgm:pt modelId="{970DBB7A-A593-433F-9A0C-5D47374E564D}" type="pres">
      <dgm:prSet presAssocID="{91904EF0-994D-49FD-B6B5-00221E24480D}" presName="LevelTwoTextNode" presStyleLbl="node3" presStyleIdx="6" presStyleCnt="7">
        <dgm:presLayoutVars>
          <dgm:chPref val="3"/>
        </dgm:presLayoutVars>
      </dgm:prSet>
      <dgm:spPr/>
    </dgm:pt>
    <dgm:pt modelId="{8AF26AFD-E228-48C0-A8D4-EED27C3408BA}" type="pres">
      <dgm:prSet presAssocID="{91904EF0-994D-49FD-B6B5-00221E24480D}" presName="level3hierChild" presStyleCnt="0"/>
      <dgm:spPr/>
    </dgm:pt>
  </dgm:ptLst>
  <dgm:cxnLst>
    <dgm:cxn modelId="{FBA4C706-9CF0-49BC-976E-C1489B0F7D05}" srcId="{B142D6FE-767E-429A-8A07-D79CB23FD5A7}" destId="{00A97DE6-46CC-4A67-A48B-4DA3F165560E}" srcOrd="1" destOrd="0" parTransId="{5E89A050-8170-499F-A583-80F3CE11D703}" sibTransId="{CFAD731E-982C-43F6-9067-890E68853F00}"/>
    <dgm:cxn modelId="{CB74500C-103D-4018-A6CF-14C39AAE7D76}" type="presOf" srcId="{FC814090-82F0-40BC-82C6-3366C0292337}" destId="{208FEF87-D482-4CCC-AFC9-940A2C08146D}" srcOrd="0" destOrd="0" presId="urn:microsoft.com/office/officeart/2008/layout/HorizontalMultiLevelHierarchy"/>
    <dgm:cxn modelId="{39D4E10E-3549-4329-94FA-A940FB0BEDD7}" type="presOf" srcId="{7B358871-31C3-4A33-B826-3ED48BE00065}" destId="{23426607-864D-466F-9FBA-F8E4C46203DF}" srcOrd="0" destOrd="0" presId="urn:microsoft.com/office/officeart/2008/layout/HorizontalMultiLevelHierarchy"/>
    <dgm:cxn modelId="{5F5DF10F-CFAB-4A5C-8D18-0EA1317362BF}" type="presOf" srcId="{D5421598-0724-4F33-935C-100F7D7389DB}" destId="{635E447E-B4D8-4E75-889C-CD26512C3445}" srcOrd="1" destOrd="0" presId="urn:microsoft.com/office/officeart/2008/layout/HorizontalMultiLevelHierarchy"/>
    <dgm:cxn modelId="{39056612-0355-42F7-B2C0-8BF61FECF0D6}" srcId="{B6209FE0-07DA-4ACC-BA47-3500427F318F}" destId="{AFC3D209-EB1D-4267-AFE2-CD9543F4BA5C}" srcOrd="0" destOrd="0" parTransId="{69F822D9-A3E7-462E-BA36-443CC2D2F923}" sibTransId="{105BC6B3-39E1-46FC-8802-37609A98AC04}"/>
    <dgm:cxn modelId="{4785C419-A41F-4898-87E8-6AAAAC6A2518}" srcId="{F2DA130F-9894-4769-816F-D00FC9CEF636}" destId="{D7F44A11-81C9-48A3-88B4-5D9467755592}" srcOrd="4" destOrd="0" parTransId="{316024CF-BD8E-441B-B8D9-6AAE14307E80}" sibTransId="{A4FE77DA-35C2-4373-9803-7611331A832B}"/>
    <dgm:cxn modelId="{87B8231A-DD28-4723-BAB5-46F03D081A5B}" srcId="{E54B0DC8-CAE5-4721-971E-CA0088DB37BF}" destId="{4B0F173D-7BBF-40FB-8E30-7CC70FA55D70}" srcOrd="0" destOrd="0" parTransId="{0902A85D-FE97-488C-AC64-688170E51637}" sibTransId="{868ECCAB-3067-4255-AEAB-CC4945343D60}"/>
    <dgm:cxn modelId="{6F1FF61B-85C4-420C-8104-299BBC51B1A7}" type="presOf" srcId="{7403451C-0AF9-463D-B1EC-3303D2BBED36}" destId="{7088F6D2-0D63-4318-ADA8-C0CE08B97101}" srcOrd="1" destOrd="0" presId="urn:microsoft.com/office/officeart/2008/layout/HorizontalMultiLevelHierarchy"/>
    <dgm:cxn modelId="{A71C7F20-7EFD-4E3B-9227-F8421E1888D2}" type="presOf" srcId="{D5421598-0724-4F33-935C-100F7D7389DB}" destId="{4F4E34C0-1136-4EE3-9D9A-65E1972C4749}" srcOrd="0" destOrd="0" presId="urn:microsoft.com/office/officeart/2008/layout/HorizontalMultiLevelHierarchy"/>
    <dgm:cxn modelId="{BE1F632E-5A72-4932-9563-A2EF0590E3DF}" type="presOf" srcId="{1C2DB09F-71F8-4824-A7CC-A6766B979AA9}" destId="{6701A4A1-8C39-4403-9417-C74958DD5004}" srcOrd="1" destOrd="0" presId="urn:microsoft.com/office/officeart/2008/layout/HorizontalMultiLevelHierarchy"/>
    <dgm:cxn modelId="{7D484732-28E4-420D-8526-9E61A2A5F122}" type="presOf" srcId="{B6209FE0-07DA-4ACC-BA47-3500427F318F}" destId="{3F6B5EAF-48B5-4F4C-9643-05872EEE20BD}" srcOrd="0" destOrd="0" presId="urn:microsoft.com/office/officeart/2008/layout/HorizontalMultiLevelHierarchy"/>
    <dgm:cxn modelId="{E6A41534-A01D-4422-87D6-DDE36CF6AE49}" srcId="{00B0F8E0-771D-4D3B-9551-5B7C0604FFE8}" destId="{C0F1183B-088F-4B2A-BEFE-43608EEAAE00}" srcOrd="0" destOrd="0" parTransId="{C7637F93-967E-48D8-BF24-76C59FDBEDE0}" sibTransId="{1D5108F6-0254-4115-BEF5-777C0C286AE0}"/>
    <dgm:cxn modelId="{714D4C38-A6BE-4DF7-AE5A-72AF4FFEBF75}" type="presOf" srcId="{1441CAE3-2500-45FC-9CAF-C18477C7A89D}" destId="{7967F5BA-9958-421A-81D2-F6B2D0095639}" srcOrd="1" destOrd="0" presId="urn:microsoft.com/office/officeart/2008/layout/HorizontalMultiLevelHierarchy"/>
    <dgm:cxn modelId="{6B87A439-7DE2-420A-891D-60E59DFA1242}" type="presOf" srcId="{E54B0DC8-CAE5-4721-971E-CA0088DB37BF}" destId="{E28940C5-430B-49D0-8184-F8A91338F966}" srcOrd="0" destOrd="0" presId="urn:microsoft.com/office/officeart/2008/layout/HorizontalMultiLevelHierarchy"/>
    <dgm:cxn modelId="{BAE0173B-C8EA-4571-800B-76600B950787}" type="presOf" srcId="{1F627509-5583-4E32-8B66-D10D790F6919}" destId="{2EC5026B-E91F-4B9D-9C11-796002386607}" srcOrd="1" destOrd="0" presId="urn:microsoft.com/office/officeart/2008/layout/HorizontalMultiLevelHierarchy"/>
    <dgm:cxn modelId="{33E9923B-9AA7-4F4A-BA05-3C4F1251165B}" type="presOf" srcId="{4B0F173D-7BBF-40FB-8E30-7CC70FA55D70}" destId="{5291C6DB-04B8-4C14-9576-017DC8CE2B50}" srcOrd="0" destOrd="0" presId="urn:microsoft.com/office/officeart/2008/layout/HorizontalMultiLevelHierarchy"/>
    <dgm:cxn modelId="{6DCA203C-923E-4275-959E-77D46DDA61D7}" type="presOf" srcId="{3E2827E7-D1D7-4573-A1BC-56EA3D2327E9}" destId="{410B440D-C11E-4993-A0AB-65FDE742234E}" srcOrd="0" destOrd="0" presId="urn:microsoft.com/office/officeart/2008/layout/HorizontalMultiLevelHierarchy"/>
    <dgm:cxn modelId="{B46E433C-03C3-4F4C-A9BB-66BD2EFD00B0}" srcId="{F2DA130F-9894-4769-816F-D00FC9CEF636}" destId="{B6209FE0-07DA-4ACC-BA47-3500427F318F}" srcOrd="1" destOrd="0" parTransId="{1F627509-5583-4E32-8B66-D10D790F6919}" sibTransId="{3B0744AC-92BE-41DD-8B69-C57DF0FBB14E}"/>
    <dgm:cxn modelId="{DDD8123D-13C9-4B22-A99A-80ECCB1EC27B}" type="presOf" srcId="{C0F1183B-088F-4B2A-BEFE-43608EEAAE00}" destId="{9C0DF770-8453-4988-8FAD-0D73F61566C6}" srcOrd="0" destOrd="0" presId="urn:microsoft.com/office/officeart/2008/layout/HorizontalMultiLevelHierarchy"/>
    <dgm:cxn modelId="{FBF3FF3D-FA30-4150-A8AC-7129FEDB430E}" type="presOf" srcId="{008074A4-96AB-4779-B79E-6BA9B925922A}" destId="{0D4B1D22-C08B-4B3D-89EE-E095F0F5BB80}" srcOrd="0" destOrd="0" presId="urn:microsoft.com/office/officeart/2008/layout/HorizontalMultiLevelHierarchy"/>
    <dgm:cxn modelId="{54A59B3E-64BB-4B94-82DE-B8D8EA2102FB}" srcId="{B142D6FE-767E-429A-8A07-D79CB23FD5A7}" destId="{BAD29B20-545A-45CA-BB32-141D7F9AD0C2}" srcOrd="0" destOrd="0" parTransId="{3E2827E7-D1D7-4573-A1BC-56EA3D2327E9}" sibTransId="{C3342A66-1F99-4B96-B47A-766CAF158D28}"/>
    <dgm:cxn modelId="{3678625C-6F60-405B-B5C4-5946BD2D07E1}" type="presOf" srcId="{7403451C-0AF9-463D-B1EC-3303D2BBED36}" destId="{0EBBFD3D-7EB2-42A0-BEB3-E021E93023E3}" srcOrd="0" destOrd="0" presId="urn:microsoft.com/office/officeart/2008/layout/HorizontalMultiLevelHierarchy"/>
    <dgm:cxn modelId="{00D7A746-B545-4A4F-ACB9-C73F44C9BA0F}" type="presOf" srcId="{C5CD8608-7D8C-4A69-9966-94200E88D847}" destId="{B50BCBE1-5AD3-450C-89F3-89C8DD276331}" srcOrd="0" destOrd="0" presId="urn:microsoft.com/office/officeart/2008/layout/HorizontalMultiLevelHierarchy"/>
    <dgm:cxn modelId="{032E1A67-155F-4040-9406-1790949D11A9}" type="presOf" srcId="{69F822D9-A3E7-462E-BA36-443CC2D2F923}" destId="{53380F47-86B7-4F8D-9439-54B82561DD3D}" srcOrd="0" destOrd="0" presId="urn:microsoft.com/office/officeart/2008/layout/HorizontalMultiLevelHierarchy"/>
    <dgm:cxn modelId="{15BD3048-C87D-472E-81D1-AE963DDAB12E}" srcId="{F2DA130F-9894-4769-816F-D00FC9CEF636}" destId="{B142D6FE-767E-429A-8A07-D79CB23FD5A7}" srcOrd="0" destOrd="0" parTransId="{1C2DB09F-71F8-4824-A7CC-A6766B979AA9}" sibTransId="{3B55DCEB-706B-4E2B-880B-10B104D940F5}"/>
    <dgm:cxn modelId="{7A9B5348-E4F9-4BB8-9DFC-D8C85ECF6590}" srcId="{00A97DE6-46CC-4A67-A48B-4DA3F165560E}" destId="{00B0F8E0-771D-4D3B-9551-5B7C0604FFE8}" srcOrd="0" destOrd="0" parTransId="{BBF95272-83EF-4160-90FF-4A6CC10F6323}" sibTransId="{0038A89D-35FF-40AF-A1DB-30DE3FCC8365}"/>
    <dgm:cxn modelId="{55D7AE69-F3EB-4A10-B44B-10629381397A}" srcId="{E3078944-A753-4662-A16B-2E4168D11AD1}" destId="{E54B0DC8-CAE5-4721-971E-CA0088DB37BF}" srcOrd="0" destOrd="0" parTransId="{54372DDB-8D91-49C7-8FA8-4E9296CB36A6}" sibTransId="{697BAAA8-EED0-4681-A1E1-EFC270A99142}"/>
    <dgm:cxn modelId="{5E3C926C-7805-4E60-97BC-A8B845948487}" srcId="{D7F44A11-81C9-48A3-88B4-5D9467755592}" destId="{91904EF0-994D-49FD-B6B5-00221E24480D}" srcOrd="0" destOrd="0" parTransId="{3311CDC2-DF6C-4D9A-92AB-3648D0A670E5}" sibTransId="{E0F6EE57-D2C7-4027-B5CB-A5AA2E5429C5}"/>
    <dgm:cxn modelId="{D933CD6F-3AA2-4569-B923-A3BA9297DD1B}" type="presOf" srcId="{BBF95272-83EF-4160-90FF-4A6CC10F6323}" destId="{35BEADFC-A181-446E-B5E4-52D0E1879293}" srcOrd="0" destOrd="0" presId="urn:microsoft.com/office/officeart/2008/layout/HorizontalMultiLevelHierarchy"/>
    <dgm:cxn modelId="{378F1450-8C15-4CB1-9C0C-B94C4145160E}" type="presOf" srcId="{BAD29B20-545A-45CA-BB32-141D7F9AD0C2}" destId="{7820BC42-D082-4369-ABB7-CCAB74902901}" srcOrd="0" destOrd="0" presId="urn:microsoft.com/office/officeart/2008/layout/HorizontalMultiLevelHierarchy"/>
    <dgm:cxn modelId="{8076B451-4044-4C4E-AC93-545A259791F3}" type="presOf" srcId="{A3EA605A-B33C-4AD8-8EF4-964C2DFCC86B}" destId="{33F2A7E1-B931-4B15-9300-2F26C04274E2}" srcOrd="0" destOrd="0" presId="urn:microsoft.com/office/officeart/2008/layout/HorizontalMultiLevelHierarchy"/>
    <dgm:cxn modelId="{F00BE955-23CD-4072-8656-B906285758EB}" type="presOf" srcId="{54372DDB-8D91-49C7-8FA8-4E9296CB36A6}" destId="{0FE426D5-3B91-47FE-9AAF-AE108C5CBB69}" srcOrd="1" destOrd="0" presId="urn:microsoft.com/office/officeart/2008/layout/HorizontalMultiLevelHierarchy"/>
    <dgm:cxn modelId="{13DABE76-E02C-45EB-B7F9-5F6C66086A20}" type="presOf" srcId="{0902A85D-FE97-488C-AC64-688170E51637}" destId="{41CE4540-AEF6-4089-AFBC-C5291CA7B04E}" srcOrd="1" destOrd="0" presId="urn:microsoft.com/office/officeart/2008/layout/HorizontalMultiLevelHierarchy"/>
    <dgm:cxn modelId="{76D23F58-6081-4D44-AEFA-9DB6BC1A8269}" type="presOf" srcId="{D96134D5-9834-45AF-B019-D733C5FC3C42}" destId="{E0F3756E-14A9-4849-B510-CFFEA0386A51}" srcOrd="1" destOrd="0" presId="urn:microsoft.com/office/officeart/2008/layout/HorizontalMultiLevelHierarchy"/>
    <dgm:cxn modelId="{7D7CC479-8FFE-425A-BB82-5D45B956FD0B}" type="presOf" srcId="{D7F44A11-81C9-48A3-88B4-5D9467755592}" destId="{FB355C67-1E64-451E-BF18-BF4684080791}" srcOrd="0" destOrd="0" presId="urn:microsoft.com/office/officeart/2008/layout/HorizontalMultiLevelHierarchy"/>
    <dgm:cxn modelId="{55C1617E-A7E4-4100-9094-6BC098EC4393}" type="presOf" srcId="{6DDFAC05-078C-4B1C-A29C-B22C0A0B0AA4}" destId="{E13DB975-2A1E-441D-9AC4-C8724BD56AE5}" srcOrd="0" destOrd="0" presId="urn:microsoft.com/office/officeart/2008/layout/HorizontalMultiLevelHierarchy"/>
    <dgm:cxn modelId="{50836E7F-527F-4E99-B91D-FC8B90962CB3}" type="presOf" srcId="{3E2827E7-D1D7-4573-A1BC-56EA3D2327E9}" destId="{9AC8610D-AE62-4682-9862-5F296D3CECAB}" srcOrd="1" destOrd="0" presId="urn:microsoft.com/office/officeart/2008/layout/HorizontalMultiLevelHierarchy"/>
    <dgm:cxn modelId="{215B298B-243A-4D7A-869A-9DCB7A701F0B}" type="presOf" srcId="{BBF95272-83EF-4160-90FF-4A6CC10F6323}" destId="{E7A43149-9A66-4849-920A-D504F72C0459}" srcOrd="1" destOrd="0" presId="urn:microsoft.com/office/officeart/2008/layout/HorizontalMultiLevelHierarchy"/>
    <dgm:cxn modelId="{7CFFA28E-7ED5-4AE2-BE6D-C6EC160D8410}" type="presOf" srcId="{1F627509-5583-4E32-8B66-D10D790F6919}" destId="{DA50936E-3D72-4957-B870-BD78457DF720}" srcOrd="0" destOrd="0" presId="urn:microsoft.com/office/officeart/2008/layout/HorizontalMultiLevelHierarchy"/>
    <dgm:cxn modelId="{2DC40E95-951A-441D-BCEA-7384062FEAAB}" type="presOf" srcId="{3311CDC2-DF6C-4D9A-92AB-3648D0A670E5}" destId="{37FD63E2-724C-41FD-B3A7-8B34E6273A43}" srcOrd="1" destOrd="0" presId="urn:microsoft.com/office/officeart/2008/layout/HorizontalMultiLevelHierarchy"/>
    <dgm:cxn modelId="{89735F95-50E5-4580-8930-763FBB6DBF0E}" type="presOf" srcId="{316024CF-BD8E-441B-B8D9-6AAE14307E80}" destId="{B297DCAB-B915-49C2-8B6E-988DA8D9B00F}" srcOrd="1" destOrd="0" presId="urn:microsoft.com/office/officeart/2008/layout/HorizontalMultiLevelHierarchy"/>
    <dgm:cxn modelId="{89688795-6826-45C5-9BDB-B5BDE279FA87}" srcId="{4B0F173D-7BBF-40FB-8E30-7CC70FA55D70}" destId="{6DDFAC05-078C-4B1C-A29C-B22C0A0B0AA4}" srcOrd="0" destOrd="0" parTransId="{7403451C-0AF9-463D-B1EC-3303D2BBED36}" sibTransId="{B1518448-DC90-4606-BD5B-62F99B53FEE3}"/>
    <dgm:cxn modelId="{D38ECE9A-B5E8-45E0-9C10-F1CA8AD6318D}" type="presOf" srcId="{5E89A050-8170-499F-A583-80F3CE11D703}" destId="{3E9AA67B-5EA0-4255-9E75-6EAB7E9E68C4}" srcOrd="0" destOrd="0" presId="urn:microsoft.com/office/officeart/2008/layout/HorizontalMultiLevelHierarchy"/>
    <dgm:cxn modelId="{F405F39C-EC2B-415A-942C-48396FDF112E}" type="presOf" srcId="{AFC3D209-EB1D-4267-AFE2-CD9543F4BA5C}" destId="{EE36F639-8702-480D-BB3F-6C7204B9B9E9}" srcOrd="0" destOrd="0" presId="urn:microsoft.com/office/officeart/2008/layout/HorizontalMultiLevelHierarchy"/>
    <dgm:cxn modelId="{4CCB58A0-5B54-493D-BDC1-9BF9889C956E}" srcId="{BAD29B20-545A-45CA-BB32-141D7F9AD0C2}" destId="{FC814090-82F0-40BC-82C6-3366C0292337}" srcOrd="0" destOrd="0" parTransId="{F8B82345-0106-49D5-9A76-31FB6AC555D1}" sibTransId="{7B6FF841-A0F6-44C4-B231-CD4B2C9DB3B6}"/>
    <dgm:cxn modelId="{8118FCA0-A337-4EA0-9F11-99A2F9163D7D}" srcId="{A3EA605A-B33C-4AD8-8EF4-964C2DFCC86B}" destId="{008074A4-96AB-4779-B79E-6BA9B925922A}" srcOrd="0" destOrd="0" parTransId="{7B358871-31C3-4A33-B826-3ED48BE00065}" sibTransId="{255D0012-CB15-46DD-A0D5-726192292E49}"/>
    <dgm:cxn modelId="{9638F6A2-340B-4941-8359-2460EC8A693F}" srcId="{F2DA130F-9894-4769-816F-D00FC9CEF636}" destId="{E3078944-A753-4662-A16B-2E4168D11AD1}" srcOrd="2" destOrd="0" parTransId="{D96134D5-9834-45AF-B019-D733C5FC3C42}" sibTransId="{2157AA53-A89C-4C4F-BF5C-451A1F3BD0A7}"/>
    <dgm:cxn modelId="{363DADA3-92E3-40C0-BEAB-E62729EE3808}" type="presOf" srcId="{E3078944-A753-4662-A16B-2E4168D11AD1}" destId="{FBDA84E9-9676-40A7-AA4F-37052826BFA0}" srcOrd="0" destOrd="0" presId="urn:microsoft.com/office/officeart/2008/layout/HorizontalMultiLevelHierarchy"/>
    <dgm:cxn modelId="{C62B23AB-3E02-48E7-BC7D-6BFA78DF3B00}" type="presOf" srcId="{91904EF0-994D-49FD-B6B5-00221E24480D}" destId="{970DBB7A-A593-433F-9A0C-5D47374E564D}" srcOrd="0" destOrd="0" presId="urn:microsoft.com/office/officeart/2008/layout/HorizontalMultiLevelHierarchy"/>
    <dgm:cxn modelId="{D30BA7B3-897A-44A9-9D92-660964DB8682}" type="presOf" srcId="{E2AFF48A-A915-4CC2-8986-7504803F9C69}" destId="{2D6DDB6A-0AA7-4C62-8115-7CB6774DF4CD}" srcOrd="0" destOrd="0" presId="urn:microsoft.com/office/officeart/2008/layout/HorizontalMultiLevelHierarchy"/>
    <dgm:cxn modelId="{AB9FF3B7-FF6B-4351-8DA7-20827AC63018}" type="presOf" srcId="{22117037-C583-49D0-8BCB-338C591B7CF4}" destId="{DEF51347-2C53-47BD-AB07-80CC476F1122}" srcOrd="0" destOrd="0" presId="urn:microsoft.com/office/officeart/2008/layout/HorizontalMultiLevelHierarchy"/>
    <dgm:cxn modelId="{160101BA-6D92-4B50-8051-6F6C5F389824}" type="presOf" srcId="{69F822D9-A3E7-462E-BA36-443CC2D2F923}" destId="{97271E0E-7867-4E7A-A7E6-B2F4D3F4943D}" srcOrd="1" destOrd="0" presId="urn:microsoft.com/office/officeart/2008/layout/HorizontalMultiLevelHierarchy"/>
    <dgm:cxn modelId="{C2E36ABA-14EE-4E06-9C81-5147FF7AF557}" srcId="{F2DA130F-9894-4769-816F-D00FC9CEF636}" destId="{A3EA605A-B33C-4AD8-8EF4-964C2DFCC86B}" srcOrd="3" destOrd="0" parTransId="{D5421598-0724-4F33-935C-100F7D7389DB}" sibTransId="{AA58945B-A723-4720-A7A2-159E2D0CB899}"/>
    <dgm:cxn modelId="{4DA0BEBE-71BF-413F-85CB-B4A89F13988B}" srcId="{A3EA605A-B33C-4AD8-8EF4-964C2DFCC86B}" destId="{2CCE050F-DFD0-4239-9D01-CEB2AB08D6C3}" srcOrd="1" destOrd="0" parTransId="{1441CAE3-2500-45FC-9CAF-C18477C7A89D}" sibTransId="{99CEFB0B-5DD4-45E7-9205-BAED57B8E595}"/>
    <dgm:cxn modelId="{CDCE43BF-E237-44BC-8118-3F1F6428EC52}" type="presOf" srcId="{B142D6FE-767E-429A-8A07-D79CB23FD5A7}" destId="{30E4FDAA-1732-442B-B392-00F9E33B0901}" srcOrd="0" destOrd="0" presId="urn:microsoft.com/office/officeart/2008/layout/HorizontalMultiLevelHierarchy"/>
    <dgm:cxn modelId="{09EBA2BF-9E64-4D13-9F2E-089942916F37}" type="presOf" srcId="{D96134D5-9834-45AF-B019-D733C5FC3C42}" destId="{46BDA2B4-0F3F-4448-91B8-7E58CF4FCB88}" srcOrd="0" destOrd="0" presId="urn:microsoft.com/office/officeart/2008/layout/HorizontalMultiLevelHierarchy"/>
    <dgm:cxn modelId="{6A5559C2-FE66-4A2C-A4CD-9EEAB14C8E33}" type="presOf" srcId="{C5CD8608-7D8C-4A69-9966-94200E88D847}" destId="{2E1EB8E4-B4C1-4056-A926-991268C4A607}" srcOrd="1" destOrd="0" presId="urn:microsoft.com/office/officeart/2008/layout/HorizontalMultiLevelHierarchy"/>
    <dgm:cxn modelId="{850C58C4-319E-4B26-8087-B725D62D14A2}" srcId="{E2AFF48A-A915-4CC2-8986-7504803F9C69}" destId="{F2DA130F-9894-4769-816F-D00FC9CEF636}" srcOrd="0" destOrd="0" parTransId="{9F995314-F6EE-4319-90F6-85F71CF89179}" sibTransId="{F2AEB6C0-EF03-423A-A814-7031C27BEAD1}"/>
    <dgm:cxn modelId="{36BD76D1-88C5-4DE0-A68A-D73445DF5BC8}" type="presOf" srcId="{C7637F93-967E-48D8-BF24-76C59FDBEDE0}" destId="{F6F712BF-93BF-448C-BB80-321EC4237E11}" srcOrd="1" destOrd="0" presId="urn:microsoft.com/office/officeart/2008/layout/HorizontalMultiLevelHierarchy"/>
    <dgm:cxn modelId="{514B00D5-0BC3-41CB-8F49-980DF0E8CA48}" type="presOf" srcId="{1441CAE3-2500-45FC-9CAF-C18477C7A89D}" destId="{B0230C63-D5ED-4C1C-8EBF-D402BAB83E23}" srcOrd="0" destOrd="0" presId="urn:microsoft.com/office/officeart/2008/layout/HorizontalMultiLevelHierarchy"/>
    <dgm:cxn modelId="{A1E667DA-A81C-489B-B85F-ED7952B11234}" type="presOf" srcId="{2CCE050F-DFD0-4239-9D01-CEB2AB08D6C3}" destId="{7E933822-7489-4C54-A53E-CDA26C71E6FF}" srcOrd="0" destOrd="0" presId="urn:microsoft.com/office/officeart/2008/layout/HorizontalMultiLevelHierarchy"/>
    <dgm:cxn modelId="{0CA3EFDC-CBA9-46CC-9C1C-0C975F2FBA1B}" type="presOf" srcId="{316024CF-BD8E-441B-B8D9-6AAE14307E80}" destId="{D44DAA02-B70A-43F2-AE26-EC16AF5E34F4}" srcOrd="0" destOrd="0" presId="urn:microsoft.com/office/officeart/2008/layout/HorizontalMultiLevelHierarchy"/>
    <dgm:cxn modelId="{87D728DD-7501-4ED2-921D-F403841F0BB7}" srcId="{E54B0DC8-CAE5-4721-971E-CA0088DB37BF}" destId="{22117037-C583-49D0-8BCB-338C591B7CF4}" srcOrd="1" destOrd="0" parTransId="{C5CD8608-7D8C-4A69-9966-94200E88D847}" sibTransId="{781FE422-8928-46A2-8C4A-D7C26CDB67BB}"/>
    <dgm:cxn modelId="{4E1258E0-29DA-4A6E-BAE3-26AF7489E6BB}" type="presOf" srcId="{7B358871-31C3-4A33-B826-3ED48BE00065}" destId="{B92FD5C5-4BAF-4146-A0ED-8DAA2A0CAF94}" srcOrd="1" destOrd="0" presId="urn:microsoft.com/office/officeart/2008/layout/HorizontalMultiLevelHierarchy"/>
    <dgm:cxn modelId="{191673E7-8AFA-4458-BD10-6F17BCBF5FA9}" type="presOf" srcId="{3311CDC2-DF6C-4D9A-92AB-3648D0A670E5}" destId="{C107D409-7E83-4879-A11C-FE2431163A8F}" srcOrd="0" destOrd="0" presId="urn:microsoft.com/office/officeart/2008/layout/HorizontalMultiLevelHierarchy"/>
    <dgm:cxn modelId="{0FD778E8-9ED7-4416-9147-CCBE0CC91AEA}" type="presOf" srcId="{1C2DB09F-71F8-4824-A7CC-A6766B979AA9}" destId="{BC80C2F8-3A8F-4697-8A16-2D6D96BE1156}" srcOrd="0" destOrd="0" presId="urn:microsoft.com/office/officeart/2008/layout/HorizontalMultiLevelHierarchy"/>
    <dgm:cxn modelId="{018F76E9-16BA-4A78-AEF4-1352F49DBDF9}" type="presOf" srcId="{00A97DE6-46CC-4A67-A48B-4DA3F165560E}" destId="{143A248F-E753-4C3F-9A7F-977036C06176}" srcOrd="0" destOrd="0" presId="urn:microsoft.com/office/officeart/2008/layout/HorizontalMultiLevelHierarchy"/>
    <dgm:cxn modelId="{33D67DEC-531F-42DB-A099-EE01C1319754}" type="presOf" srcId="{F8B82345-0106-49D5-9A76-31FB6AC555D1}" destId="{32CE448F-5F66-4E92-B08B-F26CB99E7062}" srcOrd="1" destOrd="0" presId="urn:microsoft.com/office/officeart/2008/layout/HorizontalMultiLevelHierarchy"/>
    <dgm:cxn modelId="{ED2717EF-C34C-4F2C-8412-8B1ECD8BF91A}" type="presOf" srcId="{00B0F8E0-771D-4D3B-9551-5B7C0604FFE8}" destId="{8D973AC6-0FF3-4CB5-839A-B7BE67290580}" srcOrd="0" destOrd="0" presId="urn:microsoft.com/office/officeart/2008/layout/HorizontalMultiLevelHierarchy"/>
    <dgm:cxn modelId="{8B1E41F1-BD68-4C01-8662-747EEA8A9F4E}" type="presOf" srcId="{C7637F93-967E-48D8-BF24-76C59FDBEDE0}" destId="{4A51C3AB-5868-4D94-8612-78DC5FA9C919}" srcOrd="0" destOrd="0" presId="urn:microsoft.com/office/officeart/2008/layout/HorizontalMultiLevelHierarchy"/>
    <dgm:cxn modelId="{AE30C9F8-1538-40B5-8DCE-4D0C1291C5B1}" type="presOf" srcId="{0902A85D-FE97-488C-AC64-688170E51637}" destId="{CC7A7801-775F-495C-9915-CF798B1FF79F}" srcOrd="0" destOrd="0" presId="urn:microsoft.com/office/officeart/2008/layout/HorizontalMultiLevelHierarchy"/>
    <dgm:cxn modelId="{DA2AB6F9-0153-4497-8905-C684CBAE97D2}" type="presOf" srcId="{54372DDB-8D91-49C7-8FA8-4E9296CB36A6}" destId="{E96BA98E-2EDF-46E3-ABAE-040277236EDC}" srcOrd="0" destOrd="0" presId="urn:microsoft.com/office/officeart/2008/layout/HorizontalMultiLevelHierarchy"/>
    <dgm:cxn modelId="{E3D0C1F9-0AB7-41B0-B05B-BCEF75C2E9A7}" type="presOf" srcId="{F8B82345-0106-49D5-9A76-31FB6AC555D1}" destId="{89FA1259-ECA7-46D8-8AEE-B005E661EF3D}" srcOrd="0" destOrd="0" presId="urn:microsoft.com/office/officeart/2008/layout/HorizontalMultiLevelHierarchy"/>
    <dgm:cxn modelId="{DD1622FC-C7DD-4F1C-BCC4-6F0F74B07F8A}" type="presOf" srcId="{F2DA130F-9894-4769-816F-D00FC9CEF636}" destId="{29FB5C07-7804-4F32-A2EC-5D06FCE8752E}" srcOrd="0" destOrd="0" presId="urn:microsoft.com/office/officeart/2008/layout/HorizontalMultiLevelHierarchy"/>
    <dgm:cxn modelId="{D69701FE-2C33-458A-8F90-E522C43119B9}" type="presOf" srcId="{5E89A050-8170-499F-A583-80F3CE11D703}" destId="{FB731718-8894-4F4F-A665-CA923AA662FE}" srcOrd="1" destOrd="0" presId="urn:microsoft.com/office/officeart/2008/layout/HorizontalMultiLevelHierarchy"/>
    <dgm:cxn modelId="{59783BBA-F535-4FBB-9278-E5C0997D2560}" type="presParOf" srcId="{2D6DDB6A-0AA7-4C62-8115-7CB6774DF4CD}" destId="{6E54A27F-747D-4212-A9E2-E637D35DBD9C}" srcOrd="0" destOrd="0" presId="urn:microsoft.com/office/officeart/2008/layout/HorizontalMultiLevelHierarchy"/>
    <dgm:cxn modelId="{AA7E0817-EA74-4815-8F74-9DDFBC9E594A}" type="presParOf" srcId="{6E54A27F-747D-4212-A9E2-E637D35DBD9C}" destId="{29FB5C07-7804-4F32-A2EC-5D06FCE8752E}" srcOrd="0" destOrd="0" presId="urn:microsoft.com/office/officeart/2008/layout/HorizontalMultiLevelHierarchy"/>
    <dgm:cxn modelId="{F6BA13DB-4480-4D1C-92E8-ACB8EBFD13C0}" type="presParOf" srcId="{6E54A27F-747D-4212-A9E2-E637D35DBD9C}" destId="{921A158C-5F1F-4BFE-A1A0-6878FCBA9BFE}" srcOrd="1" destOrd="0" presId="urn:microsoft.com/office/officeart/2008/layout/HorizontalMultiLevelHierarchy"/>
    <dgm:cxn modelId="{50E2B4AF-9E65-4D26-9FCB-A643CD4F73B3}" type="presParOf" srcId="{921A158C-5F1F-4BFE-A1A0-6878FCBA9BFE}" destId="{BC80C2F8-3A8F-4697-8A16-2D6D96BE1156}" srcOrd="0" destOrd="0" presId="urn:microsoft.com/office/officeart/2008/layout/HorizontalMultiLevelHierarchy"/>
    <dgm:cxn modelId="{2A45716E-EAF9-4F00-8D34-C3ABDA5B6A8F}" type="presParOf" srcId="{BC80C2F8-3A8F-4697-8A16-2D6D96BE1156}" destId="{6701A4A1-8C39-4403-9417-C74958DD5004}" srcOrd="0" destOrd="0" presId="urn:microsoft.com/office/officeart/2008/layout/HorizontalMultiLevelHierarchy"/>
    <dgm:cxn modelId="{9D262AB7-428D-4E6B-B320-830064956394}" type="presParOf" srcId="{921A158C-5F1F-4BFE-A1A0-6878FCBA9BFE}" destId="{8764A8B0-01D5-4CFF-8380-851AC38E5952}" srcOrd="1" destOrd="0" presId="urn:microsoft.com/office/officeart/2008/layout/HorizontalMultiLevelHierarchy"/>
    <dgm:cxn modelId="{F248685C-844B-4AA4-B004-259AD57306C9}" type="presParOf" srcId="{8764A8B0-01D5-4CFF-8380-851AC38E5952}" destId="{30E4FDAA-1732-442B-B392-00F9E33B0901}" srcOrd="0" destOrd="0" presId="urn:microsoft.com/office/officeart/2008/layout/HorizontalMultiLevelHierarchy"/>
    <dgm:cxn modelId="{E6CAA8A1-F953-4FE1-83D1-A2E4611B9BE6}" type="presParOf" srcId="{8764A8B0-01D5-4CFF-8380-851AC38E5952}" destId="{182A7F6B-B8B8-4113-A0F8-C91024EFA497}" srcOrd="1" destOrd="0" presId="urn:microsoft.com/office/officeart/2008/layout/HorizontalMultiLevelHierarchy"/>
    <dgm:cxn modelId="{B25F3045-3664-4C9B-9612-9FB2FE013536}" type="presParOf" srcId="{182A7F6B-B8B8-4113-A0F8-C91024EFA497}" destId="{410B440D-C11E-4993-A0AB-65FDE742234E}" srcOrd="0" destOrd="0" presId="urn:microsoft.com/office/officeart/2008/layout/HorizontalMultiLevelHierarchy"/>
    <dgm:cxn modelId="{A4FA8835-D3E4-4BA7-816D-221A8195153A}" type="presParOf" srcId="{410B440D-C11E-4993-A0AB-65FDE742234E}" destId="{9AC8610D-AE62-4682-9862-5F296D3CECAB}" srcOrd="0" destOrd="0" presId="urn:microsoft.com/office/officeart/2008/layout/HorizontalMultiLevelHierarchy"/>
    <dgm:cxn modelId="{BC444A9A-6B50-40F5-A363-396734D041D1}" type="presParOf" srcId="{182A7F6B-B8B8-4113-A0F8-C91024EFA497}" destId="{A1F45EDE-B712-402A-AB0D-47D99FE3D222}" srcOrd="1" destOrd="0" presId="urn:microsoft.com/office/officeart/2008/layout/HorizontalMultiLevelHierarchy"/>
    <dgm:cxn modelId="{0B544AD6-4ED9-4478-A597-458FD63BFFAF}" type="presParOf" srcId="{A1F45EDE-B712-402A-AB0D-47D99FE3D222}" destId="{7820BC42-D082-4369-ABB7-CCAB74902901}" srcOrd="0" destOrd="0" presId="urn:microsoft.com/office/officeart/2008/layout/HorizontalMultiLevelHierarchy"/>
    <dgm:cxn modelId="{B09C20E9-BC60-4C09-83BB-F652B8EB17BB}" type="presParOf" srcId="{A1F45EDE-B712-402A-AB0D-47D99FE3D222}" destId="{AEB899B5-ED90-4275-847F-D282E598E35E}" srcOrd="1" destOrd="0" presId="urn:microsoft.com/office/officeart/2008/layout/HorizontalMultiLevelHierarchy"/>
    <dgm:cxn modelId="{2D4C8ECA-86E1-4716-8422-C559ACDC0264}" type="presParOf" srcId="{AEB899B5-ED90-4275-847F-D282E598E35E}" destId="{89FA1259-ECA7-46D8-8AEE-B005E661EF3D}" srcOrd="0" destOrd="0" presId="urn:microsoft.com/office/officeart/2008/layout/HorizontalMultiLevelHierarchy"/>
    <dgm:cxn modelId="{482EBC85-0692-48B6-AA81-A6B6FF644A53}" type="presParOf" srcId="{89FA1259-ECA7-46D8-8AEE-B005E661EF3D}" destId="{32CE448F-5F66-4E92-B08B-F26CB99E7062}" srcOrd="0" destOrd="0" presId="urn:microsoft.com/office/officeart/2008/layout/HorizontalMultiLevelHierarchy"/>
    <dgm:cxn modelId="{249EDD47-0C98-4CC0-A5F7-EB4D789C2130}" type="presParOf" srcId="{AEB899B5-ED90-4275-847F-D282E598E35E}" destId="{2B71F8B0-2FEB-4284-A8C2-A14DA2D7E0B4}" srcOrd="1" destOrd="0" presId="urn:microsoft.com/office/officeart/2008/layout/HorizontalMultiLevelHierarchy"/>
    <dgm:cxn modelId="{54DA7F89-CECB-4397-9878-553A6CF5157E}" type="presParOf" srcId="{2B71F8B0-2FEB-4284-A8C2-A14DA2D7E0B4}" destId="{208FEF87-D482-4CCC-AFC9-940A2C08146D}" srcOrd="0" destOrd="0" presId="urn:microsoft.com/office/officeart/2008/layout/HorizontalMultiLevelHierarchy"/>
    <dgm:cxn modelId="{323491F4-A812-4748-850B-8F223E8A9F7F}" type="presParOf" srcId="{2B71F8B0-2FEB-4284-A8C2-A14DA2D7E0B4}" destId="{DAB76276-3510-4500-AB59-65CCF34CD4F2}" srcOrd="1" destOrd="0" presId="urn:microsoft.com/office/officeart/2008/layout/HorizontalMultiLevelHierarchy"/>
    <dgm:cxn modelId="{3AA6E0A7-D51B-451A-9322-3E9B0441D5E8}" type="presParOf" srcId="{182A7F6B-B8B8-4113-A0F8-C91024EFA497}" destId="{3E9AA67B-5EA0-4255-9E75-6EAB7E9E68C4}" srcOrd="2" destOrd="0" presId="urn:microsoft.com/office/officeart/2008/layout/HorizontalMultiLevelHierarchy"/>
    <dgm:cxn modelId="{900C80A4-442E-4FCD-B063-BACECC78010A}" type="presParOf" srcId="{3E9AA67B-5EA0-4255-9E75-6EAB7E9E68C4}" destId="{FB731718-8894-4F4F-A665-CA923AA662FE}" srcOrd="0" destOrd="0" presId="urn:microsoft.com/office/officeart/2008/layout/HorizontalMultiLevelHierarchy"/>
    <dgm:cxn modelId="{80F2C851-6403-43C8-889F-E01083802E47}" type="presParOf" srcId="{182A7F6B-B8B8-4113-A0F8-C91024EFA497}" destId="{8E9FE1B0-D427-4F2A-84FE-4EEC76E685E5}" srcOrd="3" destOrd="0" presId="urn:microsoft.com/office/officeart/2008/layout/HorizontalMultiLevelHierarchy"/>
    <dgm:cxn modelId="{510F0300-2D75-4E4B-8FCB-4844D6EB27C8}" type="presParOf" srcId="{8E9FE1B0-D427-4F2A-84FE-4EEC76E685E5}" destId="{143A248F-E753-4C3F-9A7F-977036C06176}" srcOrd="0" destOrd="0" presId="urn:microsoft.com/office/officeart/2008/layout/HorizontalMultiLevelHierarchy"/>
    <dgm:cxn modelId="{FECD4826-E0AB-4D4F-A901-A4B419703506}" type="presParOf" srcId="{8E9FE1B0-D427-4F2A-84FE-4EEC76E685E5}" destId="{054A67C4-E788-4249-9373-B608F27E4BD2}" srcOrd="1" destOrd="0" presId="urn:microsoft.com/office/officeart/2008/layout/HorizontalMultiLevelHierarchy"/>
    <dgm:cxn modelId="{19023C9A-7726-4368-AC8D-DFD7F83E61DC}" type="presParOf" srcId="{054A67C4-E788-4249-9373-B608F27E4BD2}" destId="{35BEADFC-A181-446E-B5E4-52D0E1879293}" srcOrd="0" destOrd="0" presId="urn:microsoft.com/office/officeart/2008/layout/HorizontalMultiLevelHierarchy"/>
    <dgm:cxn modelId="{4F886DC9-14B6-4288-9553-7CC97F38F146}" type="presParOf" srcId="{35BEADFC-A181-446E-B5E4-52D0E1879293}" destId="{E7A43149-9A66-4849-920A-D504F72C0459}" srcOrd="0" destOrd="0" presId="urn:microsoft.com/office/officeart/2008/layout/HorizontalMultiLevelHierarchy"/>
    <dgm:cxn modelId="{2DB1A315-2F5B-4F2E-BB32-CADE46FAE663}" type="presParOf" srcId="{054A67C4-E788-4249-9373-B608F27E4BD2}" destId="{F345260C-8DB4-40AC-BEBE-4B7E3783CBBC}" srcOrd="1" destOrd="0" presId="urn:microsoft.com/office/officeart/2008/layout/HorizontalMultiLevelHierarchy"/>
    <dgm:cxn modelId="{6A856041-4016-4094-A413-856D2D6711B3}" type="presParOf" srcId="{F345260C-8DB4-40AC-BEBE-4B7E3783CBBC}" destId="{8D973AC6-0FF3-4CB5-839A-B7BE67290580}" srcOrd="0" destOrd="0" presId="urn:microsoft.com/office/officeart/2008/layout/HorizontalMultiLevelHierarchy"/>
    <dgm:cxn modelId="{73D1F044-D5A6-468B-BC07-AC854F12D32C}" type="presParOf" srcId="{F345260C-8DB4-40AC-BEBE-4B7E3783CBBC}" destId="{6E57ADAE-F05F-4D56-8B03-11660EDADB35}" srcOrd="1" destOrd="0" presId="urn:microsoft.com/office/officeart/2008/layout/HorizontalMultiLevelHierarchy"/>
    <dgm:cxn modelId="{35B36570-E316-48B9-BE55-8BE320FCC0AB}" type="presParOf" srcId="{6E57ADAE-F05F-4D56-8B03-11660EDADB35}" destId="{4A51C3AB-5868-4D94-8612-78DC5FA9C919}" srcOrd="0" destOrd="0" presId="urn:microsoft.com/office/officeart/2008/layout/HorizontalMultiLevelHierarchy"/>
    <dgm:cxn modelId="{094865E7-CDE7-4686-92AD-4AA839CDC9BB}" type="presParOf" srcId="{4A51C3AB-5868-4D94-8612-78DC5FA9C919}" destId="{F6F712BF-93BF-448C-BB80-321EC4237E11}" srcOrd="0" destOrd="0" presId="urn:microsoft.com/office/officeart/2008/layout/HorizontalMultiLevelHierarchy"/>
    <dgm:cxn modelId="{473C55E0-65F8-437A-8179-342C3365B790}" type="presParOf" srcId="{6E57ADAE-F05F-4D56-8B03-11660EDADB35}" destId="{C5F62AE3-23BD-4D08-8594-FD133E47210C}" srcOrd="1" destOrd="0" presId="urn:microsoft.com/office/officeart/2008/layout/HorizontalMultiLevelHierarchy"/>
    <dgm:cxn modelId="{E1AC9AE2-BF33-4493-964B-D05C1270DE5F}" type="presParOf" srcId="{C5F62AE3-23BD-4D08-8594-FD133E47210C}" destId="{9C0DF770-8453-4988-8FAD-0D73F61566C6}" srcOrd="0" destOrd="0" presId="urn:microsoft.com/office/officeart/2008/layout/HorizontalMultiLevelHierarchy"/>
    <dgm:cxn modelId="{0BAD4CB6-EE39-49CC-A5DA-817AEA1AABF4}" type="presParOf" srcId="{C5F62AE3-23BD-4D08-8594-FD133E47210C}" destId="{8D93B436-6833-406A-9DB4-7F8288862E42}" srcOrd="1" destOrd="0" presId="urn:microsoft.com/office/officeart/2008/layout/HorizontalMultiLevelHierarchy"/>
    <dgm:cxn modelId="{42C9B48D-7A04-4B4B-97BF-D0DCEEA933E4}" type="presParOf" srcId="{921A158C-5F1F-4BFE-A1A0-6878FCBA9BFE}" destId="{DA50936E-3D72-4957-B870-BD78457DF720}" srcOrd="2" destOrd="0" presId="urn:microsoft.com/office/officeart/2008/layout/HorizontalMultiLevelHierarchy"/>
    <dgm:cxn modelId="{662E2C01-935A-41C9-B51B-2D85807D5E1D}" type="presParOf" srcId="{DA50936E-3D72-4957-B870-BD78457DF720}" destId="{2EC5026B-E91F-4B9D-9C11-796002386607}" srcOrd="0" destOrd="0" presId="urn:microsoft.com/office/officeart/2008/layout/HorizontalMultiLevelHierarchy"/>
    <dgm:cxn modelId="{2F631EB6-CCA2-469E-B6A4-9ACD1350E34E}" type="presParOf" srcId="{921A158C-5F1F-4BFE-A1A0-6878FCBA9BFE}" destId="{F963633F-09A7-4AF8-A85A-D883038FE3A6}" srcOrd="3" destOrd="0" presId="urn:microsoft.com/office/officeart/2008/layout/HorizontalMultiLevelHierarchy"/>
    <dgm:cxn modelId="{DAF857ED-0465-4D9B-B5E8-E5E3D647EB6E}" type="presParOf" srcId="{F963633F-09A7-4AF8-A85A-D883038FE3A6}" destId="{3F6B5EAF-48B5-4F4C-9643-05872EEE20BD}" srcOrd="0" destOrd="0" presId="urn:microsoft.com/office/officeart/2008/layout/HorizontalMultiLevelHierarchy"/>
    <dgm:cxn modelId="{F1E8C875-B610-4A7E-9273-3092E8127BBE}" type="presParOf" srcId="{F963633F-09A7-4AF8-A85A-D883038FE3A6}" destId="{02B29E51-07D9-4470-9B77-299CB2FCC6AF}" srcOrd="1" destOrd="0" presId="urn:microsoft.com/office/officeart/2008/layout/HorizontalMultiLevelHierarchy"/>
    <dgm:cxn modelId="{75CB7B90-5FFD-46B0-9766-5E9158D318C1}" type="presParOf" srcId="{02B29E51-07D9-4470-9B77-299CB2FCC6AF}" destId="{53380F47-86B7-4F8D-9439-54B82561DD3D}" srcOrd="0" destOrd="0" presId="urn:microsoft.com/office/officeart/2008/layout/HorizontalMultiLevelHierarchy"/>
    <dgm:cxn modelId="{D735D1FE-D016-404F-911A-87F232157BC4}" type="presParOf" srcId="{53380F47-86B7-4F8D-9439-54B82561DD3D}" destId="{97271E0E-7867-4E7A-A7E6-B2F4D3F4943D}" srcOrd="0" destOrd="0" presId="urn:microsoft.com/office/officeart/2008/layout/HorizontalMultiLevelHierarchy"/>
    <dgm:cxn modelId="{D128191C-C2BE-4B49-9834-91D8DC41D91F}" type="presParOf" srcId="{02B29E51-07D9-4470-9B77-299CB2FCC6AF}" destId="{AC12BF70-558F-4ABB-BF7C-73872F0359A5}" srcOrd="1" destOrd="0" presId="urn:microsoft.com/office/officeart/2008/layout/HorizontalMultiLevelHierarchy"/>
    <dgm:cxn modelId="{611E9A2D-1ADD-4FE2-93ED-8CDDD5AEF4AA}" type="presParOf" srcId="{AC12BF70-558F-4ABB-BF7C-73872F0359A5}" destId="{EE36F639-8702-480D-BB3F-6C7204B9B9E9}" srcOrd="0" destOrd="0" presId="urn:microsoft.com/office/officeart/2008/layout/HorizontalMultiLevelHierarchy"/>
    <dgm:cxn modelId="{D2CCB9A2-B96D-463D-BAFA-BC0F85CE1250}" type="presParOf" srcId="{AC12BF70-558F-4ABB-BF7C-73872F0359A5}" destId="{57BC5DFC-2C16-46D7-AF72-708F751E965F}" srcOrd="1" destOrd="0" presId="urn:microsoft.com/office/officeart/2008/layout/HorizontalMultiLevelHierarchy"/>
    <dgm:cxn modelId="{729DA4E0-02A2-4BAC-9666-41927D87C1D6}" type="presParOf" srcId="{921A158C-5F1F-4BFE-A1A0-6878FCBA9BFE}" destId="{46BDA2B4-0F3F-4448-91B8-7E58CF4FCB88}" srcOrd="4" destOrd="0" presId="urn:microsoft.com/office/officeart/2008/layout/HorizontalMultiLevelHierarchy"/>
    <dgm:cxn modelId="{BEA716BB-2257-405F-9445-E4FBD593ED30}" type="presParOf" srcId="{46BDA2B4-0F3F-4448-91B8-7E58CF4FCB88}" destId="{E0F3756E-14A9-4849-B510-CFFEA0386A51}" srcOrd="0" destOrd="0" presId="urn:microsoft.com/office/officeart/2008/layout/HorizontalMultiLevelHierarchy"/>
    <dgm:cxn modelId="{6AED4484-A8AC-44FF-A42A-6742F4E81F8B}" type="presParOf" srcId="{921A158C-5F1F-4BFE-A1A0-6878FCBA9BFE}" destId="{75F0D945-F469-45A5-86AB-523D8D45EDAA}" srcOrd="5" destOrd="0" presId="urn:microsoft.com/office/officeart/2008/layout/HorizontalMultiLevelHierarchy"/>
    <dgm:cxn modelId="{4511F926-7131-49DF-BDB5-1DCA96C0269F}" type="presParOf" srcId="{75F0D945-F469-45A5-86AB-523D8D45EDAA}" destId="{FBDA84E9-9676-40A7-AA4F-37052826BFA0}" srcOrd="0" destOrd="0" presId="urn:microsoft.com/office/officeart/2008/layout/HorizontalMultiLevelHierarchy"/>
    <dgm:cxn modelId="{68A412B2-3B73-45CA-9CE9-9CDA9C363AF4}" type="presParOf" srcId="{75F0D945-F469-45A5-86AB-523D8D45EDAA}" destId="{298A0183-6BB5-419A-9296-46C777164FD4}" srcOrd="1" destOrd="0" presId="urn:microsoft.com/office/officeart/2008/layout/HorizontalMultiLevelHierarchy"/>
    <dgm:cxn modelId="{323D354F-08D3-4EBB-B526-C85A3CC7BE7C}" type="presParOf" srcId="{298A0183-6BB5-419A-9296-46C777164FD4}" destId="{E96BA98E-2EDF-46E3-ABAE-040277236EDC}" srcOrd="0" destOrd="0" presId="urn:microsoft.com/office/officeart/2008/layout/HorizontalMultiLevelHierarchy"/>
    <dgm:cxn modelId="{19B56EC0-CAE4-4E58-A084-0A7FFD89212F}" type="presParOf" srcId="{E96BA98E-2EDF-46E3-ABAE-040277236EDC}" destId="{0FE426D5-3B91-47FE-9AAF-AE108C5CBB69}" srcOrd="0" destOrd="0" presId="urn:microsoft.com/office/officeart/2008/layout/HorizontalMultiLevelHierarchy"/>
    <dgm:cxn modelId="{276E0DAA-AD2E-40DF-8E08-46844231EA8E}" type="presParOf" srcId="{298A0183-6BB5-419A-9296-46C777164FD4}" destId="{C87BF0E1-7165-463F-9CA3-447A73D753FD}" srcOrd="1" destOrd="0" presId="urn:microsoft.com/office/officeart/2008/layout/HorizontalMultiLevelHierarchy"/>
    <dgm:cxn modelId="{A0B819BA-D44A-446F-8CED-7D19EC38C4A8}" type="presParOf" srcId="{C87BF0E1-7165-463F-9CA3-447A73D753FD}" destId="{E28940C5-430B-49D0-8184-F8A91338F966}" srcOrd="0" destOrd="0" presId="urn:microsoft.com/office/officeart/2008/layout/HorizontalMultiLevelHierarchy"/>
    <dgm:cxn modelId="{1BDA9E7D-BDF3-446A-B47E-D799B2E04034}" type="presParOf" srcId="{C87BF0E1-7165-463F-9CA3-447A73D753FD}" destId="{627F2AAD-028D-46F7-A485-F3B9A041D688}" srcOrd="1" destOrd="0" presId="urn:microsoft.com/office/officeart/2008/layout/HorizontalMultiLevelHierarchy"/>
    <dgm:cxn modelId="{C85C0791-E0F1-4109-BA7C-F02A9E4D5186}" type="presParOf" srcId="{627F2AAD-028D-46F7-A485-F3B9A041D688}" destId="{CC7A7801-775F-495C-9915-CF798B1FF79F}" srcOrd="0" destOrd="0" presId="urn:microsoft.com/office/officeart/2008/layout/HorizontalMultiLevelHierarchy"/>
    <dgm:cxn modelId="{1BDF7F7F-73B8-4FD7-AC97-D94609BF9332}" type="presParOf" srcId="{CC7A7801-775F-495C-9915-CF798B1FF79F}" destId="{41CE4540-AEF6-4089-AFBC-C5291CA7B04E}" srcOrd="0" destOrd="0" presId="urn:microsoft.com/office/officeart/2008/layout/HorizontalMultiLevelHierarchy"/>
    <dgm:cxn modelId="{0E7FB956-8E96-41F1-A71B-E5654DA6F3E3}" type="presParOf" srcId="{627F2AAD-028D-46F7-A485-F3B9A041D688}" destId="{71E8B571-DA8D-4B4B-B451-E000380CF565}" srcOrd="1" destOrd="0" presId="urn:microsoft.com/office/officeart/2008/layout/HorizontalMultiLevelHierarchy"/>
    <dgm:cxn modelId="{CA89D75C-87E7-431B-9224-431D852B7C98}" type="presParOf" srcId="{71E8B571-DA8D-4B4B-B451-E000380CF565}" destId="{5291C6DB-04B8-4C14-9576-017DC8CE2B50}" srcOrd="0" destOrd="0" presId="urn:microsoft.com/office/officeart/2008/layout/HorizontalMultiLevelHierarchy"/>
    <dgm:cxn modelId="{498F8911-9199-4975-842D-01AA3E0500E6}" type="presParOf" srcId="{71E8B571-DA8D-4B4B-B451-E000380CF565}" destId="{552FE950-3552-4B59-8C9B-AD408F4E2BD6}" srcOrd="1" destOrd="0" presId="urn:microsoft.com/office/officeart/2008/layout/HorizontalMultiLevelHierarchy"/>
    <dgm:cxn modelId="{A84EA19C-A2B1-460A-AF58-F697C70BB1FA}" type="presParOf" srcId="{552FE950-3552-4B59-8C9B-AD408F4E2BD6}" destId="{0EBBFD3D-7EB2-42A0-BEB3-E021E93023E3}" srcOrd="0" destOrd="0" presId="urn:microsoft.com/office/officeart/2008/layout/HorizontalMultiLevelHierarchy"/>
    <dgm:cxn modelId="{8140DB79-D719-4A9C-A103-A4D1266B4139}" type="presParOf" srcId="{0EBBFD3D-7EB2-42A0-BEB3-E021E93023E3}" destId="{7088F6D2-0D63-4318-ADA8-C0CE08B97101}" srcOrd="0" destOrd="0" presId="urn:microsoft.com/office/officeart/2008/layout/HorizontalMultiLevelHierarchy"/>
    <dgm:cxn modelId="{753705B1-98D5-49C7-B4C1-A218DC99DD5A}" type="presParOf" srcId="{552FE950-3552-4B59-8C9B-AD408F4E2BD6}" destId="{20AB18F1-1655-4E1E-9DC2-4F466775308D}" srcOrd="1" destOrd="0" presId="urn:microsoft.com/office/officeart/2008/layout/HorizontalMultiLevelHierarchy"/>
    <dgm:cxn modelId="{6996A986-1B1A-4B54-9420-A308313885F2}" type="presParOf" srcId="{20AB18F1-1655-4E1E-9DC2-4F466775308D}" destId="{E13DB975-2A1E-441D-9AC4-C8724BD56AE5}" srcOrd="0" destOrd="0" presId="urn:microsoft.com/office/officeart/2008/layout/HorizontalMultiLevelHierarchy"/>
    <dgm:cxn modelId="{850687EA-0BAB-4AF2-9BE5-4E83C5B88869}" type="presParOf" srcId="{20AB18F1-1655-4E1E-9DC2-4F466775308D}" destId="{DBA2F3E3-1A05-40CE-B7E3-4A4F37C03FFA}" srcOrd="1" destOrd="0" presId="urn:microsoft.com/office/officeart/2008/layout/HorizontalMultiLevelHierarchy"/>
    <dgm:cxn modelId="{6CA5EC80-04A9-4286-86A8-78B130D81296}" type="presParOf" srcId="{627F2AAD-028D-46F7-A485-F3B9A041D688}" destId="{B50BCBE1-5AD3-450C-89F3-89C8DD276331}" srcOrd="2" destOrd="0" presId="urn:microsoft.com/office/officeart/2008/layout/HorizontalMultiLevelHierarchy"/>
    <dgm:cxn modelId="{5E22C08F-5C00-4976-9B88-A3F93C170258}" type="presParOf" srcId="{B50BCBE1-5AD3-450C-89F3-89C8DD276331}" destId="{2E1EB8E4-B4C1-4056-A926-991268C4A607}" srcOrd="0" destOrd="0" presId="urn:microsoft.com/office/officeart/2008/layout/HorizontalMultiLevelHierarchy"/>
    <dgm:cxn modelId="{0F38A552-C796-49DE-ABF5-E9016912C45B}" type="presParOf" srcId="{627F2AAD-028D-46F7-A485-F3B9A041D688}" destId="{CBEEFB50-A194-4880-8A19-A629AE3879E7}" srcOrd="3" destOrd="0" presId="urn:microsoft.com/office/officeart/2008/layout/HorizontalMultiLevelHierarchy"/>
    <dgm:cxn modelId="{F35EFA19-FC69-4E6A-97DB-13D6807DE83B}" type="presParOf" srcId="{CBEEFB50-A194-4880-8A19-A629AE3879E7}" destId="{DEF51347-2C53-47BD-AB07-80CC476F1122}" srcOrd="0" destOrd="0" presId="urn:microsoft.com/office/officeart/2008/layout/HorizontalMultiLevelHierarchy"/>
    <dgm:cxn modelId="{3712B91F-4E4D-4B25-B79E-6C542409C9DA}" type="presParOf" srcId="{CBEEFB50-A194-4880-8A19-A629AE3879E7}" destId="{A063FD35-C748-4DA2-A86C-908333C7A22E}" srcOrd="1" destOrd="0" presId="urn:microsoft.com/office/officeart/2008/layout/HorizontalMultiLevelHierarchy"/>
    <dgm:cxn modelId="{C3524E49-102B-4F7E-9449-EFE951DC9509}" type="presParOf" srcId="{921A158C-5F1F-4BFE-A1A0-6878FCBA9BFE}" destId="{4F4E34C0-1136-4EE3-9D9A-65E1972C4749}" srcOrd="6" destOrd="0" presId="urn:microsoft.com/office/officeart/2008/layout/HorizontalMultiLevelHierarchy"/>
    <dgm:cxn modelId="{30725643-E922-487C-BE43-19D762630729}" type="presParOf" srcId="{4F4E34C0-1136-4EE3-9D9A-65E1972C4749}" destId="{635E447E-B4D8-4E75-889C-CD26512C3445}" srcOrd="0" destOrd="0" presId="urn:microsoft.com/office/officeart/2008/layout/HorizontalMultiLevelHierarchy"/>
    <dgm:cxn modelId="{179FE21D-E914-48BE-A9F0-B32F86912A54}" type="presParOf" srcId="{921A158C-5F1F-4BFE-A1A0-6878FCBA9BFE}" destId="{41239825-FB53-4421-AC87-5D2A6758B5F7}" srcOrd="7" destOrd="0" presId="urn:microsoft.com/office/officeart/2008/layout/HorizontalMultiLevelHierarchy"/>
    <dgm:cxn modelId="{29ABE026-1CDA-41AD-BE94-E0994F5153B2}" type="presParOf" srcId="{41239825-FB53-4421-AC87-5D2A6758B5F7}" destId="{33F2A7E1-B931-4B15-9300-2F26C04274E2}" srcOrd="0" destOrd="0" presId="urn:microsoft.com/office/officeart/2008/layout/HorizontalMultiLevelHierarchy"/>
    <dgm:cxn modelId="{EA8632C1-0B4C-4067-9C18-5BAF3F237D9B}" type="presParOf" srcId="{41239825-FB53-4421-AC87-5D2A6758B5F7}" destId="{5E3A720A-3869-476A-BA06-E68DB093927D}" srcOrd="1" destOrd="0" presId="urn:microsoft.com/office/officeart/2008/layout/HorizontalMultiLevelHierarchy"/>
    <dgm:cxn modelId="{1D805573-40B2-4228-9977-0AD2F7B7C818}" type="presParOf" srcId="{5E3A720A-3869-476A-BA06-E68DB093927D}" destId="{23426607-864D-466F-9FBA-F8E4C46203DF}" srcOrd="0" destOrd="0" presId="urn:microsoft.com/office/officeart/2008/layout/HorizontalMultiLevelHierarchy"/>
    <dgm:cxn modelId="{0F6727F5-2784-4EE5-A831-08D16C9116BF}" type="presParOf" srcId="{23426607-864D-466F-9FBA-F8E4C46203DF}" destId="{B92FD5C5-4BAF-4146-A0ED-8DAA2A0CAF94}" srcOrd="0" destOrd="0" presId="urn:microsoft.com/office/officeart/2008/layout/HorizontalMultiLevelHierarchy"/>
    <dgm:cxn modelId="{0E4AC72B-6A7D-42E1-8A9E-62B8B4AD95CA}" type="presParOf" srcId="{5E3A720A-3869-476A-BA06-E68DB093927D}" destId="{5433C80F-3E55-433E-90EA-7F57C0F4CE83}" srcOrd="1" destOrd="0" presId="urn:microsoft.com/office/officeart/2008/layout/HorizontalMultiLevelHierarchy"/>
    <dgm:cxn modelId="{1A7EEF4D-D35D-4950-96B2-6CBB1612BF41}" type="presParOf" srcId="{5433C80F-3E55-433E-90EA-7F57C0F4CE83}" destId="{0D4B1D22-C08B-4B3D-89EE-E095F0F5BB80}" srcOrd="0" destOrd="0" presId="urn:microsoft.com/office/officeart/2008/layout/HorizontalMultiLevelHierarchy"/>
    <dgm:cxn modelId="{9BC7ECC5-DDE3-4F12-A30E-D1A90F0556C4}" type="presParOf" srcId="{5433C80F-3E55-433E-90EA-7F57C0F4CE83}" destId="{4E16365F-A9D9-44A9-A30A-5A160F432712}" srcOrd="1" destOrd="0" presId="urn:microsoft.com/office/officeart/2008/layout/HorizontalMultiLevelHierarchy"/>
    <dgm:cxn modelId="{D10FC9F7-B3E5-4629-89F9-B61445B64658}" type="presParOf" srcId="{5E3A720A-3869-476A-BA06-E68DB093927D}" destId="{B0230C63-D5ED-4C1C-8EBF-D402BAB83E23}" srcOrd="2" destOrd="0" presId="urn:microsoft.com/office/officeart/2008/layout/HorizontalMultiLevelHierarchy"/>
    <dgm:cxn modelId="{152D8D23-1D72-48B9-8DC2-5FBF964BA6EC}" type="presParOf" srcId="{B0230C63-D5ED-4C1C-8EBF-D402BAB83E23}" destId="{7967F5BA-9958-421A-81D2-F6B2D0095639}" srcOrd="0" destOrd="0" presId="urn:microsoft.com/office/officeart/2008/layout/HorizontalMultiLevelHierarchy"/>
    <dgm:cxn modelId="{56A61283-3322-41C5-BA71-20B18FA5F782}" type="presParOf" srcId="{5E3A720A-3869-476A-BA06-E68DB093927D}" destId="{875E5EA8-8D7D-474E-886C-6EE4A4E1AB2C}" srcOrd="3" destOrd="0" presId="urn:microsoft.com/office/officeart/2008/layout/HorizontalMultiLevelHierarchy"/>
    <dgm:cxn modelId="{A86C9CF9-9ADE-44C8-83FF-22FC14F5F712}" type="presParOf" srcId="{875E5EA8-8D7D-474E-886C-6EE4A4E1AB2C}" destId="{7E933822-7489-4C54-A53E-CDA26C71E6FF}" srcOrd="0" destOrd="0" presId="urn:microsoft.com/office/officeart/2008/layout/HorizontalMultiLevelHierarchy"/>
    <dgm:cxn modelId="{86DF0517-03EC-4CEC-9F72-F4998D095779}" type="presParOf" srcId="{875E5EA8-8D7D-474E-886C-6EE4A4E1AB2C}" destId="{844C92AE-8EA6-4E94-8CE1-593EBF89638F}" srcOrd="1" destOrd="0" presId="urn:microsoft.com/office/officeart/2008/layout/HorizontalMultiLevelHierarchy"/>
    <dgm:cxn modelId="{5A212713-4822-4EA4-BD3D-F0DD747633D8}" type="presParOf" srcId="{921A158C-5F1F-4BFE-A1A0-6878FCBA9BFE}" destId="{D44DAA02-B70A-43F2-AE26-EC16AF5E34F4}" srcOrd="8" destOrd="0" presId="urn:microsoft.com/office/officeart/2008/layout/HorizontalMultiLevelHierarchy"/>
    <dgm:cxn modelId="{43D48F1F-B9D8-4654-865A-21964FF7E252}" type="presParOf" srcId="{D44DAA02-B70A-43F2-AE26-EC16AF5E34F4}" destId="{B297DCAB-B915-49C2-8B6E-988DA8D9B00F}" srcOrd="0" destOrd="0" presId="urn:microsoft.com/office/officeart/2008/layout/HorizontalMultiLevelHierarchy"/>
    <dgm:cxn modelId="{A7AEA35C-1AF6-4560-85EA-445E162A94C5}" type="presParOf" srcId="{921A158C-5F1F-4BFE-A1A0-6878FCBA9BFE}" destId="{179B9788-C97B-4B09-9337-E8BFA7D640CF}" srcOrd="9" destOrd="0" presId="urn:microsoft.com/office/officeart/2008/layout/HorizontalMultiLevelHierarchy"/>
    <dgm:cxn modelId="{B3D301B5-4A9D-4ABE-850D-5B66B1217B58}" type="presParOf" srcId="{179B9788-C97B-4B09-9337-E8BFA7D640CF}" destId="{FB355C67-1E64-451E-BF18-BF4684080791}" srcOrd="0" destOrd="0" presId="urn:microsoft.com/office/officeart/2008/layout/HorizontalMultiLevelHierarchy"/>
    <dgm:cxn modelId="{0525EAE3-26C7-48A0-80FD-0DC7DD235C0C}" type="presParOf" srcId="{179B9788-C97B-4B09-9337-E8BFA7D640CF}" destId="{60B56504-76E9-46A4-8A56-1F06A37950B3}" srcOrd="1" destOrd="0" presId="urn:microsoft.com/office/officeart/2008/layout/HorizontalMultiLevelHierarchy"/>
    <dgm:cxn modelId="{60A628CC-AE85-4FA9-89DD-D8D33C544B76}" type="presParOf" srcId="{60B56504-76E9-46A4-8A56-1F06A37950B3}" destId="{C107D409-7E83-4879-A11C-FE2431163A8F}" srcOrd="0" destOrd="0" presId="urn:microsoft.com/office/officeart/2008/layout/HorizontalMultiLevelHierarchy"/>
    <dgm:cxn modelId="{4617C77F-7EA7-4EB5-9A0C-9129C34E59D8}" type="presParOf" srcId="{C107D409-7E83-4879-A11C-FE2431163A8F}" destId="{37FD63E2-724C-41FD-B3A7-8B34E6273A43}" srcOrd="0" destOrd="0" presId="urn:microsoft.com/office/officeart/2008/layout/HorizontalMultiLevelHierarchy"/>
    <dgm:cxn modelId="{8D9A03C9-D75E-4A3A-BE9B-71367CF1BF92}" type="presParOf" srcId="{60B56504-76E9-46A4-8A56-1F06A37950B3}" destId="{DC8A2275-1CF0-4E10-9B8B-C493D50364A4}" srcOrd="1" destOrd="0" presId="urn:microsoft.com/office/officeart/2008/layout/HorizontalMultiLevelHierarchy"/>
    <dgm:cxn modelId="{D42425BF-75BC-4BEA-91D6-4B1EFF24C01D}" type="presParOf" srcId="{DC8A2275-1CF0-4E10-9B8B-C493D50364A4}" destId="{970DBB7A-A593-433F-9A0C-5D47374E564D}" srcOrd="0" destOrd="0" presId="urn:microsoft.com/office/officeart/2008/layout/HorizontalMultiLevelHierarchy"/>
    <dgm:cxn modelId="{116E0923-4979-4235-AFA2-8CC357F5DCA8}" type="presParOf" srcId="{DC8A2275-1CF0-4E10-9B8B-C493D50364A4}" destId="{8AF26AFD-E228-48C0-A8D4-EED27C3408B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7D409-7E83-4879-A11C-FE2431163A8F}">
      <dsp:nvSpPr>
        <dsp:cNvPr id="0" name=""/>
        <dsp:cNvSpPr/>
      </dsp:nvSpPr>
      <dsp:spPr>
        <a:xfrm>
          <a:off x="2752240" y="5458907"/>
          <a:ext cx="36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158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2925690" y="5495498"/>
        <a:ext cx="18257" cy="18257"/>
      </dsp:txXfrm>
    </dsp:sp>
    <dsp:sp modelId="{D44DAA02-B70A-43F2-AE26-EC16AF5E34F4}">
      <dsp:nvSpPr>
        <dsp:cNvPr id="0" name=""/>
        <dsp:cNvSpPr/>
      </dsp:nvSpPr>
      <dsp:spPr>
        <a:xfrm>
          <a:off x="561290" y="3417213"/>
          <a:ext cx="365158" cy="2087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579" y="0"/>
              </a:lnTo>
              <a:lnTo>
                <a:pt x="182579" y="2087414"/>
              </a:lnTo>
              <a:lnTo>
                <a:pt x="365158" y="2087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690891" y="4407942"/>
        <a:ext cx="105955" cy="105955"/>
      </dsp:txXfrm>
    </dsp:sp>
    <dsp:sp modelId="{B0230C63-D5ED-4C1C-8EBF-D402BAB83E23}">
      <dsp:nvSpPr>
        <dsp:cNvPr id="0" name=""/>
        <dsp:cNvSpPr/>
      </dsp:nvSpPr>
      <dsp:spPr>
        <a:xfrm>
          <a:off x="2752240" y="4460920"/>
          <a:ext cx="365158" cy="34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579" y="0"/>
              </a:lnTo>
              <a:lnTo>
                <a:pt x="182579" y="347902"/>
              </a:lnTo>
              <a:lnTo>
                <a:pt x="365158" y="34790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2922210" y="4622262"/>
        <a:ext cx="25217" cy="25217"/>
      </dsp:txXfrm>
    </dsp:sp>
    <dsp:sp modelId="{23426607-864D-466F-9FBA-F8E4C46203DF}">
      <dsp:nvSpPr>
        <dsp:cNvPr id="0" name=""/>
        <dsp:cNvSpPr/>
      </dsp:nvSpPr>
      <dsp:spPr>
        <a:xfrm>
          <a:off x="2752240" y="4113018"/>
          <a:ext cx="365158" cy="347902"/>
        </a:xfrm>
        <a:custGeom>
          <a:avLst/>
          <a:gdLst/>
          <a:ahLst/>
          <a:cxnLst/>
          <a:rect l="0" t="0" r="0" b="0"/>
          <a:pathLst>
            <a:path>
              <a:moveTo>
                <a:pt x="0" y="347902"/>
              </a:moveTo>
              <a:lnTo>
                <a:pt x="182579" y="347902"/>
              </a:lnTo>
              <a:lnTo>
                <a:pt x="182579" y="0"/>
              </a:lnTo>
              <a:lnTo>
                <a:pt x="365158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2922210" y="4274360"/>
        <a:ext cx="25217" cy="25217"/>
      </dsp:txXfrm>
    </dsp:sp>
    <dsp:sp modelId="{4F4E34C0-1136-4EE3-9D9A-65E1972C4749}">
      <dsp:nvSpPr>
        <dsp:cNvPr id="0" name=""/>
        <dsp:cNvSpPr/>
      </dsp:nvSpPr>
      <dsp:spPr>
        <a:xfrm>
          <a:off x="561290" y="3417213"/>
          <a:ext cx="365158" cy="1043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579" y="0"/>
              </a:lnTo>
              <a:lnTo>
                <a:pt x="182579" y="1043707"/>
              </a:lnTo>
              <a:lnTo>
                <a:pt x="365158" y="104370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716225" y="3911423"/>
        <a:ext cx="55287" cy="55287"/>
      </dsp:txXfrm>
    </dsp:sp>
    <dsp:sp modelId="{B50BCBE1-5AD3-450C-89F3-89C8DD276331}">
      <dsp:nvSpPr>
        <dsp:cNvPr id="0" name=""/>
        <dsp:cNvSpPr/>
      </dsp:nvSpPr>
      <dsp:spPr>
        <a:xfrm>
          <a:off x="4943190" y="3417213"/>
          <a:ext cx="365158" cy="34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579" y="0"/>
              </a:lnTo>
              <a:lnTo>
                <a:pt x="182579" y="347902"/>
              </a:lnTo>
              <a:lnTo>
                <a:pt x="365158" y="34790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5113160" y="3578555"/>
        <a:ext cx="25217" cy="25217"/>
      </dsp:txXfrm>
    </dsp:sp>
    <dsp:sp modelId="{0EBBFD3D-7EB2-42A0-BEB3-E021E93023E3}">
      <dsp:nvSpPr>
        <dsp:cNvPr id="0" name=""/>
        <dsp:cNvSpPr/>
      </dsp:nvSpPr>
      <dsp:spPr>
        <a:xfrm>
          <a:off x="7134140" y="3023590"/>
          <a:ext cx="36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158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7307590" y="3060181"/>
        <a:ext cx="18257" cy="18257"/>
      </dsp:txXfrm>
    </dsp:sp>
    <dsp:sp modelId="{CC7A7801-775F-495C-9915-CF798B1FF79F}">
      <dsp:nvSpPr>
        <dsp:cNvPr id="0" name=""/>
        <dsp:cNvSpPr/>
      </dsp:nvSpPr>
      <dsp:spPr>
        <a:xfrm>
          <a:off x="4943190" y="3069310"/>
          <a:ext cx="365158" cy="347902"/>
        </a:xfrm>
        <a:custGeom>
          <a:avLst/>
          <a:gdLst/>
          <a:ahLst/>
          <a:cxnLst/>
          <a:rect l="0" t="0" r="0" b="0"/>
          <a:pathLst>
            <a:path>
              <a:moveTo>
                <a:pt x="0" y="347902"/>
              </a:moveTo>
              <a:lnTo>
                <a:pt x="182579" y="347902"/>
              </a:lnTo>
              <a:lnTo>
                <a:pt x="182579" y="0"/>
              </a:lnTo>
              <a:lnTo>
                <a:pt x="365158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5113160" y="3230653"/>
        <a:ext cx="25217" cy="25217"/>
      </dsp:txXfrm>
    </dsp:sp>
    <dsp:sp modelId="{E96BA98E-2EDF-46E3-ABAE-040277236EDC}">
      <dsp:nvSpPr>
        <dsp:cNvPr id="0" name=""/>
        <dsp:cNvSpPr/>
      </dsp:nvSpPr>
      <dsp:spPr>
        <a:xfrm>
          <a:off x="2752240" y="3371493"/>
          <a:ext cx="36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158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2925690" y="3408084"/>
        <a:ext cx="18257" cy="18257"/>
      </dsp:txXfrm>
    </dsp:sp>
    <dsp:sp modelId="{46BDA2B4-0F3F-4448-91B8-7E58CF4FCB88}">
      <dsp:nvSpPr>
        <dsp:cNvPr id="0" name=""/>
        <dsp:cNvSpPr/>
      </dsp:nvSpPr>
      <dsp:spPr>
        <a:xfrm>
          <a:off x="561290" y="3371493"/>
          <a:ext cx="36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158" y="4572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734740" y="3408084"/>
        <a:ext cx="18257" cy="18257"/>
      </dsp:txXfrm>
    </dsp:sp>
    <dsp:sp modelId="{53380F47-86B7-4F8D-9439-54B82561DD3D}">
      <dsp:nvSpPr>
        <dsp:cNvPr id="0" name=""/>
        <dsp:cNvSpPr/>
      </dsp:nvSpPr>
      <dsp:spPr>
        <a:xfrm>
          <a:off x="2752240" y="2327785"/>
          <a:ext cx="36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158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2925690" y="2364377"/>
        <a:ext cx="18257" cy="18257"/>
      </dsp:txXfrm>
    </dsp:sp>
    <dsp:sp modelId="{DA50936E-3D72-4957-B870-BD78457DF720}">
      <dsp:nvSpPr>
        <dsp:cNvPr id="0" name=""/>
        <dsp:cNvSpPr/>
      </dsp:nvSpPr>
      <dsp:spPr>
        <a:xfrm>
          <a:off x="561290" y="2373505"/>
          <a:ext cx="365158" cy="1043707"/>
        </a:xfrm>
        <a:custGeom>
          <a:avLst/>
          <a:gdLst/>
          <a:ahLst/>
          <a:cxnLst/>
          <a:rect l="0" t="0" r="0" b="0"/>
          <a:pathLst>
            <a:path>
              <a:moveTo>
                <a:pt x="0" y="1043707"/>
              </a:moveTo>
              <a:lnTo>
                <a:pt x="182579" y="1043707"/>
              </a:lnTo>
              <a:lnTo>
                <a:pt x="182579" y="0"/>
              </a:lnTo>
              <a:lnTo>
                <a:pt x="365158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716225" y="2867716"/>
        <a:ext cx="55287" cy="55287"/>
      </dsp:txXfrm>
    </dsp:sp>
    <dsp:sp modelId="{4A51C3AB-5868-4D94-8612-78DC5FA9C919}">
      <dsp:nvSpPr>
        <dsp:cNvPr id="0" name=""/>
        <dsp:cNvSpPr/>
      </dsp:nvSpPr>
      <dsp:spPr>
        <a:xfrm>
          <a:off x="7134140" y="1631981"/>
          <a:ext cx="36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158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7307590" y="1668572"/>
        <a:ext cx="18257" cy="18257"/>
      </dsp:txXfrm>
    </dsp:sp>
    <dsp:sp modelId="{35BEADFC-A181-446E-B5E4-52D0E1879293}">
      <dsp:nvSpPr>
        <dsp:cNvPr id="0" name=""/>
        <dsp:cNvSpPr/>
      </dsp:nvSpPr>
      <dsp:spPr>
        <a:xfrm>
          <a:off x="4943190" y="1631981"/>
          <a:ext cx="36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158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5116640" y="1668572"/>
        <a:ext cx="18257" cy="18257"/>
      </dsp:txXfrm>
    </dsp:sp>
    <dsp:sp modelId="{3E9AA67B-5EA0-4255-9E75-6EAB7E9E68C4}">
      <dsp:nvSpPr>
        <dsp:cNvPr id="0" name=""/>
        <dsp:cNvSpPr/>
      </dsp:nvSpPr>
      <dsp:spPr>
        <a:xfrm>
          <a:off x="2752240" y="1329798"/>
          <a:ext cx="365158" cy="34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579" y="0"/>
              </a:lnTo>
              <a:lnTo>
                <a:pt x="182579" y="347902"/>
              </a:lnTo>
              <a:lnTo>
                <a:pt x="365158" y="347902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2922210" y="1491141"/>
        <a:ext cx="25217" cy="25217"/>
      </dsp:txXfrm>
    </dsp:sp>
    <dsp:sp modelId="{89FA1259-ECA7-46D8-8AEE-B005E661EF3D}">
      <dsp:nvSpPr>
        <dsp:cNvPr id="0" name=""/>
        <dsp:cNvSpPr/>
      </dsp:nvSpPr>
      <dsp:spPr>
        <a:xfrm>
          <a:off x="4943190" y="936176"/>
          <a:ext cx="36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158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5116640" y="972767"/>
        <a:ext cx="18257" cy="18257"/>
      </dsp:txXfrm>
    </dsp:sp>
    <dsp:sp modelId="{410B440D-C11E-4993-A0AB-65FDE742234E}">
      <dsp:nvSpPr>
        <dsp:cNvPr id="0" name=""/>
        <dsp:cNvSpPr/>
      </dsp:nvSpPr>
      <dsp:spPr>
        <a:xfrm>
          <a:off x="2752240" y="981896"/>
          <a:ext cx="365158" cy="347902"/>
        </a:xfrm>
        <a:custGeom>
          <a:avLst/>
          <a:gdLst/>
          <a:ahLst/>
          <a:cxnLst/>
          <a:rect l="0" t="0" r="0" b="0"/>
          <a:pathLst>
            <a:path>
              <a:moveTo>
                <a:pt x="0" y="347902"/>
              </a:moveTo>
              <a:lnTo>
                <a:pt x="182579" y="347902"/>
              </a:lnTo>
              <a:lnTo>
                <a:pt x="182579" y="0"/>
              </a:lnTo>
              <a:lnTo>
                <a:pt x="365158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2922210" y="1143238"/>
        <a:ext cx="25217" cy="25217"/>
      </dsp:txXfrm>
    </dsp:sp>
    <dsp:sp modelId="{BC80C2F8-3A8F-4697-8A16-2D6D96BE1156}">
      <dsp:nvSpPr>
        <dsp:cNvPr id="0" name=""/>
        <dsp:cNvSpPr/>
      </dsp:nvSpPr>
      <dsp:spPr>
        <a:xfrm>
          <a:off x="561290" y="1329798"/>
          <a:ext cx="365158" cy="2087414"/>
        </a:xfrm>
        <a:custGeom>
          <a:avLst/>
          <a:gdLst/>
          <a:ahLst/>
          <a:cxnLst/>
          <a:rect l="0" t="0" r="0" b="0"/>
          <a:pathLst>
            <a:path>
              <a:moveTo>
                <a:pt x="0" y="2087414"/>
              </a:moveTo>
              <a:lnTo>
                <a:pt x="182579" y="2087414"/>
              </a:lnTo>
              <a:lnTo>
                <a:pt x="182579" y="0"/>
              </a:lnTo>
              <a:lnTo>
                <a:pt x="365158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b="1" kern="1200">
            <a:solidFill>
              <a:schemeClr val="tx1"/>
            </a:solidFill>
          </a:endParaRPr>
        </a:p>
      </dsp:txBody>
      <dsp:txXfrm>
        <a:off x="690891" y="2320528"/>
        <a:ext cx="105955" cy="105955"/>
      </dsp:txXfrm>
    </dsp:sp>
    <dsp:sp modelId="{29FB5C07-7804-4F32-A2EC-5D06FCE8752E}">
      <dsp:nvSpPr>
        <dsp:cNvPr id="0" name=""/>
        <dsp:cNvSpPr/>
      </dsp:nvSpPr>
      <dsp:spPr>
        <a:xfrm rot="16200000">
          <a:off x="-1181884" y="3138891"/>
          <a:ext cx="2929704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b="1" kern="1200"/>
            <a:t>/</a:t>
          </a:r>
          <a:endParaRPr lang="ko-KR" altLang="en-US" sz="2500" b="1" kern="1200"/>
        </a:p>
      </dsp:txBody>
      <dsp:txXfrm>
        <a:off x="-1181884" y="3138891"/>
        <a:ext cx="2929704" cy="556643"/>
      </dsp:txXfrm>
    </dsp:sp>
    <dsp:sp modelId="{30E4FDAA-1732-442B-B392-00F9E33B0901}">
      <dsp:nvSpPr>
        <dsp:cNvPr id="0" name=""/>
        <dsp:cNvSpPr/>
      </dsp:nvSpPr>
      <dsp:spPr>
        <a:xfrm>
          <a:off x="926448" y="1051476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admin</a:t>
          </a:r>
          <a:endParaRPr lang="ko-KR" altLang="en-US" sz="1300" b="1" kern="1200"/>
        </a:p>
      </dsp:txBody>
      <dsp:txXfrm>
        <a:off x="926448" y="1051476"/>
        <a:ext cx="1825791" cy="556643"/>
      </dsp:txXfrm>
    </dsp:sp>
    <dsp:sp modelId="{7820BC42-D082-4369-ABB7-CCAB74902901}">
      <dsp:nvSpPr>
        <dsp:cNvPr id="0" name=""/>
        <dsp:cNvSpPr/>
      </dsp:nvSpPr>
      <dsp:spPr>
        <a:xfrm>
          <a:off x="3117398" y="703574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applied-user</a:t>
          </a:r>
          <a:endParaRPr lang="ko-KR" altLang="en-US" sz="1300" b="1" kern="1200"/>
        </a:p>
      </dsp:txBody>
      <dsp:txXfrm>
        <a:off x="3117398" y="703574"/>
        <a:ext cx="1825791" cy="556643"/>
      </dsp:txXfrm>
    </dsp:sp>
    <dsp:sp modelId="{208FEF87-D482-4CCC-AFC9-940A2C08146D}">
      <dsp:nvSpPr>
        <dsp:cNvPr id="0" name=""/>
        <dsp:cNvSpPr/>
      </dsp:nvSpPr>
      <dsp:spPr>
        <a:xfrm>
          <a:off x="5308348" y="703574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{applied-user-seq-id}</a:t>
          </a:r>
          <a:endParaRPr lang="ko-KR" altLang="en-US" sz="1300" b="1" kern="1200"/>
        </a:p>
      </dsp:txBody>
      <dsp:txXfrm>
        <a:off x="5308348" y="703574"/>
        <a:ext cx="1825791" cy="556643"/>
      </dsp:txXfrm>
    </dsp:sp>
    <dsp:sp modelId="{143A248F-E753-4C3F-9A7F-977036C06176}">
      <dsp:nvSpPr>
        <dsp:cNvPr id="0" name=""/>
        <dsp:cNvSpPr/>
      </dsp:nvSpPr>
      <dsp:spPr>
        <a:xfrm>
          <a:off x="3117398" y="1399379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Applied-group</a:t>
          </a:r>
          <a:endParaRPr lang="ko-KR" altLang="en-US" sz="1300" b="1" kern="1200"/>
        </a:p>
      </dsp:txBody>
      <dsp:txXfrm>
        <a:off x="3117398" y="1399379"/>
        <a:ext cx="1825791" cy="556643"/>
      </dsp:txXfrm>
    </dsp:sp>
    <dsp:sp modelId="{8D973AC6-0FF3-4CB5-839A-B7BE67290580}">
      <dsp:nvSpPr>
        <dsp:cNvPr id="0" name=""/>
        <dsp:cNvSpPr/>
      </dsp:nvSpPr>
      <dsp:spPr>
        <a:xfrm>
          <a:off x="5308348" y="1399379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{applied-group-seq-id}</a:t>
          </a:r>
          <a:endParaRPr lang="ko-KR" altLang="en-US" sz="1300" b="1" kern="1200"/>
        </a:p>
      </dsp:txBody>
      <dsp:txXfrm>
        <a:off x="5308348" y="1399379"/>
        <a:ext cx="1825791" cy="556643"/>
      </dsp:txXfrm>
    </dsp:sp>
    <dsp:sp modelId="{9C0DF770-8453-4988-8FAD-0D73F61566C6}">
      <dsp:nvSpPr>
        <dsp:cNvPr id="0" name=""/>
        <dsp:cNvSpPr/>
      </dsp:nvSpPr>
      <dsp:spPr>
        <a:xfrm>
          <a:off x="7499298" y="1399379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{applied-solution-seq-id}</a:t>
          </a:r>
          <a:endParaRPr lang="ko-KR" altLang="en-US" sz="1300" b="1" kern="1200"/>
        </a:p>
      </dsp:txBody>
      <dsp:txXfrm>
        <a:off x="7499298" y="1399379"/>
        <a:ext cx="1825791" cy="556643"/>
      </dsp:txXfrm>
    </dsp:sp>
    <dsp:sp modelId="{3F6B5EAF-48B5-4F4C-9643-05872EEE20BD}">
      <dsp:nvSpPr>
        <dsp:cNvPr id="0" name=""/>
        <dsp:cNvSpPr/>
      </dsp:nvSpPr>
      <dsp:spPr>
        <a:xfrm>
          <a:off x="926448" y="2095184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cert</a:t>
          </a:r>
          <a:endParaRPr lang="ko-KR" altLang="en-US" sz="1300" b="1" kern="1200"/>
        </a:p>
      </dsp:txBody>
      <dsp:txXfrm>
        <a:off x="926448" y="2095184"/>
        <a:ext cx="1825791" cy="556643"/>
      </dsp:txXfrm>
    </dsp:sp>
    <dsp:sp modelId="{EE36F639-8702-480D-BB3F-6C7204B9B9E9}">
      <dsp:nvSpPr>
        <dsp:cNvPr id="0" name=""/>
        <dsp:cNvSpPr/>
      </dsp:nvSpPr>
      <dsp:spPr>
        <a:xfrm>
          <a:off x="3117398" y="2095184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{cert-id}</a:t>
          </a:r>
          <a:endParaRPr lang="ko-KR" altLang="en-US" sz="1300" b="1" kern="1200"/>
        </a:p>
      </dsp:txBody>
      <dsp:txXfrm>
        <a:off x="3117398" y="2095184"/>
        <a:ext cx="1825791" cy="556643"/>
      </dsp:txXfrm>
    </dsp:sp>
    <dsp:sp modelId="{FBDA84E9-9676-40A7-AA4F-37052826BFA0}">
      <dsp:nvSpPr>
        <dsp:cNvPr id="0" name=""/>
        <dsp:cNvSpPr/>
      </dsp:nvSpPr>
      <dsp:spPr>
        <a:xfrm>
          <a:off x="926448" y="3138891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group</a:t>
          </a:r>
          <a:endParaRPr lang="ko-KR" altLang="en-US" sz="1300" b="1" kern="1200"/>
        </a:p>
      </dsp:txBody>
      <dsp:txXfrm>
        <a:off x="926448" y="3138891"/>
        <a:ext cx="1825791" cy="556643"/>
      </dsp:txXfrm>
    </dsp:sp>
    <dsp:sp modelId="{E28940C5-430B-49D0-8184-F8A91338F966}">
      <dsp:nvSpPr>
        <dsp:cNvPr id="0" name=""/>
        <dsp:cNvSpPr/>
      </dsp:nvSpPr>
      <dsp:spPr>
        <a:xfrm>
          <a:off x="3117398" y="3138891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{group-id}</a:t>
          </a:r>
          <a:endParaRPr lang="ko-KR" altLang="en-US" sz="1300" b="1" kern="1200"/>
        </a:p>
      </dsp:txBody>
      <dsp:txXfrm>
        <a:off x="3117398" y="3138891"/>
        <a:ext cx="1825791" cy="556643"/>
      </dsp:txXfrm>
    </dsp:sp>
    <dsp:sp modelId="{5291C6DB-04B8-4C14-9576-017DC8CE2B50}">
      <dsp:nvSpPr>
        <dsp:cNvPr id="0" name=""/>
        <dsp:cNvSpPr/>
      </dsp:nvSpPr>
      <dsp:spPr>
        <a:xfrm>
          <a:off x="5308348" y="2790988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user</a:t>
          </a:r>
          <a:endParaRPr lang="ko-KR" altLang="en-US" sz="1300" b="1" kern="1200"/>
        </a:p>
      </dsp:txBody>
      <dsp:txXfrm>
        <a:off x="5308348" y="2790988"/>
        <a:ext cx="1825791" cy="556643"/>
      </dsp:txXfrm>
    </dsp:sp>
    <dsp:sp modelId="{E13DB975-2A1E-441D-9AC4-C8724BD56AE5}">
      <dsp:nvSpPr>
        <dsp:cNvPr id="0" name=""/>
        <dsp:cNvSpPr/>
      </dsp:nvSpPr>
      <dsp:spPr>
        <a:xfrm>
          <a:off x="7499298" y="2790988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{user-id}</a:t>
          </a:r>
          <a:endParaRPr lang="ko-KR" altLang="en-US" sz="1300" b="1" kern="1200"/>
        </a:p>
      </dsp:txBody>
      <dsp:txXfrm>
        <a:off x="7499298" y="2790988"/>
        <a:ext cx="1825791" cy="556643"/>
      </dsp:txXfrm>
    </dsp:sp>
    <dsp:sp modelId="{DEF51347-2C53-47BD-AB07-80CC476F1122}">
      <dsp:nvSpPr>
        <dsp:cNvPr id="0" name=""/>
        <dsp:cNvSpPr/>
      </dsp:nvSpPr>
      <dsp:spPr>
        <a:xfrm>
          <a:off x="5308348" y="3486793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solution</a:t>
          </a:r>
          <a:endParaRPr lang="ko-KR" altLang="en-US" sz="1300" b="1" kern="1200"/>
        </a:p>
      </dsp:txBody>
      <dsp:txXfrm>
        <a:off x="5308348" y="3486793"/>
        <a:ext cx="1825791" cy="556643"/>
      </dsp:txXfrm>
    </dsp:sp>
    <dsp:sp modelId="{33F2A7E1-B931-4B15-9300-2F26C04274E2}">
      <dsp:nvSpPr>
        <dsp:cNvPr id="0" name=""/>
        <dsp:cNvSpPr/>
      </dsp:nvSpPr>
      <dsp:spPr>
        <a:xfrm>
          <a:off x="926448" y="4182598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audit</a:t>
          </a:r>
          <a:endParaRPr lang="ko-KR" altLang="en-US" sz="1300" b="1" kern="1200"/>
        </a:p>
      </dsp:txBody>
      <dsp:txXfrm>
        <a:off x="926448" y="4182598"/>
        <a:ext cx="1825791" cy="556643"/>
      </dsp:txXfrm>
    </dsp:sp>
    <dsp:sp modelId="{0D4B1D22-C08B-4B3D-89EE-E095F0F5BB80}">
      <dsp:nvSpPr>
        <dsp:cNvPr id="0" name=""/>
        <dsp:cNvSpPr/>
      </dsp:nvSpPr>
      <dsp:spPr>
        <a:xfrm>
          <a:off x="3117398" y="3834696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web</a:t>
          </a:r>
          <a:endParaRPr lang="ko-KR" altLang="en-US" sz="1300" b="1" kern="1200"/>
        </a:p>
      </dsp:txBody>
      <dsp:txXfrm>
        <a:off x="3117398" y="3834696"/>
        <a:ext cx="1825791" cy="556643"/>
      </dsp:txXfrm>
    </dsp:sp>
    <dsp:sp modelId="{7E933822-7489-4C54-A53E-CDA26C71E6FF}">
      <dsp:nvSpPr>
        <dsp:cNvPr id="0" name=""/>
        <dsp:cNvSpPr/>
      </dsp:nvSpPr>
      <dsp:spPr>
        <a:xfrm>
          <a:off x="3117398" y="4530500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cert</a:t>
          </a:r>
          <a:endParaRPr lang="ko-KR" altLang="en-US" sz="1300" b="1" kern="1200"/>
        </a:p>
      </dsp:txBody>
      <dsp:txXfrm>
        <a:off x="3117398" y="4530500"/>
        <a:ext cx="1825791" cy="556643"/>
      </dsp:txXfrm>
    </dsp:sp>
    <dsp:sp modelId="{FB355C67-1E64-451E-BF18-BF4684080791}">
      <dsp:nvSpPr>
        <dsp:cNvPr id="0" name=""/>
        <dsp:cNvSpPr/>
      </dsp:nvSpPr>
      <dsp:spPr>
        <a:xfrm>
          <a:off x="926448" y="5226305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user</a:t>
          </a:r>
          <a:endParaRPr lang="ko-KR" altLang="en-US" sz="1300" b="1" kern="1200"/>
        </a:p>
      </dsp:txBody>
      <dsp:txXfrm>
        <a:off x="926448" y="5226305"/>
        <a:ext cx="1825791" cy="556643"/>
      </dsp:txXfrm>
    </dsp:sp>
    <dsp:sp modelId="{970DBB7A-A593-433F-9A0C-5D47374E564D}">
      <dsp:nvSpPr>
        <dsp:cNvPr id="0" name=""/>
        <dsp:cNvSpPr/>
      </dsp:nvSpPr>
      <dsp:spPr>
        <a:xfrm>
          <a:off x="3117398" y="5226305"/>
          <a:ext cx="1825791" cy="556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/>
            <a:t>{user-id}</a:t>
          </a:r>
          <a:endParaRPr lang="ko-KR" altLang="en-US" sz="1300" b="1" kern="1200"/>
        </a:p>
      </dsp:txBody>
      <dsp:txXfrm>
        <a:off x="3117398" y="5226305"/>
        <a:ext cx="1825791" cy="556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CCFB4-835F-448D-8CB1-BCBD5BFA1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1EBD85-C12E-42F0-924D-5A37F7F4F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45D8E-7AE5-4F15-AFA5-19EC5FA2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6943-FF65-48D6-B9C3-919EEBDC76C1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23473-6426-4B53-AEC0-00701F58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AF811-1885-49B0-BD50-4F435CF7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783B-B8A0-4612-AA17-4C9412DE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30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5ACED-B577-412E-8696-AB65A61E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38758-AD82-4556-8F5B-355A19371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85D92-EE7B-46AA-940C-249184A5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6943-FF65-48D6-B9C3-919EEBDC76C1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C2734-9104-4692-91D0-2611BB69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58CBF-19B5-4149-9A29-5A2F0D01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783B-B8A0-4612-AA17-4C9412DE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5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43D45D-14D0-4EE6-94F9-665B00C0E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3D9EC-CBC4-43E5-80F0-914B5136A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001B5-6DCA-42F5-8F1D-33C29A3C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6943-FF65-48D6-B9C3-919EEBDC76C1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3AD82-38B7-42E2-B8D2-A1B389C8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202E8-1D71-468A-8132-F789A198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783B-B8A0-4612-AA17-4C9412DE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6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7F53D-48F6-443A-B589-C75BA18B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19B1A-59B9-49B9-9FB6-B99FC7BC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84173-6AF4-4AA3-BF1C-4D898F82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6943-FF65-48D6-B9C3-919EEBDC76C1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5EE7D-538B-4125-9227-21D822A3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A335D-6250-40C5-820F-36BFDE4C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783B-B8A0-4612-AA17-4C9412DE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8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B766D-66A9-4A08-AE90-2A4DD66C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5CDDD-C624-4E64-9DA0-951938877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E5214-FD24-4BEF-BBB6-2356AF7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6943-FF65-48D6-B9C3-919EEBDC76C1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695FD-31BB-4A7D-9C20-62E8FF46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E588A-E959-479A-A825-1E71D5FA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783B-B8A0-4612-AA17-4C9412DE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6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D9405-3859-4219-8FA7-042331B9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33914-1859-4362-8122-597F0278F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4426B4-BFD7-4CE1-8FA9-3C3F10679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E6B990-1B9F-4C81-AF5F-E516939E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6943-FF65-48D6-B9C3-919EEBDC76C1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E831BA-E2A4-4443-9058-4AF03029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C92BF-D52E-4831-B7B1-2FA4BB3B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783B-B8A0-4612-AA17-4C9412DE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5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8466D-4A83-4EEE-827C-1C9082A2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D1E95-F84E-4912-9099-CF6DEE8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C22D2-BB46-46CF-BD03-217FBBE06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B53DB6-C019-4975-B643-7E4D26933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4CB5D-5093-4373-9FFF-E86F39263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10E3C8-C3C6-4E08-8A73-3243E505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6943-FF65-48D6-B9C3-919EEBDC76C1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89A9DA-88E6-4F50-8E7A-772C3C75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BA1A3B-D80C-4A90-9B76-40165FE7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783B-B8A0-4612-AA17-4C9412DE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2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29512-DB81-47C7-B1EC-6CF64413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BC879B-A03C-4302-BDA2-E28D50BB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6943-FF65-48D6-B9C3-919EEBDC76C1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B19B3D-0F89-4E53-85B4-C6481518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EE8728-99C7-40FE-89F9-8A2C9F7F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783B-B8A0-4612-AA17-4C9412DE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6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DA4A5D-4E34-465F-866F-7AB5BB48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6943-FF65-48D6-B9C3-919EEBDC76C1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87CA2-82DB-445F-8999-853BA4F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A67A3-034E-4C5D-9635-77D6BB18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783B-B8A0-4612-AA17-4C9412DE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795C1-BECF-46AF-AD23-92616D05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0A218-E4AA-4C7B-8677-199EFE08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F656D-F678-4E2A-BF15-AFFFC348A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5128F-816A-43B3-8B54-9C127FC4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6943-FF65-48D6-B9C3-919EEBDC76C1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87204C-AA21-4381-AC95-D047892C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417A1-2DBE-466D-A643-70EEB1BE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783B-B8A0-4612-AA17-4C9412DE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3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6C3D4-4055-4E59-BD5A-A1005808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2F28B3-D7FB-4190-9F7F-312E3E047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2E699-AED5-4D66-BA21-8E96A64B6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6428F-9E6E-4A6E-BED2-4F0D4BCE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6943-FF65-48D6-B9C3-919EEBDC76C1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3AB1B-3CD9-4D3D-96CB-5FCC1683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E1C88-BEC8-462E-9D2D-0124AEF9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783B-B8A0-4612-AA17-4C9412DE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91E5BC-4028-48EF-A5A6-553FD2B5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04B4D-D7BA-4D3B-AAD0-AD2083CC0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FEE75-1D15-452F-B2AF-B4664F8C2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16943-FF65-48D6-B9C3-919EEBDC76C1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687EF-A788-4CA1-86D1-DEF84552C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2074D-DF03-4718-B605-7D498C79C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783B-B8A0-4612-AA17-4C9412DE4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5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CCCFC464-2F16-4184-BA73-C07FF139C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210852"/>
              </p:ext>
            </p:extLst>
          </p:nvPr>
        </p:nvGraphicFramePr>
        <p:xfrm>
          <a:off x="300038" y="542926"/>
          <a:ext cx="9329737" cy="648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02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신동평</dc:creator>
  <cp:lastModifiedBy>신동평</cp:lastModifiedBy>
  <cp:revision>3</cp:revision>
  <dcterms:created xsi:type="dcterms:W3CDTF">2019-08-30T06:04:35Z</dcterms:created>
  <dcterms:modified xsi:type="dcterms:W3CDTF">2019-08-30T08:09:40Z</dcterms:modified>
</cp:coreProperties>
</file>