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02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DD197-0905-B44E-8F3B-54F49DE6BA75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EC47-61BD-9A48-B9D4-12589913D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6273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5BD9D-7759-D84A-B70A-5767BF5E2BFC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0B6F-460A-5342-87C0-4E4C107BC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121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0B6F-460A-5342-87C0-4E4C107BCF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11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41316" y="5860473"/>
            <a:ext cx="2269375" cy="7897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0" y="6356350"/>
            <a:ext cx="325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Klaus Dehmelt - Jan 28, 2014 RHIC Time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C012-7853-C44D-803A-0A3ECA23CC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_75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71092"/>
            <a:ext cx="1759569" cy="692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B02BE"/>
                </a:solidFill>
              </a:rPr>
              <a:t>PHENIX Run-14 Status</a:t>
            </a:r>
            <a:br>
              <a:rPr lang="en-US" dirty="0" smtClean="0">
                <a:solidFill>
                  <a:srgbClr val="0B02BE"/>
                </a:solidFill>
              </a:rPr>
            </a:br>
            <a:r>
              <a:rPr lang="en-US" dirty="0" smtClean="0">
                <a:solidFill>
                  <a:srgbClr val="0B02BE"/>
                </a:solidFill>
              </a:rPr>
              <a:t>January 28, 2014</a:t>
            </a:r>
            <a:endParaRPr lang="en-US" dirty="0">
              <a:solidFill>
                <a:srgbClr val="0B02B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Klaus Dehmelt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logo_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84" y="1112345"/>
            <a:ext cx="2221148" cy="87476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Starting up PHENIX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Detector installation is complete</a:t>
            </a:r>
          </a:p>
          <a:p>
            <a:r>
              <a:rPr lang="en-US" dirty="0" smtClean="0"/>
              <a:t>Pink/Blue/White Sheets complete</a:t>
            </a:r>
          </a:p>
          <a:p>
            <a:r>
              <a:rPr lang="en-US" dirty="0" smtClean="0"/>
              <a:t>Final magnet tests performed</a:t>
            </a:r>
          </a:p>
          <a:p>
            <a:r>
              <a:rPr lang="en-US" dirty="0" smtClean="0"/>
              <a:t>Final gas leak checks performed</a:t>
            </a:r>
          </a:p>
          <a:p>
            <a:r>
              <a:rPr lang="en-US" dirty="0" smtClean="0"/>
              <a:t>Final walk-through and final signatures  obtained</a:t>
            </a:r>
          </a:p>
          <a:p>
            <a:r>
              <a:rPr lang="en-US" dirty="0" smtClean="0"/>
              <a:t>Two-person watch-shifts since Jan. 09</a:t>
            </a:r>
          </a:p>
          <a:p>
            <a:r>
              <a:rPr lang="en-US" dirty="0" smtClean="0"/>
              <a:t>Will be switching over to full shifts next week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03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Detector Installation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Refurbished VTX together with FVTX installed in IR, surveyed and being commissioned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  <p:pic>
        <p:nvPicPr>
          <p:cNvPr id="6" name="Picture 1" descr="IMG_22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260" y="3223960"/>
            <a:ext cx="35814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2139" y="280970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 of December 2013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6380" y="4340297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3688" y="2630811"/>
            <a:ext cx="2186897" cy="38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8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Detector Installation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Muon Piston Calorimeter Extension partially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  <p:pic>
        <p:nvPicPr>
          <p:cNvPr id="6" name="Picture 1" descr="MPC_Ex 110713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08071"/>
            <a:ext cx="3911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G_23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98956" y="3048189"/>
            <a:ext cx="3664013" cy="27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49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Preparations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Shield wall closed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  <p:pic>
        <p:nvPicPr>
          <p:cNvPr id="1026" name="Picture 2" descr="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271" y="2384158"/>
            <a:ext cx="5839458" cy="330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60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Commissioning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Preparation and commissioning of</a:t>
            </a:r>
          </a:p>
          <a:p>
            <a:pPr lvl="1"/>
            <a:r>
              <a:rPr lang="en-US" dirty="0" smtClean="0"/>
              <a:t>DAQ</a:t>
            </a:r>
          </a:p>
          <a:p>
            <a:pPr lvl="1"/>
            <a:r>
              <a:rPr lang="en-US" dirty="0" smtClean="0"/>
              <a:t>Sub-detectors</a:t>
            </a:r>
          </a:p>
          <a:p>
            <a:pPr marL="457200" lvl="1" indent="0">
              <a:buNone/>
            </a:pPr>
            <a:r>
              <a:rPr lang="en-US" dirty="0" smtClean="0"/>
              <a:t>ongoing</a:t>
            </a:r>
          </a:p>
          <a:p>
            <a:r>
              <a:rPr lang="en-US" dirty="0" smtClean="0"/>
              <a:t>Flowing gas through gas-detectors started; pretty stable conditions, detectors being operated</a:t>
            </a:r>
          </a:p>
          <a:p>
            <a:r>
              <a:rPr lang="en-US" dirty="0" smtClean="0"/>
              <a:t>VTX/FVTX cooled, closed and insulated, being commissioned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66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Upcoming Plans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of sub-detectors</a:t>
            </a:r>
          </a:p>
          <a:p>
            <a:r>
              <a:rPr lang="en-US" dirty="0" smtClean="0"/>
              <a:t>Commissioning to run conditions</a:t>
            </a:r>
          </a:p>
          <a:p>
            <a:r>
              <a:rPr lang="en-US" dirty="0" smtClean="0"/>
              <a:t>Operation of DAQ</a:t>
            </a:r>
          </a:p>
          <a:p>
            <a:r>
              <a:rPr lang="en-US" dirty="0" smtClean="0"/>
              <a:t>Cosmic ray runs with operating magnets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Calendar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down to 4 K: starting from Feb. 03</a:t>
            </a:r>
          </a:p>
          <a:p>
            <a:r>
              <a:rPr lang="en-US" dirty="0" smtClean="0"/>
              <a:t>Cool down to 4 K established by Feb. 08</a:t>
            </a:r>
          </a:p>
          <a:p>
            <a:r>
              <a:rPr lang="en-US" dirty="0" smtClean="0"/>
              <a:t>Setup for Au-Au collisions at </a:t>
            </a:r>
            <a:r>
              <a:rPr lang="en-US" dirty="0" err="1" smtClean="0"/>
              <a:t>sqrt</a:t>
            </a:r>
            <a:r>
              <a:rPr lang="en-US" dirty="0" smtClean="0"/>
              <a:t>(s) = 14.6 GeV finished by Feb. 15</a:t>
            </a:r>
          </a:p>
          <a:p>
            <a:r>
              <a:rPr lang="en-US" dirty="0" smtClean="0"/>
              <a:t>Expect to loose access of IR on Feb. 06</a:t>
            </a:r>
          </a:p>
          <a:p>
            <a:r>
              <a:rPr lang="en-US" dirty="0" smtClean="0"/>
              <a:t>First collisions in PHENIX expected by Feb.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C012-7853-C44D-803A-0A3ECA23CC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Klaus Dehmelt - Jan 28, 2014 RHIC Time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8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270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PHENIX Run-14 Status January 28, 2014</vt:lpstr>
      <vt:lpstr>Starting up PHENIX</vt:lpstr>
      <vt:lpstr>Detector Installation</vt:lpstr>
      <vt:lpstr>Detector Installation</vt:lpstr>
      <vt:lpstr>Preparations</vt:lpstr>
      <vt:lpstr>Commissioning</vt:lpstr>
      <vt:lpstr>Upcoming Plans</vt:lpstr>
      <vt:lpstr>Calendar</vt:lpstr>
    </vt:vector>
  </TitlesOfParts>
  <Company>LANL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VTX leak issue</dc:title>
  <dc:creator>klaus.dehmelt@sunysb.edu</dc:creator>
  <cp:lastModifiedBy>C-AD</cp:lastModifiedBy>
  <cp:revision>62</cp:revision>
  <dcterms:created xsi:type="dcterms:W3CDTF">2013-02-05T15:38:56Z</dcterms:created>
  <dcterms:modified xsi:type="dcterms:W3CDTF">2014-01-28T16:46:19Z</dcterms:modified>
</cp:coreProperties>
</file>