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7" r:id="rId5"/>
    <p:sldId id="295" r:id="rId6"/>
    <p:sldId id="288" r:id="rId7"/>
    <p:sldId id="289" r:id="rId8"/>
    <p:sldId id="293" r:id="rId9"/>
    <p:sldId id="296" r:id="rId10"/>
    <p:sldId id="297" r:id="rId11"/>
    <p:sldId id="298" r:id="rId12"/>
    <p:sldId id="291" r:id="rId13"/>
    <p:sldId id="29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5779"/>
    <a:srgbClr val="59C5EC"/>
    <a:srgbClr val="E8EFF3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AC3787-58EF-4C32-A526-2B9BE9563E2B}"/>
              </a:ext>
            </a:extLst>
          </p:cNvPr>
          <p:cNvSpPr txBox="1"/>
          <p:nvPr/>
        </p:nvSpPr>
        <p:spPr>
          <a:xfrm>
            <a:off x="4500903" y="2536448"/>
            <a:ext cx="400662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Presentation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850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A4F099-551E-47B4-BC03-EC59F362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91" y="2924677"/>
            <a:ext cx="7835705" cy="112461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Thank you </a:t>
            </a:r>
          </a:p>
        </p:txBody>
      </p:sp>
      <p:pic>
        <p:nvPicPr>
          <p:cNvPr id="7" name="Graphic 6" descr="Smiling face outline outline">
            <a:extLst>
              <a:ext uri="{FF2B5EF4-FFF2-40B4-BE49-F238E27FC236}">
                <a16:creationId xmlns:a16="http://schemas.microsoft.com/office/drawing/2014/main" id="{2BE40C8F-6D7A-4B09-837B-A77875A8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843" y="2010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AC3787-58EF-4C32-A526-2B9BE9563E2B}"/>
              </a:ext>
            </a:extLst>
          </p:cNvPr>
          <p:cNvSpPr txBox="1"/>
          <p:nvPr/>
        </p:nvSpPr>
        <p:spPr>
          <a:xfrm>
            <a:off x="3913075" y="732700"/>
            <a:ext cx="4006622" cy="102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Predicting Hotel Rating </a:t>
            </a:r>
          </a:p>
          <a:p>
            <a:endParaRPr lang="en-US" sz="2000" b="1" dirty="0"/>
          </a:p>
        </p:txBody>
      </p:sp>
      <p:pic>
        <p:nvPicPr>
          <p:cNvPr id="1028" name="Picture 4" descr="Making the grade: Hotel star ratings">
            <a:extLst>
              <a:ext uri="{FF2B5EF4-FFF2-40B4-BE49-F238E27FC236}">
                <a16:creationId xmlns:a16="http://schemas.microsoft.com/office/drawing/2014/main" id="{DD3B63CA-680B-430C-8835-46CE867E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230" y="1443934"/>
            <a:ext cx="4326369" cy="27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ke Advantage of Hotel Star Ratings | Superpages">
            <a:extLst>
              <a:ext uri="{FF2B5EF4-FFF2-40B4-BE49-F238E27FC236}">
                <a16:creationId xmlns:a16="http://schemas.microsoft.com/office/drawing/2014/main" id="{F29DBB66-B64D-4E88-8B67-F46671B6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01" y="1460263"/>
            <a:ext cx="4007311" cy="27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0412F-F0F1-4AB2-BCB6-5FBE57C93E2B}"/>
              </a:ext>
            </a:extLst>
          </p:cNvPr>
          <p:cNvSpPr txBox="1"/>
          <p:nvPr/>
        </p:nvSpPr>
        <p:spPr>
          <a:xfrm>
            <a:off x="3627325" y="4498726"/>
            <a:ext cx="5500346" cy="102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3F57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Jamila Zaab Al shahrani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789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71BFD-4368-401E-8E5C-D6B4E0F2A7F2}"/>
              </a:ext>
            </a:extLst>
          </p:cNvPr>
          <p:cNvSpPr txBox="1"/>
          <p:nvPr/>
        </p:nvSpPr>
        <p:spPr>
          <a:xfrm>
            <a:off x="1357312" y="811376"/>
            <a:ext cx="2120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Introduction</a:t>
            </a:r>
            <a:r>
              <a:rPr 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E3E0A-018A-4265-BEDE-CA69DA872D02}"/>
              </a:ext>
            </a:extLst>
          </p:cNvPr>
          <p:cNvSpPr txBox="1"/>
          <p:nvPr/>
        </p:nvSpPr>
        <p:spPr>
          <a:xfrm>
            <a:off x="726621" y="1409329"/>
            <a:ext cx="1022168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Hotels play a crucial role in traveling and with the increased access to information new pathways of selecting the best ones emerged.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contains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1,000 hotels and their reviews provided by Datafiniti's Business Database. The dataset includes hotel location, name, rating, review data, title, username, and more. It contains about 19 columns.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 , I did some exploratory data analysis for the dataset to better understanding the data and what most features are important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, I build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 models to predict hotel rating from reviews . Like decision tree , random forest and linear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E20F1E-B7D1-4010-ADF0-CDFB7F11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2" y="1524975"/>
            <a:ext cx="5436055" cy="33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8B9F8F-F003-405A-9E43-5C5A12CF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1483858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143642-03FD-475D-87E4-1535ECC2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222602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90FD70-0609-434B-9FD2-48F05A6F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6" y="751115"/>
            <a:ext cx="5146250" cy="53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476C5-4723-44D2-B1C7-62EB2DDC935A}"/>
              </a:ext>
            </a:extLst>
          </p:cNvPr>
          <p:cNvSpPr txBox="1"/>
          <p:nvPr/>
        </p:nvSpPr>
        <p:spPr>
          <a:xfrm>
            <a:off x="508227" y="1864569"/>
            <a:ext cx="44393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Correlation matrix between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27235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1757364" y="615434"/>
            <a:ext cx="6094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 and </a:t>
            </a:r>
            <a:r>
              <a:rPr lang="en-US" sz="24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Cross validation 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201-BE9B-4A0E-A565-DE849A6F05FD}"/>
              </a:ext>
            </a:extLst>
          </p:cNvPr>
          <p:cNvSpPr txBox="1"/>
          <p:nvPr/>
        </p:nvSpPr>
        <p:spPr>
          <a:xfrm>
            <a:off x="380998" y="1516392"/>
            <a:ext cx="6003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with one Hot encoder.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with one ordinal encoder.</a:t>
            </a:r>
            <a:endParaRPr lang="en-US" sz="20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0444-24CA-4F45-AB61-2F913A6F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53" y="2096852"/>
            <a:ext cx="41338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5D499-7FA7-49E4-9D06-263BC1D3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53" y="3776655"/>
            <a:ext cx="40671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4ADB7-A21F-44FF-B63A-9E46DC50A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741" y="1576230"/>
            <a:ext cx="5374261" cy="25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1757364" y="615434"/>
            <a:ext cx="6094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 and </a:t>
            </a:r>
            <a:r>
              <a:rPr lang="en-US" sz="24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Cross validation 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B7CB1-4112-47C0-8940-B455E978F97F}"/>
              </a:ext>
            </a:extLst>
          </p:cNvPr>
          <p:cNvSpPr txBox="1"/>
          <p:nvPr/>
        </p:nvSpPr>
        <p:spPr>
          <a:xfrm>
            <a:off x="2054677" y="1736828"/>
            <a:ext cx="6003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Model.</a:t>
            </a:r>
            <a:endParaRPr lang="en-US" sz="20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A5C31-93BF-4FE7-990F-9CA6CA03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27" y="2348593"/>
            <a:ext cx="4067175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F61D5-2E98-4E8B-92A6-50F9F17C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04" y="3890851"/>
            <a:ext cx="4324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171</TotalTime>
  <Words>174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Rental</dc:title>
  <dc:creator>Hanen Falatah</dc:creator>
  <cp:lastModifiedBy>Shwail al.shehri</cp:lastModifiedBy>
  <cp:revision>7</cp:revision>
  <dcterms:created xsi:type="dcterms:W3CDTF">2021-10-21T01:42:54Z</dcterms:created>
  <dcterms:modified xsi:type="dcterms:W3CDTF">2022-01-09T15:07:27Z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