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477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5104D-4059-44B9-93E9-91F984F160F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D4D52-381D-47E5-BF18-D443A9EF6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7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4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86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89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888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47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53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568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05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9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4163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99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1248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6877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155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3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572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420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38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2621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9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4998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8676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30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30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111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2046224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1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707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222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6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85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57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5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214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Proyek</a:t>
            </a:r>
            <a:r>
              <a:rPr lang="en-US" dirty="0"/>
              <a:t> Akhir SBD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5805121" y="5275311"/>
            <a:ext cx="5105600" cy="33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Ahmad </a:t>
            </a:r>
            <a:r>
              <a:rPr lang="en-US" dirty="0" err="1"/>
              <a:t>Yanuar</a:t>
            </a:r>
            <a:r>
              <a:rPr lang="en-US" dirty="0"/>
              <a:t> - 1906355693</a:t>
            </a:r>
          </a:p>
          <a:p>
            <a:r>
              <a:rPr lang="en-US" dirty="0" err="1"/>
              <a:t>Haris</a:t>
            </a:r>
            <a:r>
              <a:rPr lang="en-US" dirty="0"/>
              <a:t> Maulana Ramadhan - 1906355535</a:t>
            </a:r>
          </a:p>
          <a:p>
            <a:r>
              <a:rPr lang="en-US" dirty="0" err="1"/>
              <a:t>Jamilatun</a:t>
            </a:r>
            <a:r>
              <a:rPr lang="en-US" dirty="0"/>
              <a:t> </a:t>
            </a:r>
            <a:r>
              <a:rPr lang="en-US" dirty="0" err="1"/>
              <a:t>Nisa</a:t>
            </a:r>
            <a:r>
              <a:rPr lang="en-US" dirty="0"/>
              <a:t> – 1906355573</a:t>
            </a:r>
          </a:p>
          <a:p>
            <a:r>
              <a:rPr lang="en-US" dirty="0"/>
              <a:t>Seno </a:t>
            </a:r>
            <a:r>
              <a:rPr lang="en-US" dirty="0" err="1"/>
              <a:t>Aji</a:t>
            </a:r>
            <a:r>
              <a:rPr lang="en-US" dirty="0"/>
              <a:t> </a:t>
            </a:r>
            <a:r>
              <a:rPr lang="en-US" dirty="0" err="1"/>
              <a:t>Wicaksono</a:t>
            </a:r>
            <a:r>
              <a:rPr lang="en-US" dirty="0"/>
              <a:t> - 1906300851</a:t>
            </a:r>
          </a:p>
          <a:p>
            <a:pPr marL="0" indent="0"/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9869533" y="5355407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950966" y="707445"/>
            <a:ext cx="10504055" cy="7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/ </a:t>
            </a:r>
            <a:r>
              <a:rPr lang="en-US" dirty="0" err="1"/>
              <a:t>Skenario</a:t>
            </a:r>
            <a:r>
              <a:rPr lang="en-US" dirty="0"/>
              <a:t> Database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Aft>
                <a:spcPts val="1067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Anda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adalah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seorang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mahasiswa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tingkat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2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mempunyai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seorang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teman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merupakan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mahasiswa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tingkat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akhir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. Dimana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sebentar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lagi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teman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Anda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melaksanakan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sidang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skripsi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.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Sebagai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teman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baik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tentunya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Anda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ingin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memberikan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hadiah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terbaik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di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hari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penting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teman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Anda.</a:t>
            </a:r>
          </a:p>
          <a:p>
            <a:pPr marL="0" marR="0" indent="0" algn="just">
              <a:lnSpc>
                <a:spcPct val="107000"/>
              </a:lnSpc>
              <a:spcAft>
                <a:spcPts val="1067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adanya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kelulusan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tiap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tahun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ternyata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membuka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peluang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memberikan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afeksi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ataupun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pemberia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hadiah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bertujuan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menujukan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kasih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saying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ataupun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rasa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peduli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kepada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 lain.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Dalam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pada moment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kelulusan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mahasiswa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tingkat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akhir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banyak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sekali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orang-orang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memilih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bunga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sebagai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pilihan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afeksi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diberikan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kepada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kenalan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teman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ataupun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keluarga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sedang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merayakan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momen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tersebut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0" marR="0" indent="0" algn="just">
              <a:lnSpc>
                <a:spcPct val="107000"/>
              </a:lnSpc>
              <a:spcAft>
                <a:spcPts val="1067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Selain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momen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kelulusan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ternyata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anda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juga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menyadari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bahwa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banyak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moment-moment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lainnya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menggunakan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bunga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sebagai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bentuk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ekspresi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perasaan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mereka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seperti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keluarnya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seseorang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rumah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sakit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momen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special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terdekat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ucapan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selamat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kepada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ataupun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kelompok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 dan lain-lain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dimana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digunakan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baik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pada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momen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formal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maupun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non formal.</a:t>
            </a: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Saat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anda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ingin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memulai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usaha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tersebut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Indonesia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terserang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wabah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virus Covid, yang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memaksa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orang-orang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terpisah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dari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terkasih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mereka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.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Disini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anda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menemukan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solusi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dengan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memanfaatkan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expedisi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sebagai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media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pengiriman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agar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perasaan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meraka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tetap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dapat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tertuju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kepada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orang-orang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terkasih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mereka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walaupun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tidak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dapat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temu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secara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langsung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.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Melihat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kondisi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tersebut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anda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terpikir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memulai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sebuah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usaha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toko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Bunga online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keperluan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berbagai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moment.</a:t>
            </a:r>
            <a:endParaRPr lang="en-US" sz="2400" dirty="0"/>
          </a:p>
          <a:p>
            <a:pPr marL="0" indent="0">
              <a:buNone/>
            </a:pPr>
            <a:endParaRPr sz="14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1092700" y="1691769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C1BB81F-26FD-41B5-8804-2D299F63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66" y="1412246"/>
            <a:ext cx="4771549" cy="2853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l="-22703" t="-36170" r="379" b="10447"/>
          <a:stretch/>
        </p:blipFill>
        <p:spPr>
          <a:xfrm>
            <a:off x="-7644467" y="-4373623"/>
            <a:ext cx="16249600" cy="112888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259" name="Google Shape;259;p39"/>
          <p:cNvSpPr/>
          <p:nvPr/>
        </p:nvSpPr>
        <p:spPr>
          <a:xfrm>
            <a:off x="-8712100" y="-4982567"/>
            <a:ext cx="17469200" cy="120396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UML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Enter a subtitle here if you need it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9900331" y="4293075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EC9C1E5-3D59-4DFC-9537-BA3EE2D4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65" y="672580"/>
            <a:ext cx="7314620" cy="518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l="-22703" t="-36170" r="379" b="10447"/>
          <a:stretch/>
        </p:blipFill>
        <p:spPr>
          <a:xfrm>
            <a:off x="-7644467" y="-4373623"/>
            <a:ext cx="16249600" cy="112888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259" name="Google Shape;259;p39"/>
          <p:cNvSpPr/>
          <p:nvPr/>
        </p:nvSpPr>
        <p:spPr>
          <a:xfrm>
            <a:off x="-8712100" y="-4982567"/>
            <a:ext cx="17469200" cy="120396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Flowchart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Enter a subtitle here if you need it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9900331" y="4293075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02E3BAD-4CEF-4044-9DB0-B33CD4DDCD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0"/>
          <a:stretch/>
        </p:blipFill>
        <p:spPr>
          <a:xfrm>
            <a:off x="312251" y="672581"/>
            <a:ext cx="6713919" cy="5869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3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l="-22703" t="-36170" r="379" b="10447"/>
          <a:stretch/>
        </p:blipFill>
        <p:spPr>
          <a:xfrm>
            <a:off x="-7644467" y="-4373623"/>
            <a:ext cx="16249600" cy="112888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259" name="Google Shape;259;p39"/>
          <p:cNvSpPr/>
          <p:nvPr/>
        </p:nvSpPr>
        <p:spPr>
          <a:xfrm>
            <a:off x="-8712100" y="-4982567"/>
            <a:ext cx="17469200" cy="120396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038436" y="2479003"/>
            <a:ext cx="4564800" cy="183538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ER 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Enter a subtitle here if you need it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9900331" y="4293075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E1067B3-F083-4F76-820F-C3BA5F23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3" y="1376012"/>
            <a:ext cx="8149755" cy="4479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l="-22703" t="-36170" r="379" b="10447"/>
          <a:stretch/>
        </p:blipFill>
        <p:spPr>
          <a:xfrm>
            <a:off x="-7644467" y="-4373623"/>
            <a:ext cx="16249600" cy="112888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259" name="Google Shape;259;p39"/>
          <p:cNvSpPr/>
          <p:nvPr/>
        </p:nvSpPr>
        <p:spPr>
          <a:xfrm>
            <a:off x="-8712100" y="-4982567"/>
            <a:ext cx="17469200" cy="120396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Tamilan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HTML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Enter a subtitle here if you need it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9900331" y="4293075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110EC0-156E-4BAE-A921-6747B52F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6" y="451204"/>
            <a:ext cx="4753708" cy="267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01EE3-EEA2-40A4-9422-6BF8E7D13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91" y="3701721"/>
            <a:ext cx="4830501" cy="27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467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293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Didact Gothic</vt:lpstr>
      <vt:lpstr>Julius Sans One</vt:lpstr>
      <vt:lpstr>Montserrat</vt:lpstr>
      <vt:lpstr>Questrial</vt:lpstr>
      <vt:lpstr>Minimalist Grayscale Pitch Deck by Slidesgo</vt:lpstr>
      <vt:lpstr>Proyek Akhir SBD</vt:lpstr>
      <vt:lpstr>Latar Belakang / Skenario Database</vt:lpstr>
      <vt:lpstr>UML</vt:lpstr>
      <vt:lpstr>Flowchart</vt:lpstr>
      <vt:lpstr>ER  DIAGRAM</vt:lpstr>
      <vt:lpstr>Tamilan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Akhir SBD</dc:title>
  <dc:creator>Enx 22</dc:creator>
  <cp:lastModifiedBy>Enx 22</cp:lastModifiedBy>
  <cp:revision>1</cp:revision>
  <dcterms:created xsi:type="dcterms:W3CDTF">2021-06-13T16:34:29Z</dcterms:created>
  <dcterms:modified xsi:type="dcterms:W3CDTF">2021-06-14T00:07:59Z</dcterms:modified>
</cp:coreProperties>
</file>