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8"/>
  </p:notesMasterIdLst>
  <p:handoutMasterIdLst>
    <p:handoutMasterId r:id="rId29"/>
  </p:handoutMasterIdLst>
  <p:sldIdLst>
    <p:sldId id="256" r:id="rId4"/>
    <p:sldId id="257" r:id="rId5"/>
    <p:sldId id="283" r:id="rId6"/>
    <p:sldId id="284" r:id="rId7"/>
    <p:sldId id="285" r:id="rId8"/>
    <p:sldId id="261" r:id="rId9"/>
    <p:sldId id="280" r:id="rId10"/>
    <p:sldId id="279" r:id="rId11"/>
    <p:sldId id="281" r:id="rId12"/>
    <p:sldId id="282" r:id="rId13"/>
    <p:sldId id="262" r:id="rId14"/>
    <p:sldId id="264" r:id="rId15"/>
    <p:sldId id="273" r:id="rId16"/>
    <p:sldId id="274" r:id="rId17"/>
    <p:sldId id="275" r:id="rId18"/>
    <p:sldId id="265" r:id="rId19"/>
    <p:sldId id="266" r:id="rId20"/>
    <p:sldId id="270" r:id="rId21"/>
    <p:sldId id="267" r:id="rId22"/>
    <p:sldId id="269" r:id="rId23"/>
    <p:sldId id="276" r:id="rId24"/>
    <p:sldId id="271" r:id="rId25"/>
    <p:sldId id="272" r:id="rId26"/>
    <p:sldId id="260" r:id="rId2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86" y="6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le Santos" userId="01febcc0b228111c" providerId="LiveId" clId="{F13DF102-980C-4219-AA12-B873AA53FAA7}"/>
    <pc:docChg chg="undo custSel addSld delSld modSld sldOrd">
      <pc:chgData name="Jamile Santos" userId="01febcc0b228111c" providerId="LiveId" clId="{F13DF102-980C-4219-AA12-B873AA53FAA7}" dt="2017-09-24T21:37:33.077" v="2716" actId="14100"/>
      <pc:docMkLst>
        <pc:docMk/>
      </pc:docMkLst>
      <pc:sldChg chg="modSp">
        <pc:chgData name="Jamile Santos" userId="01febcc0b228111c" providerId="LiveId" clId="{F13DF102-980C-4219-AA12-B873AA53FAA7}" dt="2017-09-13T01:30:22.555" v="1581" actId="20577"/>
        <pc:sldMkLst>
          <pc:docMk/>
          <pc:sldMk cId="0" sldId="257"/>
        </pc:sldMkLst>
        <pc:spChg chg="mod">
          <ac:chgData name="Jamile Santos" userId="01febcc0b228111c" providerId="LiveId" clId="{F13DF102-980C-4219-AA12-B873AA53FAA7}" dt="2017-08-30T00:22:28.216" v="9" actId="6549"/>
          <ac:spMkLst>
            <pc:docMk/>
            <pc:sldMk cId="0" sldId="257"/>
            <ac:spMk id="2" creationId="{3E44F14A-8661-41CB-B73A-907802F84B55}"/>
          </ac:spMkLst>
        </pc:spChg>
        <pc:spChg chg="mod">
          <ac:chgData name="Jamile Santos" userId="01febcc0b228111c" providerId="LiveId" clId="{F13DF102-980C-4219-AA12-B873AA53FAA7}" dt="2017-09-13T01:30:22.555" v="1581" actId="20577"/>
          <ac:spMkLst>
            <pc:docMk/>
            <pc:sldMk cId="0" sldId="257"/>
            <ac:spMk id="3" creationId="{20F972FA-2EE8-4B61-A895-7AC279CF0B8D}"/>
          </ac:spMkLst>
        </pc:spChg>
      </pc:sldChg>
      <pc:sldChg chg="del">
        <pc:chgData name="Jamile Santos" userId="01febcc0b228111c" providerId="LiveId" clId="{F13DF102-980C-4219-AA12-B873AA53FAA7}" dt="2017-08-30T01:44:07.424" v="1162" actId="2696"/>
        <pc:sldMkLst>
          <pc:docMk/>
          <pc:sldMk cId="0" sldId="258"/>
        </pc:sldMkLst>
      </pc:sldChg>
      <pc:sldChg chg="del">
        <pc:chgData name="Jamile Santos" userId="01febcc0b228111c" providerId="LiveId" clId="{F13DF102-980C-4219-AA12-B873AA53FAA7}" dt="2017-08-30T01:44:11.661" v="1163" actId="2696"/>
        <pc:sldMkLst>
          <pc:docMk/>
          <pc:sldMk cId="0" sldId="259"/>
        </pc:sldMkLst>
      </pc:sldChg>
      <pc:sldChg chg="modSp add">
        <pc:chgData name="Jamile Santos" userId="01febcc0b228111c" providerId="LiveId" clId="{F13DF102-980C-4219-AA12-B873AA53FAA7}" dt="2017-09-12T22:27:13.013" v="1552" actId="20577"/>
        <pc:sldMkLst>
          <pc:docMk/>
          <pc:sldMk cId="1480117737" sldId="261"/>
        </pc:sldMkLst>
        <pc:spChg chg="mod">
          <ac:chgData name="Jamile Santos" userId="01febcc0b228111c" providerId="LiveId" clId="{F13DF102-980C-4219-AA12-B873AA53FAA7}" dt="2017-08-30T00:26:58.752" v="151" actId="20577"/>
          <ac:spMkLst>
            <pc:docMk/>
            <pc:sldMk cId="1480117737" sldId="261"/>
            <ac:spMk id="2" creationId="{3E44F14A-8661-41CB-B73A-907802F84B55}"/>
          </ac:spMkLst>
        </pc:spChg>
        <pc:spChg chg="mod">
          <ac:chgData name="Jamile Santos" userId="01febcc0b228111c" providerId="LiveId" clId="{F13DF102-980C-4219-AA12-B873AA53FAA7}" dt="2017-09-12T22:27:13.013" v="1552" actId="20577"/>
          <ac:spMkLst>
            <pc:docMk/>
            <pc:sldMk cId="1480117737" sldId="261"/>
            <ac:spMk id="3" creationId="{20F972FA-2EE8-4B61-A895-7AC279CF0B8D}"/>
          </ac:spMkLst>
        </pc:spChg>
      </pc:sldChg>
      <pc:sldChg chg="modSp add">
        <pc:chgData name="Jamile Santos" userId="01febcc0b228111c" providerId="LiveId" clId="{F13DF102-980C-4219-AA12-B873AA53FAA7}" dt="2017-08-30T01:43:27.976" v="1160" actId="20577"/>
        <pc:sldMkLst>
          <pc:docMk/>
          <pc:sldMk cId="867816954" sldId="262"/>
        </pc:sldMkLst>
        <pc:spChg chg="mod">
          <ac:chgData name="Jamile Santos" userId="01febcc0b228111c" providerId="LiveId" clId="{F13DF102-980C-4219-AA12-B873AA53FAA7}" dt="2017-08-30T00:28:03.266" v="206" actId="20577"/>
          <ac:spMkLst>
            <pc:docMk/>
            <pc:sldMk cId="867816954" sldId="262"/>
            <ac:spMk id="2" creationId="{3E44F14A-8661-41CB-B73A-907802F84B55}"/>
          </ac:spMkLst>
        </pc:spChg>
        <pc:spChg chg="mod">
          <ac:chgData name="Jamile Santos" userId="01febcc0b228111c" providerId="LiveId" clId="{F13DF102-980C-4219-AA12-B873AA53FAA7}" dt="2017-08-30T01:43:27.976" v="1160" actId="20577"/>
          <ac:spMkLst>
            <pc:docMk/>
            <pc:sldMk cId="867816954" sldId="262"/>
            <ac:spMk id="3" creationId="{20F972FA-2EE8-4B61-A895-7AC279CF0B8D}"/>
          </ac:spMkLst>
        </pc:spChg>
      </pc:sldChg>
      <pc:sldChg chg="modSp add del">
        <pc:chgData name="Jamile Santos" userId="01febcc0b228111c" providerId="LiveId" clId="{F13DF102-980C-4219-AA12-B873AA53FAA7}" dt="2017-08-30T00:45:49.476" v="468" actId="2696"/>
        <pc:sldMkLst>
          <pc:docMk/>
          <pc:sldMk cId="1481055876" sldId="263"/>
        </pc:sldMkLst>
        <pc:spChg chg="mod">
          <ac:chgData name="Jamile Santos" userId="01febcc0b228111c" providerId="LiveId" clId="{F13DF102-980C-4219-AA12-B873AA53FAA7}" dt="2017-08-30T00:32:02.696" v="325" actId="20577"/>
          <ac:spMkLst>
            <pc:docMk/>
            <pc:sldMk cId="1481055876" sldId="263"/>
            <ac:spMk id="2" creationId="{3E44F14A-8661-41CB-B73A-907802F84B55}"/>
          </ac:spMkLst>
        </pc:spChg>
        <pc:spChg chg="mod">
          <ac:chgData name="Jamile Santos" userId="01febcc0b228111c" providerId="LiveId" clId="{F13DF102-980C-4219-AA12-B873AA53FAA7}" dt="2017-08-30T00:35:13.605" v="350" actId="20577"/>
          <ac:spMkLst>
            <pc:docMk/>
            <pc:sldMk cId="1481055876" sldId="263"/>
            <ac:spMk id="3" creationId="{20F972FA-2EE8-4B61-A895-7AC279CF0B8D}"/>
          </ac:spMkLst>
        </pc:spChg>
      </pc:sldChg>
      <pc:sldChg chg="addSp modSp add">
        <pc:chgData name="Jamile Santos" userId="01febcc0b228111c" providerId="LiveId" clId="{F13DF102-980C-4219-AA12-B873AA53FAA7}" dt="2017-08-30T01:43:36.561" v="1161" actId="20577"/>
        <pc:sldMkLst>
          <pc:docMk/>
          <pc:sldMk cId="2156737012" sldId="264"/>
        </pc:sldMkLst>
        <pc:spChg chg="mod">
          <ac:chgData name="Jamile Santos" userId="01febcc0b228111c" providerId="LiveId" clId="{F13DF102-980C-4219-AA12-B873AA53FAA7}" dt="2017-08-30T01:43:36.561" v="1161" actId="20577"/>
          <ac:spMkLst>
            <pc:docMk/>
            <pc:sldMk cId="2156737012" sldId="264"/>
            <ac:spMk id="3" creationId="{20F972FA-2EE8-4B61-A895-7AC279CF0B8D}"/>
          </ac:spMkLst>
        </pc:spChg>
        <pc:picChg chg="add mod modCrop">
          <ac:chgData name="Jamile Santos" userId="01febcc0b228111c" providerId="LiveId" clId="{F13DF102-980C-4219-AA12-B873AA53FAA7}" dt="2017-08-30T00:54:49.280" v="735" actId="1076"/>
          <ac:picMkLst>
            <pc:docMk/>
            <pc:sldMk cId="2156737012" sldId="264"/>
            <ac:picMk id="5" creationId="{A54C5EE7-9B51-4E79-B04E-9218E9BCA09B}"/>
          </ac:picMkLst>
        </pc:picChg>
        <pc:picChg chg="add mod modCrop">
          <ac:chgData name="Jamile Santos" userId="01febcc0b228111c" providerId="LiveId" clId="{F13DF102-980C-4219-AA12-B873AA53FAA7}" dt="2017-08-30T00:55:42.087" v="741" actId="14100"/>
          <ac:picMkLst>
            <pc:docMk/>
            <pc:sldMk cId="2156737012" sldId="264"/>
            <ac:picMk id="6" creationId="{8B727852-C922-479D-8349-B51F7F11A3CD}"/>
          </ac:picMkLst>
        </pc:picChg>
      </pc:sldChg>
      <pc:sldChg chg="addSp modSp add">
        <pc:chgData name="Jamile Santos" userId="01febcc0b228111c" providerId="LiveId" clId="{F13DF102-980C-4219-AA12-B873AA53FAA7}" dt="2017-09-13T02:27:29.580" v="2457" actId="1076"/>
        <pc:sldMkLst>
          <pc:docMk/>
          <pc:sldMk cId="3390468712" sldId="265"/>
        </pc:sldMkLst>
        <pc:spChg chg="mod">
          <ac:chgData name="Jamile Santos" userId="01febcc0b228111c" providerId="LiveId" clId="{F13DF102-980C-4219-AA12-B873AA53FAA7}" dt="2017-08-30T01:14:40.501" v="1038" actId="5793"/>
          <ac:spMkLst>
            <pc:docMk/>
            <pc:sldMk cId="3390468712" sldId="265"/>
            <ac:spMk id="3" creationId="{20F972FA-2EE8-4B61-A895-7AC279CF0B8D}"/>
          </ac:spMkLst>
        </pc:spChg>
        <pc:picChg chg="add mod">
          <ac:chgData name="Jamile Santos" userId="01febcc0b228111c" providerId="LiveId" clId="{F13DF102-980C-4219-AA12-B873AA53FAA7}" dt="2017-09-13T02:27:29.580" v="2457" actId="1076"/>
          <ac:picMkLst>
            <pc:docMk/>
            <pc:sldMk cId="3390468712" sldId="265"/>
            <ac:picMk id="5" creationId="{C64E430D-0B0B-46F4-8003-3A6C6EEBF85E}"/>
          </ac:picMkLst>
        </pc:picChg>
        <pc:picChg chg="add mod">
          <ac:chgData name="Jamile Santos" userId="01febcc0b228111c" providerId="LiveId" clId="{F13DF102-980C-4219-AA12-B873AA53FAA7}" dt="2017-09-13T02:27:23.983" v="2456" actId="1076"/>
          <ac:picMkLst>
            <pc:docMk/>
            <pc:sldMk cId="3390468712" sldId="265"/>
            <ac:picMk id="6" creationId="{43B0F47A-94E3-4015-97DC-8B7E41958A51}"/>
          </ac:picMkLst>
        </pc:picChg>
      </pc:sldChg>
      <pc:sldChg chg="addSp modSp add">
        <pc:chgData name="Jamile Santos" userId="01febcc0b228111c" providerId="LiveId" clId="{F13DF102-980C-4219-AA12-B873AA53FAA7}" dt="2017-09-08T17:12:41.601" v="1515" actId="1076"/>
        <pc:sldMkLst>
          <pc:docMk/>
          <pc:sldMk cId="4051997863" sldId="266"/>
        </pc:sldMkLst>
        <pc:spChg chg="mod">
          <ac:chgData name="Jamile Santos" userId="01febcc0b228111c" providerId="LiveId" clId="{F13DF102-980C-4219-AA12-B873AA53FAA7}" dt="2017-09-08T17:12:37.964" v="1514" actId="1076"/>
          <ac:spMkLst>
            <pc:docMk/>
            <pc:sldMk cId="4051997863" sldId="266"/>
            <ac:spMk id="3" creationId="{20F972FA-2EE8-4B61-A895-7AC279CF0B8D}"/>
          </ac:spMkLst>
        </pc:spChg>
        <pc:picChg chg="add mod">
          <ac:chgData name="Jamile Santos" userId="01febcc0b228111c" providerId="LiveId" clId="{F13DF102-980C-4219-AA12-B873AA53FAA7}" dt="2017-09-08T17:12:41.601" v="1515" actId="1076"/>
          <ac:picMkLst>
            <pc:docMk/>
            <pc:sldMk cId="4051997863" sldId="266"/>
            <ac:picMk id="5" creationId="{662777C2-C2E9-40E3-BA5F-9EE72B3A19C9}"/>
          </ac:picMkLst>
        </pc:picChg>
      </pc:sldChg>
      <pc:sldChg chg="modSp add">
        <pc:chgData name="Jamile Santos" userId="01febcc0b228111c" providerId="LiveId" clId="{F13DF102-980C-4219-AA12-B873AA53FAA7}" dt="2017-09-08T16:57:30.300" v="1512" actId="20577"/>
        <pc:sldMkLst>
          <pc:docMk/>
          <pc:sldMk cId="2003895115" sldId="267"/>
        </pc:sldMkLst>
        <pc:spChg chg="mod">
          <ac:chgData name="Jamile Santos" userId="01febcc0b228111c" providerId="LiveId" clId="{F13DF102-980C-4219-AA12-B873AA53FAA7}" dt="2017-09-08T16:57:30.300" v="1512" actId="20577"/>
          <ac:spMkLst>
            <pc:docMk/>
            <pc:sldMk cId="2003895115" sldId="267"/>
            <ac:spMk id="3" creationId="{20F972FA-2EE8-4B61-A895-7AC279CF0B8D}"/>
          </ac:spMkLst>
        </pc:spChg>
      </pc:sldChg>
      <pc:sldChg chg="modSp add del">
        <pc:chgData name="Jamile Santos" userId="01febcc0b228111c" providerId="LiveId" clId="{F13DF102-980C-4219-AA12-B873AA53FAA7}" dt="2017-08-30T01:19:59.662" v="1052" actId="2696"/>
        <pc:sldMkLst>
          <pc:docMk/>
          <pc:sldMk cId="2340374105" sldId="268"/>
        </pc:sldMkLst>
        <pc:spChg chg="mod">
          <ac:chgData name="Jamile Santos" userId="01febcc0b228111c" providerId="LiveId" clId="{F13DF102-980C-4219-AA12-B873AA53FAA7}" dt="2017-08-30T00:38:40.671" v="414" actId="20577"/>
          <ac:spMkLst>
            <pc:docMk/>
            <pc:sldMk cId="2340374105" sldId="268"/>
            <ac:spMk id="3" creationId="{20F972FA-2EE8-4B61-A895-7AC279CF0B8D}"/>
          </ac:spMkLst>
        </pc:spChg>
      </pc:sldChg>
      <pc:sldChg chg="addSp modSp add">
        <pc:chgData name="Jamile Santos" userId="01febcc0b228111c" providerId="LiveId" clId="{F13DF102-980C-4219-AA12-B873AA53FAA7}" dt="2017-08-30T01:30:42.837" v="1139" actId="1076"/>
        <pc:sldMkLst>
          <pc:docMk/>
          <pc:sldMk cId="2291519870" sldId="269"/>
        </pc:sldMkLst>
        <pc:spChg chg="mod">
          <ac:chgData name="Jamile Santos" userId="01febcc0b228111c" providerId="LiveId" clId="{F13DF102-980C-4219-AA12-B873AA53FAA7}" dt="2017-08-30T01:30:35.363" v="1136" actId="20577"/>
          <ac:spMkLst>
            <pc:docMk/>
            <pc:sldMk cId="2291519870" sldId="269"/>
            <ac:spMk id="3" creationId="{20F972FA-2EE8-4B61-A895-7AC279CF0B8D}"/>
          </ac:spMkLst>
        </pc:spChg>
        <pc:picChg chg="add mod">
          <ac:chgData name="Jamile Santos" userId="01febcc0b228111c" providerId="LiveId" clId="{F13DF102-980C-4219-AA12-B873AA53FAA7}" dt="2017-08-30T01:30:40.520" v="1138" actId="14100"/>
          <ac:picMkLst>
            <pc:docMk/>
            <pc:sldMk cId="2291519870" sldId="269"/>
            <ac:picMk id="5" creationId="{43554C5E-5BB7-4D73-9358-7FFFB5513148}"/>
          </ac:picMkLst>
        </pc:picChg>
        <pc:picChg chg="add mod">
          <ac:chgData name="Jamile Santos" userId="01febcc0b228111c" providerId="LiveId" clId="{F13DF102-980C-4219-AA12-B873AA53FAA7}" dt="2017-08-30T01:30:42.837" v="1139" actId="1076"/>
          <ac:picMkLst>
            <pc:docMk/>
            <pc:sldMk cId="2291519870" sldId="269"/>
            <ac:picMk id="6" creationId="{DE195069-8E59-4363-83F1-0DE8EEF31A3A}"/>
          </ac:picMkLst>
        </pc:picChg>
      </pc:sldChg>
      <pc:sldChg chg="addSp modSp add ord">
        <pc:chgData name="Jamile Santos" userId="01febcc0b228111c" providerId="LiveId" clId="{F13DF102-980C-4219-AA12-B873AA53FAA7}" dt="2017-09-13T02:25:47.997" v="2450" actId="14100"/>
        <pc:sldMkLst>
          <pc:docMk/>
          <pc:sldMk cId="1055697577" sldId="270"/>
        </pc:sldMkLst>
        <pc:spChg chg="mod">
          <ac:chgData name="Jamile Santos" userId="01febcc0b228111c" providerId="LiveId" clId="{F13DF102-980C-4219-AA12-B873AA53FAA7}" dt="2017-09-13T02:25:37.277" v="2449" actId="20577"/>
          <ac:spMkLst>
            <pc:docMk/>
            <pc:sldMk cId="1055697577" sldId="270"/>
            <ac:spMk id="3" creationId="{20F972FA-2EE8-4B61-A895-7AC279CF0B8D}"/>
          </ac:spMkLst>
        </pc:spChg>
        <pc:picChg chg="add mod">
          <ac:chgData name="Jamile Santos" userId="01febcc0b228111c" providerId="LiveId" clId="{F13DF102-980C-4219-AA12-B873AA53FAA7}" dt="2017-09-13T02:25:47.997" v="2450" actId="14100"/>
          <ac:picMkLst>
            <pc:docMk/>
            <pc:sldMk cId="1055697577" sldId="270"/>
            <ac:picMk id="5" creationId="{98EF68E0-CDF8-46D1-9918-965D469FED11}"/>
          </ac:picMkLst>
        </pc:picChg>
      </pc:sldChg>
      <pc:sldChg chg="addSp modSp add">
        <pc:chgData name="Jamile Santos" userId="01febcc0b228111c" providerId="LiveId" clId="{F13DF102-980C-4219-AA12-B873AA53FAA7}" dt="2017-09-12T22:23:27.645" v="1530" actId="1076"/>
        <pc:sldMkLst>
          <pc:docMk/>
          <pc:sldMk cId="15109733" sldId="271"/>
        </pc:sldMkLst>
        <pc:spChg chg="mod">
          <ac:chgData name="Jamile Santos" userId="01febcc0b228111c" providerId="LiveId" clId="{F13DF102-980C-4219-AA12-B873AA53FAA7}" dt="2017-08-30T01:32:14.205" v="1155" actId="20577"/>
          <ac:spMkLst>
            <pc:docMk/>
            <pc:sldMk cId="15109733" sldId="271"/>
            <ac:spMk id="2" creationId="{3E44F14A-8661-41CB-B73A-907802F84B55}"/>
          </ac:spMkLst>
        </pc:spChg>
        <pc:spChg chg="mod">
          <ac:chgData name="Jamile Santos" userId="01febcc0b228111c" providerId="LiveId" clId="{F13DF102-980C-4219-AA12-B873AA53FAA7}" dt="2017-08-30T00:43:37.145" v="454" actId="20577"/>
          <ac:spMkLst>
            <pc:docMk/>
            <pc:sldMk cId="15109733" sldId="271"/>
            <ac:spMk id="3" creationId="{20F972FA-2EE8-4B61-A895-7AC279CF0B8D}"/>
          </ac:spMkLst>
        </pc:spChg>
        <pc:picChg chg="add mod">
          <ac:chgData name="Jamile Santos" userId="01febcc0b228111c" providerId="LiveId" clId="{F13DF102-980C-4219-AA12-B873AA53FAA7}" dt="2017-08-30T01:31:56.028" v="1145" actId="14100"/>
          <ac:picMkLst>
            <pc:docMk/>
            <pc:sldMk cId="15109733" sldId="271"/>
            <ac:picMk id="5" creationId="{84E21753-7231-4592-9B9A-53B057B500A2}"/>
          </ac:picMkLst>
        </pc:picChg>
        <pc:picChg chg="mod">
          <ac:chgData name="Jamile Santos" userId="01febcc0b228111c" providerId="LiveId" clId="{F13DF102-980C-4219-AA12-B873AA53FAA7}" dt="2017-09-12T22:23:27.645" v="1530" actId="1076"/>
          <ac:picMkLst>
            <pc:docMk/>
            <pc:sldMk cId="15109733" sldId="271"/>
            <ac:picMk id="1026" creationId="{00000000-0000-0000-0000-000000000000}"/>
          </ac:picMkLst>
        </pc:picChg>
      </pc:sldChg>
      <pc:sldChg chg="modSp add">
        <pc:chgData name="Jamile Santos" userId="01febcc0b228111c" providerId="LiveId" clId="{F13DF102-980C-4219-AA12-B873AA53FAA7}" dt="2017-09-12T22:24:13.189" v="1532" actId="20577"/>
        <pc:sldMkLst>
          <pc:docMk/>
          <pc:sldMk cId="2286886882" sldId="272"/>
        </pc:sldMkLst>
        <pc:spChg chg="mod">
          <ac:chgData name="Jamile Santos" userId="01febcc0b228111c" providerId="LiveId" clId="{F13DF102-980C-4219-AA12-B873AA53FAA7}" dt="2017-08-30T01:32:50.894" v="1158" actId="20577"/>
          <ac:spMkLst>
            <pc:docMk/>
            <pc:sldMk cId="2286886882" sldId="272"/>
            <ac:spMk id="2" creationId="{3E44F14A-8661-41CB-B73A-907802F84B55}"/>
          </ac:spMkLst>
        </pc:spChg>
        <pc:spChg chg="mod">
          <ac:chgData name="Jamile Santos" userId="01febcc0b228111c" providerId="LiveId" clId="{F13DF102-980C-4219-AA12-B873AA53FAA7}" dt="2017-09-12T22:24:13.189" v="1532" actId="20577"/>
          <ac:spMkLst>
            <pc:docMk/>
            <pc:sldMk cId="2286886882" sldId="272"/>
            <ac:spMk id="3" creationId="{20F972FA-2EE8-4B61-A895-7AC279CF0B8D}"/>
          </ac:spMkLst>
        </pc:spChg>
      </pc:sldChg>
      <pc:sldChg chg="delSp modSp add">
        <pc:chgData name="Jamile Santos" userId="01febcc0b228111c" providerId="LiveId" clId="{F13DF102-980C-4219-AA12-B873AA53FAA7}" dt="2017-08-30T01:00:19.469" v="832" actId="20577"/>
        <pc:sldMkLst>
          <pc:docMk/>
          <pc:sldMk cId="285331373" sldId="273"/>
        </pc:sldMkLst>
        <pc:spChg chg="mod">
          <ac:chgData name="Jamile Santos" userId="01febcc0b228111c" providerId="LiveId" clId="{F13DF102-980C-4219-AA12-B873AA53FAA7}" dt="2017-08-30T00:56:15.548" v="759" actId="20577"/>
          <ac:spMkLst>
            <pc:docMk/>
            <pc:sldMk cId="285331373" sldId="273"/>
            <ac:spMk id="2" creationId="{3E44F14A-8661-41CB-B73A-907802F84B55}"/>
          </ac:spMkLst>
        </pc:spChg>
        <pc:spChg chg="mod">
          <ac:chgData name="Jamile Santos" userId="01febcc0b228111c" providerId="LiveId" clId="{F13DF102-980C-4219-AA12-B873AA53FAA7}" dt="2017-08-30T01:00:19.469" v="832" actId="20577"/>
          <ac:spMkLst>
            <pc:docMk/>
            <pc:sldMk cId="285331373" sldId="273"/>
            <ac:spMk id="3" creationId="{20F972FA-2EE8-4B61-A895-7AC279CF0B8D}"/>
          </ac:spMkLst>
        </pc:spChg>
        <pc:picChg chg="del">
          <ac:chgData name="Jamile Santos" userId="01febcc0b228111c" providerId="LiveId" clId="{F13DF102-980C-4219-AA12-B873AA53FAA7}" dt="2017-08-30T00:56:08.374" v="743" actId="478"/>
          <ac:picMkLst>
            <pc:docMk/>
            <pc:sldMk cId="285331373" sldId="273"/>
            <ac:picMk id="5" creationId="{A54C5EE7-9B51-4E79-B04E-9218E9BCA09B}"/>
          </ac:picMkLst>
        </pc:picChg>
        <pc:picChg chg="del">
          <ac:chgData name="Jamile Santos" userId="01febcc0b228111c" providerId="LiveId" clId="{F13DF102-980C-4219-AA12-B873AA53FAA7}" dt="2017-08-30T00:56:34.016" v="779" actId="478"/>
          <ac:picMkLst>
            <pc:docMk/>
            <pc:sldMk cId="285331373" sldId="273"/>
            <ac:picMk id="6" creationId="{8B727852-C922-479D-8349-B51F7F11A3CD}"/>
          </ac:picMkLst>
        </pc:picChg>
      </pc:sldChg>
      <pc:sldChg chg="addSp modSp add">
        <pc:chgData name="Jamile Santos" userId="01febcc0b228111c" providerId="LiveId" clId="{F13DF102-980C-4219-AA12-B873AA53FAA7}" dt="2017-09-24T21:34:59.606" v="2601" actId="113"/>
        <pc:sldMkLst>
          <pc:docMk/>
          <pc:sldMk cId="3802954361" sldId="274"/>
        </pc:sldMkLst>
        <pc:spChg chg="mod">
          <ac:chgData name="Jamile Santos" userId="01febcc0b228111c" providerId="LiveId" clId="{F13DF102-980C-4219-AA12-B873AA53FAA7}" dt="2017-09-24T21:34:59.606" v="2601" actId="113"/>
          <ac:spMkLst>
            <pc:docMk/>
            <pc:sldMk cId="3802954361" sldId="274"/>
            <ac:spMk id="2" creationId="{3E44F14A-8661-41CB-B73A-907802F84B55}"/>
          </ac:spMkLst>
        </pc:spChg>
        <pc:spChg chg="mod">
          <ac:chgData name="Jamile Santos" userId="01febcc0b228111c" providerId="LiveId" clId="{F13DF102-980C-4219-AA12-B873AA53FAA7}" dt="2017-09-24T21:20:48.404" v="2597"/>
          <ac:spMkLst>
            <pc:docMk/>
            <pc:sldMk cId="3802954361" sldId="274"/>
            <ac:spMk id="3" creationId="{20F972FA-2EE8-4B61-A895-7AC279CF0B8D}"/>
          </ac:spMkLst>
        </pc:spChg>
        <pc:picChg chg="add mod">
          <ac:chgData name="Jamile Santos" userId="01febcc0b228111c" providerId="LiveId" clId="{F13DF102-980C-4219-AA12-B873AA53FAA7}" dt="2017-09-24T21:20:53.088" v="2598" actId="14100"/>
          <ac:picMkLst>
            <pc:docMk/>
            <pc:sldMk cId="3802954361" sldId="274"/>
            <ac:picMk id="5" creationId="{A416925B-F0EF-4A83-A712-108B5F3A1C45}"/>
          </ac:picMkLst>
        </pc:picChg>
      </pc:sldChg>
      <pc:sldChg chg="addSp modSp add">
        <pc:chgData name="Jamile Santos" userId="01febcc0b228111c" providerId="LiveId" clId="{F13DF102-980C-4219-AA12-B873AA53FAA7}" dt="2017-09-24T21:37:33.077" v="2716" actId="14100"/>
        <pc:sldMkLst>
          <pc:docMk/>
          <pc:sldMk cId="566394641" sldId="275"/>
        </pc:sldMkLst>
        <pc:spChg chg="mod">
          <ac:chgData name="Jamile Santos" userId="01febcc0b228111c" providerId="LiveId" clId="{F13DF102-980C-4219-AA12-B873AA53FAA7}" dt="2017-09-24T21:35:13.500" v="2604" actId="5793"/>
          <ac:spMkLst>
            <pc:docMk/>
            <pc:sldMk cId="566394641" sldId="275"/>
            <ac:spMk id="2" creationId="{3E44F14A-8661-41CB-B73A-907802F84B55}"/>
          </ac:spMkLst>
        </pc:spChg>
        <pc:spChg chg="mod">
          <ac:chgData name="Jamile Santos" userId="01febcc0b228111c" providerId="LiveId" clId="{F13DF102-980C-4219-AA12-B873AA53FAA7}" dt="2017-09-24T21:37:20.658" v="2715" actId="6549"/>
          <ac:spMkLst>
            <pc:docMk/>
            <pc:sldMk cId="566394641" sldId="275"/>
            <ac:spMk id="3" creationId="{20F972FA-2EE8-4B61-A895-7AC279CF0B8D}"/>
          </ac:spMkLst>
        </pc:spChg>
        <pc:picChg chg="add mod">
          <ac:chgData name="Jamile Santos" userId="01febcc0b228111c" providerId="LiveId" clId="{F13DF102-980C-4219-AA12-B873AA53FAA7}" dt="2017-09-24T21:37:33.077" v="2716" actId="14100"/>
          <ac:picMkLst>
            <pc:docMk/>
            <pc:sldMk cId="566394641" sldId="275"/>
            <ac:picMk id="5" creationId="{7CE0F937-72F4-4E71-8603-5883A5C2AC81}"/>
          </ac:picMkLst>
        </pc:picChg>
      </pc:sldChg>
      <pc:sldChg chg="addSp modSp add ord">
        <pc:chgData name="Jamile Santos" userId="01febcc0b228111c" providerId="LiveId" clId="{F13DF102-980C-4219-AA12-B873AA53FAA7}" dt="2017-09-13T02:36:37.708" v="2594"/>
        <pc:sldMkLst>
          <pc:docMk/>
          <pc:sldMk cId="1228795561" sldId="276"/>
        </pc:sldMkLst>
        <pc:spChg chg="mod">
          <ac:chgData name="Jamile Santos" userId="01febcc0b228111c" providerId="LiveId" clId="{F13DF102-980C-4219-AA12-B873AA53FAA7}" dt="2017-09-13T02:36:12.961" v="2593" actId="20577"/>
          <ac:spMkLst>
            <pc:docMk/>
            <pc:sldMk cId="1228795561" sldId="276"/>
            <ac:spMk id="2" creationId="{3E44F14A-8661-41CB-B73A-907802F84B55}"/>
          </ac:spMkLst>
        </pc:spChg>
        <pc:spChg chg="mod">
          <ac:chgData name="Jamile Santos" userId="01febcc0b228111c" providerId="LiveId" clId="{F13DF102-980C-4219-AA12-B873AA53FAA7}" dt="2017-08-30T01:11:01.847" v="920" actId="5793"/>
          <ac:spMkLst>
            <pc:docMk/>
            <pc:sldMk cId="1228795561" sldId="276"/>
            <ac:spMk id="3" creationId="{20F972FA-2EE8-4B61-A895-7AC279CF0B8D}"/>
          </ac:spMkLst>
        </pc:spChg>
        <pc:picChg chg="add mod">
          <ac:chgData name="Jamile Santos" userId="01febcc0b228111c" providerId="LiveId" clId="{F13DF102-980C-4219-AA12-B873AA53FAA7}" dt="2017-08-30T01:11:06.835" v="922" actId="14100"/>
          <ac:picMkLst>
            <pc:docMk/>
            <pc:sldMk cId="1228795561" sldId="276"/>
            <ac:picMk id="5" creationId="{8D6CC35D-2D40-4841-863D-02460FAE9FA2}"/>
          </ac:picMkLst>
        </pc:picChg>
      </pc:sldChg>
      <pc:sldChg chg="add del">
        <pc:chgData name="Jamile Santos" userId="01febcc0b228111c" providerId="LiveId" clId="{F13DF102-980C-4219-AA12-B873AA53FAA7}" dt="2017-09-13T01:32:08.234" v="1585" actId="2696"/>
        <pc:sldMkLst>
          <pc:docMk/>
          <pc:sldMk cId="3907332959" sldId="277"/>
        </pc:sldMkLst>
      </pc:sldChg>
      <pc:sldChg chg="add del">
        <pc:chgData name="Jamile Santos" userId="01febcc0b228111c" providerId="LiveId" clId="{F13DF102-980C-4219-AA12-B873AA53FAA7}" dt="2017-09-13T01:32:13.347" v="1586" actId="2696"/>
        <pc:sldMkLst>
          <pc:docMk/>
          <pc:sldMk cId="1783673753" sldId="278"/>
        </pc:sldMkLst>
      </pc:sldChg>
      <pc:sldChg chg="addSp delSp modSp add">
        <pc:chgData name="Jamile Santos" userId="01febcc0b228111c" providerId="LiveId" clId="{F13DF102-980C-4219-AA12-B873AA53FAA7}" dt="2017-09-13T01:41:32.066" v="1814" actId="1076"/>
        <pc:sldMkLst>
          <pc:docMk/>
          <pc:sldMk cId="488211331" sldId="279"/>
        </pc:sldMkLst>
        <pc:spChg chg="mod">
          <ac:chgData name="Jamile Santos" userId="01febcc0b228111c" providerId="LiveId" clId="{F13DF102-980C-4219-AA12-B873AA53FAA7}" dt="2017-09-13T01:38:48.661" v="1606" actId="20577"/>
          <ac:spMkLst>
            <pc:docMk/>
            <pc:sldMk cId="488211331" sldId="279"/>
            <ac:spMk id="2" creationId="{1BDDCE4B-D789-46FA-8DE0-1168670A5BBD}"/>
          </ac:spMkLst>
        </pc:spChg>
        <pc:spChg chg="mod">
          <ac:chgData name="Jamile Santos" userId="01febcc0b228111c" providerId="LiveId" clId="{F13DF102-980C-4219-AA12-B873AA53FAA7}" dt="2017-09-13T01:41:19.979" v="1812" actId="20577"/>
          <ac:spMkLst>
            <pc:docMk/>
            <pc:sldMk cId="488211331" sldId="279"/>
            <ac:spMk id="3" creationId="{0383D8C4-0E83-4567-9DE9-F4020728709B}"/>
          </ac:spMkLst>
        </pc:spChg>
        <pc:spChg chg="del">
          <ac:chgData name="Jamile Santos" userId="01febcc0b228111c" providerId="LiveId" clId="{F13DF102-980C-4219-AA12-B873AA53FAA7}" dt="2017-09-13T01:38:52.116" v="1607" actId="1076"/>
          <ac:spMkLst>
            <pc:docMk/>
            <pc:sldMk cId="488211331" sldId="279"/>
            <ac:spMk id="4" creationId="{A64ABFBB-8337-460B-BD6D-659F27B58DAA}"/>
          </ac:spMkLst>
        </pc:spChg>
        <pc:picChg chg="add mod">
          <ac:chgData name="Jamile Santos" userId="01febcc0b228111c" providerId="LiveId" clId="{F13DF102-980C-4219-AA12-B873AA53FAA7}" dt="2017-09-13T01:41:32.066" v="1814" actId="1076"/>
          <ac:picMkLst>
            <pc:docMk/>
            <pc:sldMk cId="488211331" sldId="279"/>
            <ac:picMk id="6" creationId="{E2B9D0E1-5181-4B14-9E02-AF1DA4FF2574}"/>
          </ac:picMkLst>
        </pc:picChg>
      </pc:sldChg>
      <pc:sldChg chg="addSp delSp modSp add">
        <pc:chgData name="Jamile Santos" userId="01febcc0b228111c" providerId="LiveId" clId="{F13DF102-980C-4219-AA12-B873AA53FAA7}" dt="2017-09-13T02:26:38.558" v="2451" actId="1036"/>
        <pc:sldMkLst>
          <pc:docMk/>
          <pc:sldMk cId="1622087176" sldId="280"/>
        </pc:sldMkLst>
        <pc:spChg chg="mod">
          <ac:chgData name="Jamile Santos" userId="01febcc0b228111c" providerId="LiveId" clId="{F13DF102-980C-4219-AA12-B873AA53FAA7}" dt="2017-09-13T01:49:56.416" v="2077" actId="20577"/>
          <ac:spMkLst>
            <pc:docMk/>
            <pc:sldMk cId="1622087176" sldId="280"/>
            <ac:spMk id="2" creationId="{C8515C92-21B3-4FB5-BB42-B16F009495D6}"/>
          </ac:spMkLst>
        </pc:spChg>
        <pc:spChg chg="mod">
          <ac:chgData name="Jamile Santos" userId="01febcc0b228111c" providerId="LiveId" clId="{F13DF102-980C-4219-AA12-B873AA53FAA7}" dt="2017-09-13T01:51:39.579" v="2212" actId="20577"/>
          <ac:spMkLst>
            <pc:docMk/>
            <pc:sldMk cId="1622087176" sldId="280"/>
            <ac:spMk id="3" creationId="{0F0F379F-5E18-43E3-80D2-5735ABBD4433}"/>
          </ac:spMkLst>
        </pc:spChg>
        <pc:spChg chg="del">
          <ac:chgData name="Jamile Santos" userId="01febcc0b228111c" providerId="LiveId" clId="{F13DF102-980C-4219-AA12-B873AA53FAA7}" dt="2017-09-13T02:06:02.932" v="2216" actId="1036"/>
          <ac:spMkLst>
            <pc:docMk/>
            <pc:sldMk cId="1622087176" sldId="280"/>
            <ac:spMk id="4" creationId="{52D26B06-944B-4611-9704-5E4205D8ACF8}"/>
          </ac:spMkLst>
        </pc:spChg>
        <pc:picChg chg="add mod">
          <ac:chgData name="Jamile Santos" userId="01febcc0b228111c" providerId="LiveId" clId="{F13DF102-980C-4219-AA12-B873AA53FAA7}" dt="2017-09-13T02:26:38.558" v="2451" actId="1036"/>
          <ac:picMkLst>
            <pc:docMk/>
            <pc:sldMk cId="1622087176" sldId="280"/>
            <ac:picMk id="6" creationId="{73C07EF7-6EAA-4730-A7EF-77CDEF40D929}"/>
          </ac:picMkLst>
        </pc:picChg>
      </pc:sldChg>
      <pc:sldChg chg="addSp delSp modSp add">
        <pc:chgData name="Jamile Santos" userId="01febcc0b228111c" providerId="LiveId" clId="{F13DF102-980C-4219-AA12-B873AA53FAA7}" dt="2017-09-13T02:03:18.052" v="2215" actId="1076"/>
        <pc:sldMkLst>
          <pc:docMk/>
          <pc:sldMk cId="2048018022" sldId="281"/>
        </pc:sldMkLst>
        <pc:spChg chg="mod">
          <ac:chgData name="Jamile Santos" userId="01febcc0b228111c" providerId="LiveId" clId="{F13DF102-980C-4219-AA12-B873AA53FAA7}" dt="2017-09-13T01:41:50.253" v="1822" actId="20577"/>
          <ac:spMkLst>
            <pc:docMk/>
            <pc:sldMk cId="2048018022" sldId="281"/>
            <ac:spMk id="2" creationId="{D5F6FA69-4AFE-4CAD-AD9F-EFA91CA18C17}"/>
          </ac:spMkLst>
        </pc:spChg>
        <pc:spChg chg="mod">
          <ac:chgData name="Jamile Santos" userId="01febcc0b228111c" providerId="LiveId" clId="{F13DF102-980C-4219-AA12-B873AA53FAA7}" dt="2017-09-13T01:46:28.336" v="2029" actId="20577"/>
          <ac:spMkLst>
            <pc:docMk/>
            <pc:sldMk cId="2048018022" sldId="281"/>
            <ac:spMk id="3" creationId="{0DFF3CE2-E5C8-4B38-859E-72B28196837E}"/>
          </ac:spMkLst>
        </pc:spChg>
        <pc:spChg chg="del">
          <ac:chgData name="Jamile Santos" userId="01febcc0b228111c" providerId="LiveId" clId="{F13DF102-980C-4219-AA12-B873AA53FAA7}" dt="2017-09-13T02:03:12.493" v="2213" actId="1076"/>
          <ac:spMkLst>
            <pc:docMk/>
            <pc:sldMk cId="2048018022" sldId="281"/>
            <ac:spMk id="4" creationId="{356B860A-A3ED-4245-9B24-F8C62C54D51A}"/>
          </ac:spMkLst>
        </pc:spChg>
        <pc:picChg chg="add mod">
          <ac:chgData name="Jamile Santos" userId="01febcc0b228111c" providerId="LiveId" clId="{F13DF102-980C-4219-AA12-B873AA53FAA7}" dt="2017-09-13T02:03:18.052" v="2215" actId="1076"/>
          <ac:picMkLst>
            <pc:docMk/>
            <pc:sldMk cId="2048018022" sldId="281"/>
            <ac:picMk id="6" creationId="{01FB4381-70E9-4882-8230-DDB2EAAAD0E6}"/>
          </ac:picMkLst>
        </pc:picChg>
      </pc:sldChg>
      <pc:sldChg chg="addSp delSp modSp add">
        <pc:chgData name="Jamile Santos" userId="01febcc0b228111c" providerId="LiveId" clId="{F13DF102-980C-4219-AA12-B873AA53FAA7}" dt="2017-09-13T02:23:41.790" v="2426" actId="1076"/>
        <pc:sldMkLst>
          <pc:docMk/>
          <pc:sldMk cId="1570178584" sldId="282"/>
        </pc:sldMkLst>
        <pc:spChg chg="mod">
          <ac:chgData name="Jamile Santos" userId="01febcc0b228111c" providerId="LiveId" clId="{F13DF102-980C-4219-AA12-B873AA53FAA7}" dt="2017-09-13T02:07:06.613" v="2229" actId="20577"/>
          <ac:spMkLst>
            <pc:docMk/>
            <pc:sldMk cId="1570178584" sldId="282"/>
            <ac:spMk id="2" creationId="{90150F48-EDFF-4396-95F8-EEC634A90EB2}"/>
          </ac:spMkLst>
        </pc:spChg>
        <pc:spChg chg="mod">
          <ac:chgData name="Jamile Santos" userId="01febcc0b228111c" providerId="LiveId" clId="{F13DF102-980C-4219-AA12-B873AA53FAA7}" dt="2017-09-13T02:08:51.137" v="2421" actId="20577"/>
          <ac:spMkLst>
            <pc:docMk/>
            <pc:sldMk cId="1570178584" sldId="282"/>
            <ac:spMk id="3" creationId="{2EC20C57-0ABF-40C1-B577-CFB71C741B26}"/>
          </ac:spMkLst>
        </pc:spChg>
        <pc:spChg chg="del">
          <ac:chgData name="Jamile Santos" userId="01febcc0b228111c" providerId="LiveId" clId="{F13DF102-980C-4219-AA12-B873AA53FAA7}" dt="2017-09-13T02:21:37.626" v="2422" actId="1076"/>
          <ac:spMkLst>
            <pc:docMk/>
            <pc:sldMk cId="1570178584" sldId="282"/>
            <ac:spMk id="4" creationId="{6CEA8EC3-4D5F-456C-AE0D-D0E231013724}"/>
          </ac:spMkLst>
        </pc:spChg>
        <pc:picChg chg="add mod">
          <ac:chgData name="Jamile Santos" userId="01febcc0b228111c" providerId="LiveId" clId="{F13DF102-980C-4219-AA12-B873AA53FAA7}" dt="2017-09-13T02:21:40.917" v="2423" actId="1076"/>
          <ac:picMkLst>
            <pc:docMk/>
            <pc:sldMk cId="1570178584" sldId="282"/>
            <ac:picMk id="6" creationId="{75108A05-BA92-4512-B328-8D25D6482741}"/>
          </ac:picMkLst>
        </pc:picChg>
        <pc:picChg chg="add mod">
          <ac:chgData name="Jamile Santos" userId="01febcc0b228111c" providerId="LiveId" clId="{F13DF102-980C-4219-AA12-B873AA53FAA7}" dt="2017-09-13T02:23:41.790" v="2426" actId="1076"/>
          <ac:picMkLst>
            <pc:docMk/>
            <pc:sldMk cId="1570178584" sldId="282"/>
            <ac:picMk id="8" creationId="{C4D7B8E0-D333-4EC5-AB86-DF93F628D1C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19DCF00-6408-4E4A-AEE3-60C0F007A94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Arial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553754C-47E4-412E-B470-496744C3910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Arial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DA8DC7-7E0B-476B-BA7B-1EA806021CD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Arial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D0E93E6-32F7-4AD6-BCE4-543BF643DB7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A543B27-3C91-4765-8F9C-0FC7D07EB9F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Arial" pitchFamily="18"/>
              <a:ea typeface="DejaVu Sans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75511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348791C-77B2-4795-9499-ED9353994D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2CB8588-559F-4828-BB7B-4EA95625CCA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xmlns="" id="{1C28CE38-06DE-48D8-B7DD-0EBA1D2012D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A173C-9FA3-4144-9F06-C9890A2E39B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F3DB9D-3FF6-4CE3-ADD5-02C13D5657D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09C2C0-FBD4-49D6-948F-A5CDF47107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2B19F47-6CCA-4F60-9443-86FEF996DA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0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F4C098-4BDA-4DED-AA88-ED3E403FCE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BF467C-16A8-4D49-A604-FE8D61BB75E6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1573032-1EAA-4E91-ADAD-9A1373DDB0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D83F34B-5495-46B7-B645-EBDD16D490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2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41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35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73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57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05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94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94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4C561E-0C35-4E8C-A597-CB59F4CBB1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15EC46C-67B8-4AC7-969F-82C1EA0C1692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2175B52-5C21-4E6E-8288-8A83C954CB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E986901-104C-4856-ADAF-BCB7470A3D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5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4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92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4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81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25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892743-FFCE-4EE1-84D5-0587BD0E0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511EE2-6612-49EF-A1AD-21555E538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363C91-B1A5-44BB-B106-468D7F36F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23C500A-9003-4415-A142-A54203158E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A9DFC-6705-4DF9-91C2-ADB8258A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BC11902-7DD4-4159-99CD-26BAE4FEC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547D9F-8FEF-491D-BBD7-3C813941E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E84128D-41B4-4177-80DA-9B79E01EE5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1BE1820-A9D7-4A41-9ADA-509F30CDA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738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E9CB4D-C271-4667-969A-0C5B9C790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7389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87CF78-014D-4410-B8E5-2F860EA34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7617149-BBD2-4D98-94C9-84D7441C82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7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7D548-EA6F-4BE6-AEFA-FB8BBFEBC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49C1F4-74CB-4428-900E-29DCE18B6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458233-2AA6-486C-977F-57667520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91EC26-B088-4B66-8F98-807756CD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84131C-9B8B-474F-A1EA-6FA5F7B7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EB39A4-E1A1-492F-8A29-A2522A2B4F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73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7F24F-90CF-41FE-8A8B-78E97E5A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4797D2-EB4F-4FEE-B130-4FFF80CC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4F0C37-2BE6-4111-9943-B1E54F35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F85CED-B690-445C-9EB3-2F05582E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7563E6-2343-4DD4-AE4A-B36A0A77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A11A93-03A7-4D04-8A72-CB3A4DF60C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98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6D664-20B2-405E-AD50-30824D92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8B3812-5F5F-4E32-A69F-DFB97588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655850-C1D8-442C-97E4-31ACCAEA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AB0699-B0C4-469B-870F-BBF4E45B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4EBF34-4DCB-435F-9F90-90E71D44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FEDB2A-C94C-4BCC-8602-CC491BD858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23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47284-8AAD-4ADA-B296-02B46735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3211A1-1E22-4F0F-B6DF-CDC83EA7A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02F77D-F669-4486-BA4A-0B43F24A5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18723E-31D3-46F0-A3FA-F287B2CB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9192EC-0EDF-4A2A-9B90-7B792FBA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F5F7CC8-3805-4B20-99AB-2A7B1958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F8CA3E-1C74-488A-BC23-A4CED0648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82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E80F5C-7C94-4D22-8476-7EE1667F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B61C28-E1A8-4EB5-A701-67BEC5A1B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2FCE50C-643E-4DF9-BB97-91FA7EDAE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3FC5820-8AA7-422B-8549-4A79DC8D2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C6630D1-6249-4F00-99AB-91B8F6D08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ADD1A38-AD29-4BA7-9A36-05FC1EC7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AFB065-CDDC-49CE-A7E8-62F76C9D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67BDE6B-FDC4-4D51-8ABF-D097D2CE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35D116-4470-44AA-BA10-713F5EE5AE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54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56FD5-68C2-483B-AC0D-646BFA67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B0A3DE9-507E-4F2F-9F0C-4260F32E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9C9013-723E-4A51-B475-5FA04EFA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42C7B8-02AE-426C-B53A-7F17CCFD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449643-0ACA-4510-BB87-1AAE6B4940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65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9EE7A4-138E-4F24-84C1-DA02FE0F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111E244-EDC9-4B02-8A77-6FE7D2C2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88EAA2-D8DF-426A-8540-16CDAB62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E16430-5784-40B2-AEDF-3620814552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65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AC18E-8B93-4F22-AF4C-14C04909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2CF437-3A81-40E0-873C-BDF638D04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59A298-BFC0-41DE-BC2E-2F3BE0A13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72DB07-FD2B-4BFB-A58C-19181CB0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248E65-D3E9-45C8-9B36-4C032F59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5F11A9-318A-4537-9D7A-EB2A8EAB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01966F-3DF9-414B-A892-07DF45B3DB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4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CE377-2C09-447F-A163-66FF8F6D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BA548B-F595-4024-B749-AC2DBCEBA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E4DA93-CB4F-4DC3-847F-C9FD9E273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00FD5D4-7984-4536-B1A1-BC259D3A68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46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BD2D9-8353-48F1-B4CC-7DF33863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FF0D3AB-BD60-4A4D-896B-B519D13E6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FE5FB2-1A98-4A13-8D6D-0FACC6757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428144-D0C7-4851-8749-DE53FF50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DC3B0B-7432-446F-A3AA-871944C3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D49434-39C2-4838-B2AE-07BC5E92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3D39D-890D-4CFC-8892-393F7559D5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8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86B4F-7BCE-42B3-B4C1-60BB53C6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5AAE99-0DAC-4077-852C-E2A65F7A1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9AE8F9-CB16-4B19-8EB3-0DE52C32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454D5A-DE44-4C6C-ACB5-10ACCBD7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AD2E00-61E7-4AA3-8A78-EDEEF93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728C02-6C0C-40C7-9191-0072F7B8C8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13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EC5CD5-9A6F-4A59-A6D2-9F0DABB5C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8DAC3A-29DA-4A0C-9BB6-7F892B122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2824BA-CCD9-4E79-A4A4-A5D1207D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6B5ACB-E536-49D3-AFB5-884E7FDC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298239-F001-467E-8AC2-41FFB88B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DE57B6-B32E-4A8F-BE10-5B6946A853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5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2236B7-38D9-450E-B2D6-9C176090D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9CED12-A8B8-497C-9F6D-3588D4D4D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6636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B572A6-6BC1-478C-97BE-84F969F0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679336-70DB-4FB6-9D3E-14D7D6154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16470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13CC49-10A6-4D2F-B0DF-78B41AFC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E7A928-2BD3-4F9D-9C75-BD94C4336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715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D41D2-0B3B-4430-B1F2-33CB3785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B4A310-1C8B-47DD-B8E7-6BA5693D8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5272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BC6339-B426-4491-87FA-31FE7C717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5272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2819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639C26-A625-4670-AE64-680D1DDC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15BAE6-28B7-426D-82CE-C6CA36043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2E9E59-6AEF-4034-9DA1-F23E28173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68C7C40-C5FF-4D68-8217-ADB0476E3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D4812E6-FA56-4103-94AA-2B2760FFA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1497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99F1C-C2C4-4AC2-B16D-5D3FE9D8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1430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3416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FF8B7-BBAA-4BDA-87B8-D4DFF7BC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7BA803-1F41-442A-95C8-844A19AB4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FD858DB-837F-4256-AA9C-FC628E316D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3C45649-14CB-4817-A356-BEA7EE2741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157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6A06A4-32CD-4E77-B80F-A4863E54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C33C6C-DCAC-43BC-B46B-0BE6724CF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E45245C-3942-4DDC-BC6A-055C3C2D1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819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9A2824-E1D4-4C5A-979B-3B87624D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55628DA-664F-498E-A26A-AAB758402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393CEFA-9F84-45CF-A405-0614C50C6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10471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B7B1B-E47A-4240-958C-A25596F2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AC5773B-8EE2-401E-901F-9F4F10223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57920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945E294-1A75-46CD-9E10-DFCFA9EC7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738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0AA849C-14A5-4FA6-B3DA-DFCF38E4F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7389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12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5B5420-F31E-4914-892E-636456CC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805A8-9FD3-402E-9B7E-13E40C564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5272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7D775C-7754-45E2-BC07-6C1B5BB4B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5272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A6418B-D476-4AF7-9ECA-B68DE5E849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96A613-CE76-4298-9537-DC1FE36C27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68E145-BEE7-4DB3-9DF8-67C646A7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F8D30F-A382-4347-84A9-F222DD6B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644D2E-456F-48E2-955B-C9A090DB6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F3B0415-D1F5-49EA-A5C3-25AB01B62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7288444-9DCD-4C2F-8DA5-C6786B408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519537-0179-4530-A398-56ECA5416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B325A70-E501-4967-91D7-52D49A2364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C8ED39-9BB5-467D-9563-3CA4F002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8508D26-F8A7-4EF0-B7FF-2CA6042AAD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75D47F5-21DF-498F-BD34-7621F3BF40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4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C7892C-E576-4C98-9512-701420802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CB248E-05BD-4708-A681-386878E3CD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868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FDA8E4-0EFA-4DEA-A550-198E072B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850A7-A4FC-4685-9749-5740D1281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D2D12BA-3B60-45D9-8B30-565A9962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B10EC53-58FC-4193-9B60-11A152B8EA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601AFEE-81FF-43D5-BD8F-3665AAE5F5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53EBAF-ABE4-4493-9B2D-71F66975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29F6CA3-D2B2-441F-8CBB-FD928A92B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EFE572-F21F-4883-A8CA-F231BE3FE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86D9EE9-119A-4302-8B11-526C4E0E6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36605D5-E481-4DBA-A345-9D72BAD108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0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5C8CBF32-98F9-4C52-AE8E-122D2A45EC54}"/>
              </a:ext>
            </a:extLst>
          </p:cNvPr>
          <p:cNvSpPr/>
          <p:nvPr/>
        </p:nvSpPr>
        <p:spPr>
          <a:xfrm>
            <a:off x="0" y="7150680"/>
            <a:ext cx="10080000" cy="310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A3A3A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2400" kern="12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xmlns="" id="{88BF69CC-156A-4288-9491-9627E28C2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81828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A37A4AF-F7C8-405F-9236-02D65D78AF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5271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22D2A8-4BC8-4BE3-8ECD-1A86DADDD0E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03920" y="7196399"/>
            <a:ext cx="1071720" cy="18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solidFill>
                  <a:srgbClr val="FFFFFF"/>
                </a:solidFill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085CF75-57CF-4B04-90B0-22DDE92644E7}" type="slidenum"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18D015D-7D0A-46BA-9E1B-46D1879A2E8D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799119" y="438480"/>
            <a:ext cx="826200" cy="9856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7073A60-FEB5-41D7-8853-552304DEA933}"/>
              </a:ext>
            </a:extLst>
          </p:cNvPr>
          <p:cNvSpPr txBox="1"/>
          <p:nvPr/>
        </p:nvSpPr>
        <p:spPr>
          <a:xfrm>
            <a:off x="502920" y="7196399"/>
            <a:ext cx="7863840" cy="1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 hangingPunct="0">
              <a:buNone/>
              <a:tabLst/>
            </a:pPr>
            <a:endParaRPr lang="en-US" sz="1400" kern="1200">
              <a:solidFill>
                <a:srgbClr val="FFFFFF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0">
        <a:tabLst/>
        <a:defRPr lang="en-US" sz="4400" b="0" i="0" u="none" strike="noStrike" kern="1200" cap="none">
          <a:ln>
            <a:noFill/>
          </a:ln>
          <a:latin typeface="Oswald Regular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latin typeface="Titillium Web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6617902-5CAF-4291-89E9-A44B2D4944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04A25C-07AB-40E0-A0DE-8D4E8F65D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F22877-1858-4AD5-B4F8-9CE593D85A7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3FBF6F-296E-41E9-ACBF-5D75155FE9A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98C82D-B30E-4D47-9C37-CBEF7D1BA6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3BE3960-6BF3-4357-ABA3-51FD6EE07EF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latin typeface="Arial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D6544AA-FAB4-49E4-959E-21F24B65D5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81828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B79375-32FD-4592-B30E-A17655B3E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5271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6634CFB-7973-4DF2-9FC1-63E127772FC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799480" y="438480"/>
            <a:ext cx="826200" cy="9856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5F55E0D0-356E-407D-A449-2B9B125E5B6E}"/>
              </a:ext>
            </a:extLst>
          </p:cNvPr>
          <p:cNvSpPr/>
          <p:nvPr/>
        </p:nvSpPr>
        <p:spPr>
          <a:xfrm>
            <a:off x="0" y="7150680"/>
            <a:ext cx="10080000" cy="310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A3A3A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2400" kern="12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01BFE89-95D8-4939-995D-F788B7B7364F}"/>
              </a:ext>
            </a:extLst>
          </p:cNvPr>
          <p:cNvSpPr txBox="1"/>
          <p:nvPr/>
        </p:nvSpPr>
        <p:spPr>
          <a:xfrm>
            <a:off x="8503920" y="7196399"/>
            <a:ext cx="1071720" cy="18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r" rtl="0" hangingPunct="0">
              <a:buNone/>
              <a:tabLst/>
            </a:pPr>
            <a:fld id="{998EC348-1AE3-48E5-8EEE-93ABAA5B9E60}" type="slidenum">
              <a:t>‹#›</a:t>
            </a:fld>
            <a:endParaRPr lang="en-US" sz="1400" kern="1200">
              <a:solidFill>
                <a:srgbClr val="FFFFFF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7CE3679-A922-48CD-819F-2AACA7ED7DB2}"/>
              </a:ext>
            </a:extLst>
          </p:cNvPr>
          <p:cNvSpPr txBox="1"/>
          <p:nvPr/>
        </p:nvSpPr>
        <p:spPr>
          <a:xfrm>
            <a:off x="502920" y="7196399"/>
            <a:ext cx="7863840" cy="1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 hangingPunct="0">
              <a:buNone/>
              <a:tabLst/>
            </a:pPr>
            <a:endParaRPr lang="en-US" sz="1400" kern="1200">
              <a:solidFill>
                <a:srgbClr val="FFFFFF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58D8E11-C952-4DFB-AC8B-AFEFC1A5351E}"/>
              </a:ext>
            </a:extLst>
          </p:cNvPr>
          <p:cNvSpPr txBox="1"/>
          <p:nvPr/>
        </p:nvSpPr>
        <p:spPr>
          <a:xfrm>
            <a:off x="502920" y="7196399"/>
            <a:ext cx="7863840" cy="1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 hangingPunct="0">
              <a:buNone/>
              <a:tabLst/>
            </a:pPr>
            <a:endParaRPr lang="en-US" sz="1400" kern="1200">
              <a:solidFill>
                <a:srgbClr val="FFFFFF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89FFA2B-2E5E-4F7E-B55E-B3697B89DDCB}"/>
              </a:ext>
            </a:extLst>
          </p:cNvPr>
          <p:cNvSpPr txBox="1"/>
          <p:nvPr/>
        </p:nvSpPr>
        <p:spPr>
          <a:xfrm>
            <a:off x="8504280" y="7196760"/>
            <a:ext cx="1071720" cy="18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r" rtl="0" hangingPunct="0">
              <a:buNone/>
              <a:tabLst/>
            </a:pPr>
            <a:fld id="{5E518829-7129-470B-8598-896856DA68E2}" type="slidenum">
              <a:t>‹#›</a:t>
            </a:fld>
            <a:endParaRPr lang="en-US" sz="1400" kern="1200">
              <a:solidFill>
                <a:srgbClr val="FFFFFF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hangingPunct="0">
        <a:tabLst/>
        <a:defRPr lang="en-US" sz="4400" b="0" i="0" u="none" strike="noStrike" kern="1200" cap="none">
          <a:ln>
            <a:noFill/>
          </a:ln>
          <a:latin typeface="Oswald Regular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latin typeface="Titillium Web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3577756-B047-43BB-9526-9E4F6FAB88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9425AE5-1D11-450A-957D-5D3FCA41840A}"/>
              </a:ext>
            </a:extLst>
          </p:cNvPr>
          <p:cNvSpPr txBox="1"/>
          <p:nvPr/>
        </p:nvSpPr>
        <p:spPr>
          <a:xfrm>
            <a:off x="502920" y="3363421"/>
            <a:ext cx="90716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ctr" rtl="0" hangingPunct="0">
              <a:buNone/>
              <a:tabLst/>
            </a:pPr>
            <a:r>
              <a:rPr lang="en-US" sz="5400" b="0" i="0" u="none" strike="noStrike" kern="1200" cap="none" dirty="0">
                <a:ln>
                  <a:noFill/>
                </a:ln>
                <a:latin typeface="Oswald Regular" pitchFamily="18"/>
                <a:ea typeface="DejaVu Sans" pitchFamily="2"/>
                <a:cs typeface="Noto Sans Devanagari" pitchFamily="2"/>
              </a:rPr>
              <a:t>Nested Context Language - NCL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501527-2467-4624-866E-413F47E48EE0}"/>
              </a:ext>
            </a:extLst>
          </p:cNvPr>
          <p:cNvSpPr txBox="1"/>
          <p:nvPr/>
        </p:nvSpPr>
        <p:spPr>
          <a:xfrm>
            <a:off x="509760" y="4702313"/>
            <a:ext cx="9071640" cy="21852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ctr" rtl="0" hangingPunct="0">
              <a:buNone/>
              <a:tabLst/>
            </a:pPr>
            <a:r>
              <a:rPr lang="en-US" sz="3200" b="0" i="0" u="none" strike="noStrike" kern="1200" cap="none" dirty="0">
                <a:ln>
                  <a:noFill/>
                </a:ln>
                <a:latin typeface="Titillium Web" pitchFamily="18"/>
                <a:ea typeface="DejaVu Sans" pitchFamily="2"/>
                <a:cs typeface="Noto Sans Devanagari" pitchFamily="2"/>
              </a:rPr>
              <a:t>Jamile Santos</a:t>
            </a:r>
          </a:p>
          <a:p>
            <a:pPr marL="0" marR="0" lvl="0" indent="0" algn="ctr" rtl="0" hangingPunct="0">
              <a:buNone/>
              <a:tabLst/>
            </a:pPr>
            <a:endParaRPr lang="en-US" sz="3200" b="0" i="0" u="none" strike="noStrike" kern="1200" cap="none" dirty="0">
              <a:ln>
                <a:noFill/>
              </a:ln>
              <a:latin typeface="Titillium Web" pitchFamily="18"/>
              <a:ea typeface="DejaVu Sans" pitchFamily="2"/>
              <a:cs typeface="Noto Sans Devanagari" pitchFamily="2"/>
            </a:endParaRPr>
          </a:p>
          <a:p>
            <a:pPr marL="0" marR="0" lvl="0" indent="0" algn="ctr" rtl="0" hangingPunct="0">
              <a:buNone/>
              <a:tabLst/>
            </a:pPr>
            <a:endParaRPr lang="en-US" sz="3200" b="0" i="0" u="none" strike="noStrike" kern="1200" cap="none" dirty="0">
              <a:ln>
                <a:noFill/>
              </a:ln>
              <a:latin typeface="Titillium Web" pitchFamily="18"/>
              <a:ea typeface="DejaVu Sans" pitchFamily="2"/>
              <a:cs typeface="Noto Sans Devanagar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US" sz="2300" b="0" i="0" u="none" strike="noStrike" kern="1200" cap="none" dirty="0" err="1">
                <a:ln>
                  <a:noFill/>
                </a:ln>
                <a:latin typeface="Titillium Web" pitchFamily="18"/>
                <a:ea typeface="DejaVu Sans" pitchFamily="2"/>
                <a:cs typeface="Noto Sans Devanagari" pitchFamily="2"/>
              </a:rPr>
              <a:t>Treinamento</a:t>
            </a:r>
            <a:r>
              <a:rPr lang="en-US" sz="2300" b="0" i="0" u="none" strike="noStrike" kern="1200" cap="none" dirty="0">
                <a:ln>
                  <a:noFill/>
                </a:ln>
                <a:latin typeface="Titillium Web" pitchFamily="18"/>
                <a:ea typeface="DejaVu Sans" pitchFamily="2"/>
                <a:cs typeface="Noto Sans Devanagari" pitchFamily="2"/>
              </a:rPr>
              <a:t> </a:t>
            </a:r>
            <a:r>
              <a:rPr lang="en-US" sz="2300" b="0" i="0" u="none" strike="noStrike" kern="1200" cap="none" dirty="0" err="1">
                <a:ln>
                  <a:noFill/>
                </a:ln>
                <a:latin typeface="Titillium Web" pitchFamily="18"/>
                <a:ea typeface="DejaVu Sans" pitchFamily="2"/>
                <a:cs typeface="Noto Sans Devanagari" pitchFamily="2"/>
              </a:rPr>
              <a:t>sobre</a:t>
            </a:r>
            <a:r>
              <a:rPr lang="en-US" sz="2300" b="0" i="0" u="none" strike="noStrike" kern="1200" cap="none" dirty="0">
                <a:ln>
                  <a:noFill/>
                </a:ln>
                <a:latin typeface="Titillium Web" pitchFamily="18"/>
                <a:ea typeface="DejaVu Sans" pitchFamily="2"/>
                <a:cs typeface="Noto Sans Devanagari" pitchFamily="2"/>
              </a:rPr>
              <a:t> NCL</a:t>
            </a:r>
          </a:p>
          <a:p>
            <a:pPr marL="0" marR="0" lvl="0" indent="0" algn="l" rtl="0" hangingPunct="0">
              <a:buNone/>
              <a:tabLst/>
            </a:pPr>
            <a:r>
              <a:rPr lang="en-US" sz="2300" dirty="0">
                <a:latin typeface="Titillium Web" pitchFamily="18"/>
                <a:ea typeface="DejaVu Sans" pitchFamily="2"/>
                <a:cs typeface="Noto Sans Devanagari" pitchFamily="2"/>
              </a:rPr>
              <a:t>j</a:t>
            </a:r>
            <a:r>
              <a:rPr lang="en-US" sz="2300" b="0" i="0" u="none" strike="noStrike" kern="1200" cap="none" dirty="0">
                <a:ln>
                  <a:noFill/>
                </a:ln>
                <a:latin typeface="Titillium Web" pitchFamily="18"/>
                <a:ea typeface="DejaVu Sans" pitchFamily="2"/>
                <a:cs typeface="Noto Sans Devanagari" pitchFamily="2"/>
              </a:rPr>
              <a:t>amile.santos@ifba.edu.br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3C53B35-3943-4CE0-9314-E0C688493DC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234320" y="402120"/>
            <a:ext cx="1609560" cy="191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150F48-EDFF-4396-95F8-EEC634A9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Quando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C20C57-0ABF-40C1-B577-CFB71C741B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Depois</a:t>
            </a:r>
            <a:r>
              <a:rPr lang="en-US" dirty="0"/>
              <a:t> que </a:t>
            </a:r>
            <a:r>
              <a:rPr lang="en-US" dirty="0" err="1"/>
              <a:t>sabemos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mídias</a:t>
            </a:r>
            <a:r>
              <a:rPr lang="en-US" dirty="0"/>
              <a:t> </a:t>
            </a:r>
            <a:r>
              <a:rPr lang="en-US" dirty="0" err="1"/>
              <a:t>iremos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dizer</a:t>
            </a:r>
            <a:r>
              <a:rPr lang="en-US" dirty="0"/>
              <a:t> a </a:t>
            </a:r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elas</a:t>
            </a:r>
            <a:r>
              <a:rPr lang="en-US" dirty="0"/>
              <a:t> </a:t>
            </a:r>
            <a:r>
              <a:rPr lang="en-US" dirty="0" err="1"/>
              <a:t>vão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executadas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precisamos</a:t>
            </a:r>
            <a:r>
              <a:rPr lang="en-US" dirty="0"/>
              <a:t> das </a:t>
            </a:r>
            <a:r>
              <a:rPr lang="en-US" dirty="0" err="1"/>
              <a:t>portas</a:t>
            </a:r>
            <a:r>
              <a:rPr lang="en-US" dirty="0"/>
              <a:t> e links.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5108A05-BA92-4512-B328-8D25D64827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24" y="1563480"/>
            <a:ext cx="2238687" cy="175284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4D7B8E0-D333-4EC5-AB86-DF93F628D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60" y="3679260"/>
            <a:ext cx="4375989" cy="24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7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4F14A-8661-41CB-B73A-907802F84B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 lvl="0"/>
            <a:r>
              <a:rPr lang="en-US" dirty="0" err="1"/>
              <a:t>Estrutura</a:t>
            </a:r>
            <a:r>
              <a:rPr lang="en-US" dirty="0"/>
              <a:t> de um </a:t>
            </a:r>
            <a:r>
              <a:rPr lang="en-US" dirty="0" err="1"/>
              <a:t>documento</a:t>
            </a:r>
            <a:r>
              <a:rPr lang="en-US" dirty="0"/>
              <a:t> NCL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F972FA-2EE8-4B61-A895-7AC279CF0B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Estrutura</a:t>
            </a:r>
            <a:r>
              <a:rPr lang="en-US" dirty="0"/>
              <a:t> de um </a:t>
            </a:r>
            <a:r>
              <a:rPr lang="en-US" dirty="0" err="1"/>
              <a:t>documento</a:t>
            </a:r>
            <a:r>
              <a:rPr lang="en-US" dirty="0"/>
              <a:t> NCL?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>
                <a:latin typeface="Titillium Web" pitchFamily="2"/>
              </a:rPr>
              <a:t>Head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>
                <a:latin typeface="Titillium Web" pitchFamily="2"/>
              </a:rPr>
              <a:t>Body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 err="1">
                <a:latin typeface="Titillium Web" pitchFamily="2"/>
              </a:rPr>
              <a:t>Mídias</a:t>
            </a:r>
            <a:endParaRPr lang="en-US" sz="2800" dirty="0">
              <a:latin typeface="Titillium Web" pitchFamily="2"/>
            </a:endParaRP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>
                <a:latin typeface="Titillium Web" pitchFamily="2"/>
              </a:rPr>
              <a:t>Port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>
                <a:latin typeface="Titillium Web" pitchFamily="2"/>
              </a:rPr>
              <a:t>Links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>
                <a:latin typeface="Titillium Web" pitchFamily="2"/>
              </a:rPr>
              <a:t>Context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 err="1">
                <a:latin typeface="Titillium Web" pitchFamily="2"/>
              </a:rPr>
              <a:t>Âncoras</a:t>
            </a:r>
            <a:endParaRPr lang="en-US" sz="2800" dirty="0">
              <a:latin typeface="Titillium Web" pitchFamily="2"/>
            </a:endParaRPr>
          </a:p>
        </p:txBody>
      </p:sp>
      <p:pic>
        <p:nvPicPr>
          <p:cNvPr id="4098" name="Picture 2" descr="C:\Users\jamile.s.santos\Downloads\CodigoBasic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78" y="2370010"/>
            <a:ext cx="6002979" cy="469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1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4F14A-8661-41CB-B73A-907802F84B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 lvl="0"/>
            <a:r>
              <a:rPr lang="en-US" dirty="0" err="1"/>
              <a:t>Estrutura</a:t>
            </a:r>
            <a:r>
              <a:rPr lang="en-US" dirty="0"/>
              <a:t> de um </a:t>
            </a:r>
            <a:r>
              <a:rPr lang="en-US" dirty="0" err="1"/>
              <a:t>documento</a:t>
            </a:r>
            <a:r>
              <a:rPr lang="en-US" dirty="0"/>
              <a:t> NCL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F972FA-2EE8-4B61-A895-7AC279CF0B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Head do </a:t>
            </a:r>
            <a:r>
              <a:rPr lang="en-US" dirty="0" err="1"/>
              <a:t>documento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É o Head do </a:t>
            </a:r>
            <a:r>
              <a:rPr lang="en-US" dirty="0" err="1"/>
              <a:t>arquivo</a:t>
            </a:r>
            <a:r>
              <a:rPr lang="en-US" dirty="0"/>
              <a:t>.</a:t>
            </a:r>
          </a:p>
          <a:p>
            <a:pPr marL="457200" lvl="1" indent="0">
              <a:buSzPct val="45000"/>
              <a:buNone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Head do </a:t>
            </a:r>
            <a:r>
              <a:rPr lang="en-US" dirty="0" err="1"/>
              <a:t>Programa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Onde é definido as regiões, descritores, conectores e as regras de utilização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5" name="Picture 4" descr="C:\Users\jamil\AppData\Local\Microsoft\Windows\INetCache\Content.Word\esqueletoNCL code.jpg">
            <a:extLst>
              <a:ext uri="{FF2B5EF4-FFF2-40B4-BE49-F238E27FC236}">
                <a16:creationId xmlns:a16="http://schemas.microsoft.com/office/drawing/2014/main" xmlns="" id="{A54C5EE7-9B51-4E79-B04E-9218E9BCA09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49" b="85206"/>
          <a:stretch/>
        </p:blipFill>
        <p:spPr bwMode="auto">
          <a:xfrm>
            <a:off x="4098199" y="2233910"/>
            <a:ext cx="5752076" cy="88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jamil\AppData\Local\Microsoft\Windows\INetCache\Content.Word\esqueletoNCL code.jpg">
            <a:extLst>
              <a:ext uri="{FF2B5EF4-FFF2-40B4-BE49-F238E27FC236}">
                <a16:creationId xmlns:a16="http://schemas.microsoft.com/office/drawing/2014/main" xmlns="" id="{8B727852-C922-479D-8349-B51F7F11A3C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3" t="14610" r="5986" b="31281"/>
          <a:stretch/>
        </p:blipFill>
        <p:spPr bwMode="auto">
          <a:xfrm>
            <a:off x="2797791" y="4121624"/>
            <a:ext cx="5991367" cy="2866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73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4F14A-8661-41CB-B73A-907802F84B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Head do </a:t>
            </a:r>
            <a:r>
              <a:rPr lang="en-US" dirty="0" err="1"/>
              <a:t>Programa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F972FA-2EE8-4B61-A895-7AC279CF0B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SzPct val="45000"/>
              <a:buFont typeface="StarSymbol"/>
              <a:buChar char="●"/>
            </a:pPr>
            <a:r>
              <a:rPr lang="pt-BR" dirty="0"/>
              <a:t>O Head é o cabeçalho.</a:t>
            </a:r>
          </a:p>
          <a:p>
            <a:pPr>
              <a:buSzPct val="45000"/>
              <a:buFont typeface="StarSymbol"/>
              <a:buChar char="●"/>
            </a:pPr>
            <a:r>
              <a:rPr lang="pt-BR" dirty="0"/>
              <a:t> É delimitado pelas tags &lt;head&gt; e &lt;/head&gt; igual ao html. Dentro do head definimos três elementos básicos de um programa NCL</a:t>
            </a:r>
            <a:r>
              <a:rPr lang="en-US" dirty="0"/>
              <a:t>.</a:t>
            </a:r>
          </a:p>
          <a:p>
            <a:pPr>
              <a:buSzPct val="45000"/>
            </a:pPr>
            <a:r>
              <a:rPr lang="pt-BR" b="1" dirty="0"/>
              <a:t>-Region Base</a:t>
            </a:r>
          </a:p>
          <a:p>
            <a:pPr>
              <a:buSzPct val="45000"/>
            </a:pPr>
            <a:r>
              <a:rPr lang="pt-BR" b="1" dirty="0"/>
              <a:t>-Descriptor Base</a:t>
            </a:r>
          </a:p>
          <a:p>
            <a:pPr>
              <a:buSzPct val="45000"/>
            </a:pPr>
            <a:r>
              <a:rPr lang="pt-BR" b="1" dirty="0"/>
              <a:t>-Connector Base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331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4F14A-8661-41CB-B73A-907802F84B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>
              <a:buSzPct val="45000"/>
            </a:pPr>
            <a:r>
              <a:rPr lang="pt-BR" dirty="0"/>
              <a:t>Region 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F972FA-2EE8-4B61-A895-7AC279CF0B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SzPct val="45000"/>
              <a:buFont typeface="StarSymbol"/>
              <a:buChar char="●"/>
            </a:pPr>
            <a:r>
              <a:rPr lang="pt-BR" b="1" dirty="0"/>
              <a:t>Region Base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É a região onde definimos onde as mídias serão apresentadas na tela.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Uma região pode também conter outras regiões para permitir uma maior organização do documento NCL.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Podemos ter os atributos: id, width, height, left, right, top, bottom, zIndex.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Para que um documento seja apresentado, pelo menos uma região deve ser definida.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endParaRPr lang="pt-BR" dirty="0"/>
          </a:p>
          <a:p>
            <a:pPr lvl="1">
              <a:buSzPct val="45000"/>
              <a:buFont typeface="StarSymbol"/>
              <a:buChar char="●"/>
            </a:pPr>
            <a:endParaRPr lang="pt-BR" dirty="0"/>
          </a:p>
          <a:p>
            <a:pPr lvl="1">
              <a:buSzPct val="45000"/>
              <a:buFont typeface="StarSymbol"/>
              <a:buChar char="●"/>
            </a:pPr>
            <a:endParaRPr lang="pt-BR" dirty="0"/>
          </a:p>
        </p:txBody>
      </p:sp>
      <p:pic>
        <p:nvPicPr>
          <p:cNvPr id="5" name="Picture 4" descr="C:\Users\jamil\AppData\Local\Microsoft\Windows\INetCache\Content.Word\regionBase.jpg">
            <a:extLst>
              <a:ext uri="{FF2B5EF4-FFF2-40B4-BE49-F238E27FC236}">
                <a16:creationId xmlns:a16="http://schemas.microsoft.com/office/drawing/2014/main" xmlns="" id="{A416925B-F0EF-4A83-A712-108B5F3A1C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820" y="5222929"/>
            <a:ext cx="6772589" cy="181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2954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4F14A-8661-41CB-B73A-907802F84B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>
              <a:buSzPct val="45000"/>
            </a:pPr>
            <a:r>
              <a:rPr lang="en-US" dirty="0"/>
              <a:t>Descriptor 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F972FA-2EE8-4B61-A895-7AC279CF0B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SzPct val="45000"/>
              <a:buFont typeface="StarSymbol"/>
              <a:buChar char="●"/>
            </a:pPr>
            <a:r>
              <a:rPr lang="en-US" b="1" dirty="0"/>
              <a:t>Descriptor Base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Os descritores definem </a:t>
            </a:r>
            <a:r>
              <a:rPr lang="pt-BR" b="1" dirty="0"/>
              <a:t>como </a:t>
            </a:r>
            <a:r>
              <a:rPr lang="pt-BR" dirty="0"/>
              <a:t>as mídias serão exibidas.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Para isso, um descriptor deve indicar a qual região está associado.</a:t>
            </a:r>
            <a:r>
              <a:rPr lang="en-US" sz="2400" dirty="0">
                <a:latin typeface="+mn-lt"/>
              </a:rPr>
              <a:t> 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Um descritor pode descrever parâmetros sobre a apresentação das mídias, incluindo a região onde será apresentada, seu volume, sua transparência, entre outros.</a:t>
            </a:r>
            <a:endParaRPr lang="en-US" b="1" dirty="0"/>
          </a:p>
          <a:p>
            <a:pPr>
              <a:buSzPct val="45000"/>
            </a:pPr>
            <a:endParaRPr lang="pt-BR" dirty="0"/>
          </a:p>
        </p:txBody>
      </p:sp>
      <p:pic>
        <p:nvPicPr>
          <p:cNvPr id="5" name="Picture 4" descr="C:\Users\jamil\AppData\Local\Microsoft\Windows\INetCache\Content.Word\descriptorBase.jpg">
            <a:extLst>
              <a:ext uri="{FF2B5EF4-FFF2-40B4-BE49-F238E27FC236}">
                <a16:creationId xmlns:a16="http://schemas.microsoft.com/office/drawing/2014/main" xmlns="" id="{7CE0F937-72F4-4E71-8603-5883A5C2AC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92" y="4713254"/>
            <a:ext cx="5742175" cy="1765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39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4F14A-8661-41CB-B73A-907802F84B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 lvl="0"/>
            <a:r>
              <a:rPr lang="en-US" dirty="0" err="1"/>
              <a:t>Estrutura</a:t>
            </a:r>
            <a:r>
              <a:rPr lang="en-US" dirty="0"/>
              <a:t> de um </a:t>
            </a:r>
            <a:r>
              <a:rPr lang="en-US" dirty="0" err="1"/>
              <a:t>documento</a:t>
            </a:r>
            <a:r>
              <a:rPr lang="en-US" dirty="0"/>
              <a:t> NCL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F972FA-2EE8-4B61-A895-7AC279CF0B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Body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No body são inseridas as mídias (nós), portas, links e âncoras .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b="1" dirty="0" err="1"/>
              <a:t>Mídias</a:t>
            </a:r>
            <a:r>
              <a:rPr lang="en-US" b="1" dirty="0"/>
              <a:t> (Media)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inserimos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mídias</a:t>
            </a:r>
            <a:r>
              <a:rPr lang="en-US" dirty="0"/>
              <a:t>, o </a:t>
            </a:r>
            <a:r>
              <a:rPr lang="en-US" dirty="0" err="1"/>
              <a:t>formato</a:t>
            </a:r>
            <a:r>
              <a:rPr lang="en-US" dirty="0"/>
              <a:t> da </a:t>
            </a:r>
            <a:r>
              <a:rPr lang="en-US" dirty="0" err="1"/>
              <a:t>mídia</a:t>
            </a:r>
            <a:r>
              <a:rPr lang="en-US" dirty="0"/>
              <a:t> que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usada</a:t>
            </a:r>
            <a:r>
              <a:rPr lang="en-US" dirty="0"/>
              <a:t> no document.</a:t>
            </a:r>
          </a:p>
          <a:p>
            <a:pPr marL="914400" lvl="2" indent="0">
              <a:buSzPct val="45000"/>
              <a:buNone/>
            </a:pPr>
            <a:endParaRPr lang="en-US" dirty="0"/>
          </a:p>
          <a:p>
            <a:pPr lvl="2">
              <a:buSzPct val="45000"/>
              <a:buFont typeface="StarSymbol"/>
              <a:buChar char="●"/>
            </a:pPr>
            <a:endParaRPr lang="en-US" b="1" dirty="0"/>
          </a:p>
        </p:txBody>
      </p:sp>
      <p:pic>
        <p:nvPicPr>
          <p:cNvPr id="5" name="Picture 4" descr="C:\Users\jamil\AppData\Local\Microsoft\Windows\INetCache\Content.Word\midiaNós.jpg">
            <a:extLst>
              <a:ext uri="{FF2B5EF4-FFF2-40B4-BE49-F238E27FC236}">
                <a16:creationId xmlns:a16="http://schemas.microsoft.com/office/drawing/2014/main" xmlns="" id="{C64E430D-0B0B-46F4-8003-3A6C6EEBF8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87" y="3678259"/>
            <a:ext cx="7005233" cy="14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3B0F47A-94E3-4015-97DC-8B7E41958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73" y="5357075"/>
            <a:ext cx="3367040" cy="176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68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4F14A-8661-41CB-B73A-907802F84B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 lvl="0"/>
            <a:r>
              <a:rPr lang="en-US" dirty="0" err="1"/>
              <a:t>Estrutura</a:t>
            </a:r>
            <a:r>
              <a:rPr lang="en-US" dirty="0"/>
              <a:t> de um </a:t>
            </a:r>
            <a:r>
              <a:rPr lang="en-US" dirty="0" err="1"/>
              <a:t>documento</a:t>
            </a:r>
            <a:r>
              <a:rPr lang="en-US" dirty="0"/>
              <a:t> NCL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F972FA-2EE8-4B61-A895-7AC279CF0B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Port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Atráves das portas podemos ter acesso ao conteúdo de um contexto.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dirty="0">
                <a:solidFill>
                  <a:srgbClr val="FF0000"/>
                </a:solidFill>
              </a:rPr>
              <a:t>OBS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todo</a:t>
            </a:r>
            <a:r>
              <a:rPr lang="en-US" dirty="0">
                <a:solidFill>
                  <a:srgbClr val="FF0000"/>
                </a:solidFill>
              </a:rPr>
              <a:t> document </a:t>
            </a:r>
            <a:r>
              <a:rPr lang="en-US" dirty="0" err="1">
                <a:solidFill>
                  <a:srgbClr val="FF0000"/>
                </a:solidFill>
              </a:rPr>
              <a:t>precisa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pelo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uma</a:t>
            </a:r>
            <a:r>
              <a:rPr lang="en-US" dirty="0">
                <a:solidFill>
                  <a:srgbClr val="FF0000"/>
                </a:solidFill>
              </a:rPr>
              <a:t> porta.</a:t>
            </a:r>
            <a:endParaRPr lang="pt-BR" dirty="0">
              <a:solidFill>
                <a:srgbClr val="FF0000"/>
              </a:solidFill>
            </a:endParaRPr>
          </a:p>
          <a:p>
            <a:pPr lvl="1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5" name="Picture 4" descr="C:\Users\jamil\AppData\Local\Microsoft\Windows\INetCache\Content.Word\port.jpg">
            <a:extLst>
              <a:ext uri="{FF2B5EF4-FFF2-40B4-BE49-F238E27FC236}">
                <a16:creationId xmlns:a16="http://schemas.microsoft.com/office/drawing/2014/main" xmlns="" id="{662777C2-C2E9-40E3-BA5F-9EE72B3A19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65" y="3874221"/>
            <a:ext cx="6028867" cy="7442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99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4F14A-8661-41CB-B73A-907802F84B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 lvl="0"/>
            <a:r>
              <a:rPr lang="en-US" dirty="0" err="1"/>
              <a:t>Estrutura</a:t>
            </a:r>
            <a:r>
              <a:rPr lang="en-US" dirty="0"/>
              <a:t> de um </a:t>
            </a:r>
            <a:r>
              <a:rPr lang="en-US" dirty="0" err="1"/>
              <a:t>documento</a:t>
            </a:r>
            <a:r>
              <a:rPr lang="en-US" dirty="0"/>
              <a:t> NCL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F972FA-2EE8-4B61-A895-7AC279CF0B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Links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Através dos links podemos sincronizar os eventos em um programa NCL.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Por exemplo, os links servem para iniciar a execução de uma mídia simultaneamente com outra, define também seu término.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Os links definem os relacionamentos de sincronização entre os nós e a interatividade do programa.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5" name="Picture 4" descr="C:\Users\jamil\AppData\Local\Microsoft\Windows\INetCache\Content.Word\linkExemplo.jpg">
            <a:extLst>
              <a:ext uri="{FF2B5EF4-FFF2-40B4-BE49-F238E27FC236}">
                <a16:creationId xmlns:a16="http://schemas.microsoft.com/office/drawing/2014/main" xmlns="" id="{98EF68E0-CDF8-46D1-9918-965D469FED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01" y="4967785"/>
            <a:ext cx="6186040" cy="1696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697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4F14A-8661-41CB-B73A-907802F84B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 lvl="0"/>
            <a:r>
              <a:rPr lang="en-US" dirty="0" err="1">
                <a:latin typeface="Titillium Web"/>
              </a:rPr>
              <a:t>Estrutura</a:t>
            </a:r>
            <a:r>
              <a:rPr lang="en-US" dirty="0">
                <a:latin typeface="Titillium Web"/>
              </a:rPr>
              <a:t> de um </a:t>
            </a:r>
            <a:r>
              <a:rPr lang="en-US" dirty="0" err="1">
                <a:latin typeface="Titillium Web"/>
              </a:rPr>
              <a:t>documento</a:t>
            </a:r>
            <a:r>
              <a:rPr lang="en-US" dirty="0">
                <a:latin typeface="Titillium Web"/>
              </a:rPr>
              <a:t> NCL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F972FA-2EE8-4B61-A895-7AC279CF0B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Context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 err="1"/>
              <a:t>Contextos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para </a:t>
            </a:r>
            <a:r>
              <a:rPr lang="en-US" dirty="0" err="1"/>
              <a:t>estruturar</a:t>
            </a:r>
            <a:r>
              <a:rPr lang="en-US" dirty="0"/>
              <a:t> um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hipermídia</a:t>
            </a:r>
            <a:r>
              <a:rPr lang="en-US" dirty="0"/>
              <a:t>.</a:t>
            </a:r>
          </a:p>
          <a:p>
            <a:pPr lvl="1">
              <a:buSzPct val="45000"/>
              <a:buFont typeface="StarSymbol"/>
              <a:buChar char="●"/>
            </a:pP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Um context </a:t>
            </a:r>
            <a:r>
              <a:rPr lang="en-US" dirty="0" err="1"/>
              <a:t>agrupa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</a:t>
            </a:r>
            <a:r>
              <a:rPr lang="en-US" smtClean="0"/>
              <a:t>mídia</a:t>
            </a:r>
            <a:r>
              <a:rPr lang="en-US" dirty="0" smtClean="0"/>
              <a:t> </a:t>
            </a:r>
            <a:r>
              <a:rPr lang="en-US" dirty="0"/>
              <a:t>e links.</a:t>
            </a:r>
          </a:p>
          <a:p>
            <a:pPr lvl="1">
              <a:buSzPct val="45000"/>
              <a:buFont typeface="StarSymbol"/>
              <a:buChar char="●"/>
            </a:pP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contextos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aninhados</a:t>
            </a:r>
            <a:r>
              <a:rPr lang="en-US" dirty="0"/>
              <a:t> para </a:t>
            </a:r>
            <a:r>
              <a:rPr lang="en-US" dirty="0" err="1"/>
              <a:t>refletir</a:t>
            </a:r>
            <a:r>
              <a:rPr lang="en-US" dirty="0"/>
              <a:t> a </a:t>
            </a:r>
            <a:r>
              <a:rPr lang="en-US" dirty="0" err="1"/>
              <a:t>estrutura</a:t>
            </a:r>
            <a:r>
              <a:rPr lang="en-US" dirty="0"/>
              <a:t> do </a:t>
            </a:r>
            <a:r>
              <a:rPr lang="en-US" dirty="0" err="1"/>
              <a:t>documento</a:t>
            </a:r>
            <a:r>
              <a:rPr lang="en-US" dirty="0"/>
              <a:t> e </a:t>
            </a:r>
            <a:r>
              <a:rPr lang="en-US" dirty="0" err="1"/>
              <a:t>ajudar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r>
              <a:rPr lang="en-US" dirty="0"/>
              <a:t> dos </a:t>
            </a:r>
            <a:r>
              <a:rPr lang="en-US" dirty="0" err="1"/>
              <a:t>segmentos</a:t>
            </a:r>
            <a:r>
              <a:rPr lang="en-US" dirty="0"/>
              <a:t> do </a:t>
            </a:r>
            <a:r>
              <a:rPr lang="en-US" dirty="0" err="1"/>
              <a:t>programa</a:t>
            </a:r>
            <a:r>
              <a:rPr lang="en-US" dirty="0"/>
              <a:t>.</a:t>
            </a:r>
          </a:p>
          <a:p>
            <a:pPr lvl="1">
              <a:buSzPct val="45000"/>
              <a:buFont typeface="StarSymbol"/>
              <a:buChar char="●"/>
            </a:pP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O body é um </a:t>
            </a:r>
            <a:r>
              <a:rPr lang="en-US" dirty="0" err="1"/>
              <a:t>caso</a:t>
            </a:r>
            <a:r>
              <a:rPr lang="en-US" dirty="0"/>
              <a:t> particular de </a:t>
            </a:r>
            <a:r>
              <a:rPr lang="en-US" dirty="0" err="1"/>
              <a:t>contextos</a:t>
            </a:r>
            <a:r>
              <a:rPr lang="en-US" dirty="0"/>
              <a:t>.</a:t>
            </a:r>
          </a:p>
          <a:p>
            <a:pPr lvl="1">
              <a:buSzPct val="45000"/>
              <a:buFont typeface="StarSymbo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9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4F14A-8661-41CB-B73A-907802F84B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 lvl="0"/>
            <a:r>
              <a:rPr lang="en-US" dirty="0" err="1"/>
              <a:t>Roteiro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F972FA-2EE8-4B61-A895-7AC279CF0B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Introduçao</a:t>
            </a:r>
            <a:endParaRPr lang="en-US" dirty="0"/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O que é o NCL?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Estrutura</a:t>
            </a:r>
            <a:r>
              <a:rPr lang="en-US" dirty="0"/>
              <a:t> de um </a:t>
            </a:r>
            <a:r>
              <a:rPr lang="en-US" dirty="0" err="1"/>
              <a:t>documento</a:t>
            </a:r>
            <a:r>
              <a:rPr lang="en-US" dirty="0"/>
              <a:t> NCL?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Exemplo</a:t>
            </a:r>
            <a:r>
              <a:rPr lang="en-US" dirty="0"/>
              <a:t>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Exercício</a:t>
            </a:r>
            <a:endParaRPr lang="en-US" dirty="0"/>
          </a:p>
          <a:p>
            <a:pPr lvl="0">
              <a:buSzPct val="45000"/>
            </a:pPr>
            <a:endParaRPr lang="en-US" dirty="0"/>
          </a:p>
          <a:p>
            <a:pPr marL="457200" lvl="1" indent="0" hangingPunct="0">
              <a:spcBef>
                <a:spcPts val="1417"/>
              </a:spcBef>
              <a:buSzPct val="75000"/>
              <a:buNone/>
            </a:pPr>
            <a:endParaRPr lang="en-US" sz="2800" dirty="0">
              <a:latin typeface="Titillium Web" pitchFamily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4F14A-8661-41CB-B73A-907802F84B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 lvl="0"/>
            <a:r>
              <a:rPr lang="en-US" dirty="0" err="1"/>
              <a:t>Estrutura</a:t>
            </a:r>
            <a:r>
              <a:rPr lang="en-US" dirty="0"/>
              <a:t> de um </a:t>
            </a:r>
            <a:r>
              <a:rPr lang="en-US" dirty="0" err="1"/>
              <a:t>documento</a:t>
            </a:r>
            <a:r>
              <a:rPr lang="en-US" dirty="0"/>
              <a:t> NCL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F972FA-2EE8-4B61-A895-7AC279CF0B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Âncoras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As âncoras são pontos de entrada para os nós de mídia ou contextos.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Em outras palavras representa um trecho no </a:t>
            </a:r>
            <a:r>
              <a:rPr lang="pt-BR" u="sng" dirty="0"/>
              <a:t>tempo</a:t>
            </a:r>
            <a:r>
              <a:rPr lang="pt-BR" dirty="0"/>
              <a:t> ou </a:t>
            </a:r>
            <a:r>
              <a:rPr lang="pt-BR" u="sng" dirty="0"/>
              <a:t>espaço</a:t>
            </a:r>
            <a:r>
              <a:rPr lang="pt-BR" dirty="0"/>
              <a:t> da mídia a que pertence. Existem 2 tipos de âncora de atributo e de conteúdo</a:t>
            </a:r>
            <a:endParaRPr lang="en-US" dirty="0"/>
          </a:p>
        </p:txBody>
      </p:sp>
      <p:pic>
        <p:nvPicPr>
          <p:cNvPr id="5" name="Picture 4" descr="C:\Users\jamil\AppData\Local\Microsoft\Windows\INetCache\Content.Word\ancoraConteudo.jpg">
            <a:extLst>
              <a:ext uri="{FF2B5EF4-FFF2-40B4-BE49-F238E27FC236}">
                <a16:creationId xmlns:a16="http://schemas.microsoft.com/office/drawing/2014/main" xmlns="" id="{43554C5E-5BB7-4D73-9358-7FFFB55131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25" y="4110412"/>
            <a:ext cx="5842942" cy="128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jamil\AppData\Local\Microsoft\Windows\INetCache\Content.Word\ancoraDeAtributo.jpg">
            <a:extLst>
              <a:ext uri="{FF2B5EF4-FFF2-40B4-BE49-F238E27FC236}">
                <a16:creationId xmlns:a16="http://schemas.microsoft.com/office/drawing/2014/main" xmlns="" id="{DE195069-8E59-4363-83F1-0DE8EEF31A3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122" y="5367556"/>
            <a:ext cx="5583658" cy="1673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519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4F14A-8661-41CB-B73A-907802F84B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 lvl="0"/>
            <a:r>
              <a:rPr lang="en-US" dirty="0">
                <a:latin typeface="Titillium Web"/>
              </a:rPr>
              <a:t>Connector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F972FA-2EE8-4B61-A895-7AC279CF0B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SzPct val="45000"/>
              <a:buFont typeface="StarSymbol"/>
              <a:buChar char="●"/>
            </a:pPr>
            <a:r>
              <a:rPr lang="en-US" b="1" dirty="0"/>
              <a:t>Connector Base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Os conectores definem como os links são ativados e o que eles disparam.</a:t>
            </a:r>
          </a:p>
          <a:p>
            <a:pPr marL="457200" lvl="1" indent="0">
              <a:buSzPct val="45000"/>
              <a:buNone/>
            </a:pPr>
            <a:endParaRPr lang="en-US" b="1" dirty="0"/>
          </a:p>
        </p:txBody>
      </p:sp>
      <p:pic>
        <p:nvPicPr>
          <p:cNvPr id="5" name="Picture 4" descr="C:\Users\jamil\AppData\Local\Microsoft\Windows\INetCache\Content.Word\connectorBase.jpg">
            <a:extLst>
              <a:ext uri="{FF2B5EF4-FFF2-40B4-BE49-F238E27FC236}">
                <a16:creationId xmlns:a16="http://schemas.microsoft.com/office/drawing/2014/main" xmlns="" id="{8D6CC35D-2D40-4841-863D-02460FAE9F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9" y="3449955"/>
            <a:ext cx="6446951" cy="1308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8795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4F14A-8661-41CB-B73A-907802F84B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 lvl="0"/>
            <a:r>
              <a:rPr lang="en-US" dirty="0" err="1">
                <a:latin typeface="Titillium Web"/>
              </a:rPr>
              <a:t>Exemplo</a:t>
            </a:r>
            <a:r>
              <a:rPr lang="en-US" dirty="0">
                <a:latin typeface="Titillium Web"/>
              </a:rPr>
              <a:t> de Código</a:t>
            </a:r>
          </a:p>
        </p:txBody>
      </p:sp>
      <p:pic>
        <p:nvPicPr>
          <p:cNvPr id="1026" name="Picture 2" descr="C:\Users\jamile.s.santos\Downloads\CodigoBasic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55" y="1270954"/>
            <a:ext cx="7233288" cy="565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23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4F14A-8661-41CB-B73A-907802F84B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 lvl="0"/>
            <a:r>
              <a:rPr lang="en-US" dirty="0" err="1">
                <a:latin typeface="Titillium Web"/>
              </a:rPr>
              <a:t>Exercício</a:t>
            </a:r>
            <a:endParaRPr lang="en-US" dirty="0">
              <a:latin typeface="Titillium Web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F972FA-2EE8-4B61-A895-7AC279CF0B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SzPct val="45000"/>
              <a:buFont typeface="StarSymbol"/>
              <a:buChar char="●"/>
            </a:pPr>
            <a:r>
              <a:rPr lang="en-US" dirty="0"/>
              <a:t> </a:t>
            </a:r>
            <a:r>
              <a:rPr lang="en-US" dirty="0" err="1"/>
              <a:t>Faça</a:t>
            </a:r>
            <a:r>
              <a:rPr lang="en-US" dirty="0"/>
              <a:t> um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multimídia</a:t>
            </a:r>
            <a:r>
              <a:rPr lang="en-US" dirty="0"/>
              <a:t> que </a:t>
            </a:r>
            <a:r>
              <a:rPr lang="en-US" dirty="0" err="1"/>
              <a:t>mostre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mídias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condições</a:t>
            </a:r>
            <a:r>
              <a:rPr lang="en-US" dirty="0"/>
              <a:t>: um </a:t>
            </a:r>
            <a:r>
              <a:rPr lang="en-US" dirty="0" err="1"/>
              <a:t>vídeo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apresentado</a:t>
            </a:r>
            <a:r>
              <a:rPr lang="en-US" dirty="0"/>
              <a:t> </a:t>
            </a:r>
            <a:r>
              <a:rPr lang="en-US" dirty="0" err="1"/>
              <a:t>primeiro</a:t>
            </a:r>
            <a:r>
              <a:rPr lang="en-US" dirty="0"/>
              <a:t>, e </a:t>
            </a:r>
            <a:r>
              <a:rPr lang="en-US" dirty="0" err="1"/>
              <a:t>após</a:t>
            </a:r>
            <a:r>
              <a:rPr lang="en-US" dirty="0"/>
              <a:t> 10s </a:t>
            </a:r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.</a:t>
            </a:r>
          </a:p>
          <a:p>
            <a:pPr>
              <a:buSzPct val="45000"/>
              <a:buFont typeface="StarSymbo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86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993634D-6275-48B8-9780-E42F25AFF7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5C5A7B7-34E2-4DF8-9703-D276DEFB4877}"/>
              </a:ext>
            </a:extLst>
          </p:cNvPr>
          <p:cNvSpPr txBox="1"/>
          <p:nvPr/>
        </p:nvSpPr>
        <p:spPr>
          <a:xfrm>
            <a:off x="502920" y="3363421"/>
            <a:ext cx="90716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lvl="0" algn="ctr" hangingPunct="0"/>
            <a:r>
              <a:rPr lang="en-US" sz="5400" dirty="0">
                <a:latin typeface="Oswald Regular" pitchFamily="18"/>
                <a:ea typeface="DejaVu Sans" pitchFamily="2"/>
                <a:cs typeface="Noto Sans Devanagari" pitchFamily="2"/>
              </a:rPr>
              <a:t>Nested Context Language - NCL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A40D3DE-6948-476F-9AFD-4D056B95D0AA}"/>
              </a:ext>
            </a:extLst>
          </p:cNvPr>
          <p:cNvSpPr txBox="1"/>
          <p:nvPr/>
        </p:nvSpPr>
        <p:spPr>
          <a:xfrm>
            <a:off x="509760" y="4702313"/>
            <a:ext cx="9071640" cy="21852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ctr" rtl="0" hangingPunct="0">
              <a:buNone/>
              <a:tabLst/>
            </a:pPr>
            <a:r>
              <a:rPr lang="en-US" sz="3200" b="0" i="0" u="none" strike="noStrike" kern="1200" cap="none" dirty="0" err="1">
                <a:ln>
                  <a:noFill/>
                </a:ln>
                <a:latin typeface="Titillium Web" pitchFamily="18"/>
                <a:ea typeface="DejaVu Sans" pitchFamily="2"/>
                <a:cs typeface="Noto Sans Devanagari" pitchFamily="2"/>
              </a:rPr>
              <a:t>Dúvidas</a:t>
            </a:r>
            <a:endParaRPr lang="en-US" sz="3200" b="0" i="0" u="none" strike="noStrike" kern="1200" cap="none" dirty="0">
              <a:ln>
                <a:noFill/>
              </a:ln>
              <a:latin typeface="Titillium Web" pitchFamily="18"/>
              <a:ea typeface="DejaVu Sans" pitchFamily="2"/>
              <a:cs typeface="Noto Sans Devanagari" pitchFamily="2"/>
            </a:endParaRPr>
          </a:p>
          <a:p>
            <a:pPr marL="0" marR="0" lvl="0" indent="0" algn="ctr" rtl="0" hangingPunct="0">
              <a:buNone/>
              <a:tabLst/>
            </a:pPr>
            <a:endParaRPr lang="en-US" sz="3200" b="0" i="0" u="none" strike="noStrike" kern="1200" cap="none" dirty="0">
              <a:ln>
                <a:noFill/>
              </a:ln>
              <a:latin typeface="Titillium Web" pitchFamily="18"/>
              <a:ea typeface="DejaVu Sans" pitchFamily="2"/>
              <a:cs typeface="Noto Sans Devanagari" pitchFamily="2"/>
            </a:endParaRPr>
          </a:p>
          <a:p>
            <a:pPr marL="0" marR="0" lvl="0" indent="0" algn="ctr" rtl="0" hangingPunct="0">
              <a:buNone/>
              <a:tabLst/>
            </a:pPr>
            <a:endParaRPr lang="en-US" sz="3200" b="0" i="0" u="none" strike="noStrike" kern="1200" cap="none" dirty="0">
              <a:ln>
                <a:noFill/>
              </a:ln>
              <a:latin typeface="Titillium Web" pitchFamily="18"/>
              <a:ea typeface="DejaVu Sans" pitchFamily="2"/>
              <a:cs typeface="Noto Sans Devanagari" pitchFamily="2"/>
            </a:endParaRPr>
          </a:p>
          <a:p>
            <a:pPr lvl="0" hangingPunct="0"/>
            <a:r>
              <a:rPr lang="en-US" sz="2300" dirty="0" err="1">
                <a:latin typeface="Titillium Web" pitchFamily="18"/>
                <a:ea typeface="DejaVu Sans" pitchFamily="2"/>
                <a:cs typeface="Noto Sans Devanagari" pitchFamily="2"/>
              </a:rPr>
              <a:t>Treinamento</a:t>
            </a:r>
            <a:r>
              <a:rPr lang="en-US" sz="2300" dirty="0">
                <a:latin typeface="Titillium Web" pitchFamily="18"/>
                <a:ea typeface="DejaVu Sans" pitchFamily="2"/>
                <a:cs typeface="Noto Sans Devanagari" pitchFamily="2"/>
              </a:rPr>
              <a:t> </a:t>
            </a:r>
            <a:r>
              <a:rPr lang="en-US" sz="2300" dirty="0" err="1">
                <a:latin typeface="Titillium Web" pitchFamily="18"/>
                <a:ea typeface="DejaVu Sans" pitchFamily="2"/>
                <a:cs typeface="Noto Sans Devanagari" pitchFamily="2"/>
              </a:rPr>
              <a:t>sobre</a:t>
            </a:r>
            <a:r>
              <a:rPr lang="en-US" sz="2300" dirty="0">
                <a:latin typeface="Titillium Web" pitchFamily="18"/>
                <a:ea typeface="DejaVu Sans" pitchFamily="2"/>
                <a:cs typeface="Noto Sans Devanagari" pitchFamily="2"/>
              </a:rPr>
              <a:t> NCL</a:t>
            </a:r>
          </a:p>
          <a:p>
            <a:pPr lvl="0" hangingPunct="0"/>
            <a:r>
              <a:rPr lang="en-US" sz="2300" dirty="0">
                <a:latin typeface="Titillium Web" pitchFamily="18"/>
                <a:ea typeface="DejaVu Sans" pitchFamily="2"/>
                <a:cs typeface="Noto Sans Devanagari" pitchFamily="2"/>
              </a:rPr>
              <a:t>jamile.santos@ifba.edu.br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2C5547-5575-4FD7-A6F1-A37FB11D7E4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234320" y="402120"/>
            <a:ext cx="1609560" cy="191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tillium Web"/>
              </a:rP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 primeira transmissão da TV digital no Brasil foi em 2007.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Som e imagem de alta resolução.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Padrão utilizado no Brasil foi criado baseado no padrão japonês.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Mas o padrão Brasileiro foi inteiramente desenvolvido no Brasil.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718" y="3018763"/>
            <a:ext cx="5004128" cy="275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18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tillium Web"/>
              </a:rP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700" dirty="0"/>
              <a:t>O padrão brasileiro foi criado espcialmente para atender as necessidades do Brasil.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700" dirty="0"/>
              <a:t>Para criação das aplicações é necessário um middleware, o nosso é chamado </a:t>
            </a:r>
            <a:r>
              <a:rPr lang="pt-BR" sz="2700" b="1" dirty="0"/>
              <a:t>Ginga</a:t>
            </a:r>
            <a:r>
              <a:rPr lang="pt-BR" sz="27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700" dirty="0"/>
              <a:t>O ginga provê uma arquitetura que oferece suporte a construções de aplicações em NCL e Java.</a:t>
            </a:r>
          </a:p>
        </p:txBody>
      </p:sp>
      <p:pic>
        <p:nvPicPr>
          <p:cNvPr id="2050" name="Picture 2" descr="Resultado de imagem para ginga tv dig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793" y="1760874"/>
            <a:ext cx="3309147" cy="19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tps://www.sharelatex.com/project/596be96bd094287443567587/file/597e5cdaca5686f65d5a9ad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3" name="Picture 5" descr="C:\Users\jamile.s.santos\Downloads\ging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39" y="3972910"/>
            <a:ext cx="4651056" cy="282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11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tillium Web"/>
              </a:rP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O Ginga é </a:t>
            </a:r>
            <a:r>
              <a:rPr lang="pt-BR" i="1" dirty="0"/>
              <a:t>open source</a:t>
            </a:r>
            <a:r>
              <a:rPr lang="pt-BR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Com ele podemos construir aplicações para TV digital com interatividade.</a:t>
            </a:r>
          </a:p>
        </p:txBody>
      </p:sp>
      <p:pic>
        <p:nvPicPr>
          <p:cNvPr id="5" name="Content Placeholder 4" descr="Resultado de imagem para receptor ou conversor digital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" t="15765" r="5634" b="12941"/>
          <a:stretch/>
        </p:blipFill>
        <p:spPr bwMode="auto">
          <a:xfrm>
            <a:off x="5265683" y="1776543"/>
            <a:ext cx="3420213" cy="22283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4" name="Picture 2" descr="C:\Users\jamile.s.santos\Pictures\controleging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683" y="4557659"/>
            <a:ext cx="3810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52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4F14A-8661-41CB-B73A-907802F84B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O que é o NCL?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F972FA-2EE8-4B61-A895-7AC279CF0B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pt-BR" dirty="0"/>
              <a:t> NCL é uma linguagem declarativa de domínio específico baseada  no modelo NCM e em XML.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dirty="0"/>
              <a:t> É utilizada para desenvolvimento de aplicações para TV Digital.</a:t>
            </a:r>
          </a:p>
          <a:p>
            <a:pPr>
              <a:buSzPct val="45000"/>
              <a:buFont typeface="StarSymbol"/>
              <a:buChar char="●"/>
            </a:pPr>
            <a:r>
              <a:rPr lang="pt-BR" dirty="0"/>
              <a:t> Através dela construímos aplicações interativas para TV digital.</a:t>
            </a:r>
            <a:endParaRPr lang="en-US" dirty="0"/>
          </a:p>
          <a:p>
            <a:pPr>
              <a:buSzPct val="45000"/>
            </a:pPr>
            <a:r>
              <a:rPr lang="pt-BR" dirty="0"/>
              <a:t> </a:t>
            </a:r>
          </a:p>
          <a:p>
            <a:pPr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pt-BR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1026" name="Picture 2" descr="C:\Users\jamile.s.santos\Downloads\newsflash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57" y="4729655"/>
            <a:ext cx="3577341" cy="214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11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515C92-21B3-4FB5-BB42-B16F0094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0F379F-5E18-43E3-80D2-5735ABBD44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apresentar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Mídias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Uma </a:t>
            </a:r>
            <a:r>
              <a:rPr lang="en-US" dirty="0" err="1"/>
              <a:t>mídia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um </a:t>
            </a:r>
            <a:r>
              <a:rPr lang="en-US" dirty="0" err="1"/>
              <a:t>nó</a:t>
            </a:r>
            <a:r>
              <a:rPr lang="en-US" dirty="0"/>
              <a:t> de um </a:t>
            </a:r>
            <a:r>
              <a:rPr lang="en-US" dirty="0" err="1"/>
              <a:t>documento</a:t>
            </a:r>
            <a:r>
              <a:rPr lang="en-US" dirty="0"/>
              <a:t> 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relacionado</a:t>
            </a:r>
            <a:r>
              <a:rPr lang="en-US" dirty="0"/>
              <a:t> a um descriptor.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3C07EF7-6EAA-4730-A7EF-77CDEF40D9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99" y="2448731"/>
            <a:ext cx="4732200" cy="2475787"/>
          </a:xfrm>
        </p:spPr>
      </p:pic>
    </p:spTree>
    <p:extLst>
      <p:ext uri="{BB962C8B-B14F-4D97-AF65-F5344CB8AC3E}">
        <p14:creationId xmlns:p14="http://schemas.microsoft.com/office/powerpoint/2010/main" val="162208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DCE4B-D789-46FA-8DE0-1168670A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83D8C4-0E83-4567-9DE9-F402072870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mídia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apresentada</a:t>
            </a:r>
            <a:r>
              <a:rPr lang="en-US" dirty="0"/>
              <a:t>, </a:t>
            </a:r>
            <a:r>
              <a:rPr lang="en-US" dirty="0" err="1"/>
              <a:t>precisamos</a:t>
            </a:r>
            <a:r>
              <a:rPr lang="en-US" dirty="0"/>
              <a:t> saber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mídia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exibida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Fazemos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b="1" dirty="0"/>
              <a:t>Regions.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Nelas</a:t>
            </a:r>
            <a:r>
              <a:rPr lang="en-US" dirty="0"/>
              <a:t> </a:t>
            </a:r>
            <a:r>
              <a:rPr lang="en-US" dirty="0" err="1"/>
              <a:t>definimos</a:t>
            </a:r>
            <a:r>
              <a:rPr lang="en-US" dirty="0"/>
              <a:t> o </a:t>
            </a:r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as </a:t>
            </a:r>
            <a:r>
              <a:rPr lang="en-US" dirty="0" err="1"/>
              <a:t>mídias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mostradas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2B9D0E1-5181-4B14-9E02-AF1DA4FF25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46" y="2692613"/>
            <a:ext cx="3122907" cy="3493945"/>
          </a:xfrm>
        </p:spPr>
      </p:pic>
    </p:spTree>
    <p:extLst>
      <p:ext uri="{BB962C8B-B14F-4D97-AF65-F5344CB8AC3E}">
        <p14:creationId xmlns:p14="http://schemas.microsoft.com/office/powerpoint/2010/main" val="48821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F6FA69-4AFE-4CAD-AD9F-EFA91CA1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FF3CE2-E5C8-4B38-859E-72B2819683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Depois</a:t>
            </a:r>
            <a:r>
              <a:rPr lang="en-US" dirty="0"/>
              <a:t> que </a:t>
            </a:r>
            <a:r>
              <a:rPr lang="en-US" dirty="0" err="1"/>
              <a:t>definimos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a </a:t>
            </a:r>
            <a:r>
              <a:rPr lang="en-US" dirty="0" err="1"/>
              <a:t>mídia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mostrada</a:t>
            </a:r>
            <a:r>
              <a:rPr lang="en-US" dirty="0"/>
              <a:t>, </a:t>
            </a: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mostrada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Isso</a:t>
            </a:r>
            <a:r>
              <a:rPr lang="en-US" dirty="0"/>
              <a:t> é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dos </a:t>
            </a:r>
            <a:r>
              <a:rPr lang="en-US" b="1" dirty="0"/>
              <a:t>descriptors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1FB4381-70E9-4882-8230-DDB2EAAAD0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83" y="3068104"/>
            <a:ext cx="4478161" cy="1336415"/>
          </a:xfrm>
        </p:spPr>
      </p:pic>
    </p:spTree>
    <p:extLst>
      <p:ext uri="{BB962C8B-B14F-4D97-AF65-F5344CB8AC3E}">
        <p14:creationId xmlns:p14="http://schemas.microsoft.com/office/powerpoint/2010/main" val="2048018022"/>
      </p:ext>
    </p:extLst>
  </p:cSld>
  <p:clrMapOvr>
    <a:masterClrMapping/>
  </p:clrMapOvr>
</p:sld>
</file>

<file path=ppt/theme/theme1.xml><?xml version="1.0" encoding="utf-8"?>
<a:theme xmlns:a="http://schemas.openxmlformats.org/drawingml/2006/main" name="ads-slides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s-slides-templat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ds-slides-templat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830</Words>
  <Application>Microsoft Office PowerPoint</Application>
  <PresentationFormat>Custom</PresentationFormat>
  <Paragraphs>148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DejaVu Sans</vt:lpstr>
      <vt:lpstr>Noto Sans Devanagari</vt:lpstr>
      <vt:lpstr>Oswald Regular</vt:lpstr>
      <vt:lpstr>StarSymbol</vt:lpstr>
      <vt:lpstr>Times New Roman</vt:lpstr>
      <vt:lpstr>Titillium Web</vt:lpstr>
      <vt:lpstr>ads-slides-template</vt:lpstr>
      <vt:lpstr>ads-slides-template1</vt:lpstr>
      <vt:lpstr>ads-slides-template2</vt:lpstr>
      <vt:lpstr>PowerPoint Presentation</vt:lpstr>
      <vt:lpstr>Roteiro</vt:lpstr>
      <vt:lpstr>Introdução</vt:lpstr>
      <vt:lpstr>Introdução</vt:lpstr>
      <vt:lpstr>Introdução</vt:lpstr>
      <vt:lpstr>O que é o NCL?</vt:lpstr>
      <vt:lpstr>O que?</vt:lpstr>
      <vt:lpstr>Onde?</vt:lpstr>
      <vt:lpstr>Como?</vt:lpstr>
      <vt:lpstr>Quando?</vt:lpstr>
      <vt:lpstr>Estrutura de um documento NCL</vt:lpstr>
      <vt:lpstr>Estrutura de um documento NCL</vt:lpstr>
      <vt:lpstr>Head do Programa</vt:lpstr>
      <vt:lpstr>Region Base</vt:lpstr>
      <vt:lpstr>Descriptor Base</vt:lpstr>
      <vt:lpstr>Estrutura de um documento NCL</vt:lpstr>
      <vt:lpstr>Estrutura de um documento NCL</vt:lpstr>
      <vt:lpstr>Estrutura de um documento NCL</vt:lpstr>
      <vt:lpstr>Estrutura de um documento NCL</vt:lpstr>
      <vt:lpstr>Estrutura de um documento NCL</vt:lpstr>
      <vt:lpstr>Connector</vt:lpstr>
      <vt:lpstr>Exemplo de Código</vt:lpstr>
      <vt:lpstr>Exercício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Jamile Santos</dc:creator>
  <cp:lastModifiedBy>Jamile Santos</cp:lastModifiedBy>
  <cp:revision>62</cp:revision>
  <dcterms:created xsi:type="dcterms:W3CDTF">2017-05-04T11:37:15Z</dcterms:created>
  <dcterms:modified xsi:type="dcterms:W3CDTF">2017-09-30T22:58:05Z</dcterms:modified>
</cp:coreProperties>
</file>