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7419" autoAdjust="0"/>
  </p:normalViewPr>
  <p:slideViewPr>
    <p:cSldViewPr snapToGrid="0">
      <p:cViewPr varScale="1">
        <p:scale>
          <a:sx n="30" d="100"/>
          <a:sy n="30" d="100"/>
        </p:scale>
        <p:origin x="10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1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3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48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79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5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62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1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7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754CD-CF1F-4606-8D54-0514F17B79D4}" type="datetimeFigureOut">
              <a:rPr lang="es-CO" smtClean="0"/>
              <a:t>6/02/2023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94A6-55D2-45BC-A06E-43E061DF8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7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265842C-9518-41A7-AB27-36913BD7D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5" y="-4"/>
            <a:ext cx="11561905" cy="1004761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73F9265-9326-46DA-84BC-4466F37F3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39" y="0"/>
            <a:ext cx="11584682" cy="1004761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1F9087B-2ABA-40BE-B165-7C09CF8D2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22" y="0"/>
            <a:ext cx="11733942" cy="1004761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9AE4587-6CC1-4834-B018-E595D1B95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60" y="10047615"/>
            <a:ext cx="11574490" cy="1007619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B1526C4-D7EC-49F7-8BC1-CE69D74DF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12" y="10047615"/>
            <a:ext cx="11552397" cy="1007619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39582DF-38F0-4F7F-8AC7-E20265F179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539" y="10047615"/>
            <a:ext cx="11722724" cy="1007619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B32617E-58DB-4766-920B-A9DEAFB502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" y="20123806"/>
            <a:ext cx="11511352" cy="1053333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18B5475-D412-4E2E-B6FA-10E040F0F8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12" y="20123807"/>
            <a:ext cx="11613210" cy="105333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31AED86-113C-4FA5-9899-1A53F69C0F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186" y="20123807"/>
            <a:ext cx="11693713" cy="105333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86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BC1EB5-D515-489A-BE44-D0E33DAF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9" y="0"/>
            <a:ext cx="11564964" cy="1009790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F8B604-767C-4F69-BE72-C4AAE0A70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87" y="0"/>
            <a:ext cx="11564964" cy="944059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92E971-EF00-40CA-8B98-C1909CCEE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51" y="0"/>
            <a:ext cx="11603069" cy="925006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CBCEA7-27B0-43D9-B72D-948E930B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9533"/>
            <a:ext cx="11574490" cy="959301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68E91F-0258-4533-9BDB-70C3BEDC8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87" y="10097909"/>
            <a:ext cx="11600000" cy="1060952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C2EE82E-8DD4-406F-A265-FC9866E77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84" y="10097909"/>
            <a:ext cx="11504762" cy="10314286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83B252E-27E7-4F7E-8F42-5327656F6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7433"/>
            <a:ext cx="11638095" cy="1038095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17BDDE6-B0A8-4854-A275-ADFAF02BE6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87" y="20996612"/>
            <a:ext cx="11641175" cy="980259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CA3FD53-0227-4E57-99F9-8AB724124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562" y="20996612"/>
            <a:ext cx="11580952" cy="106000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AE5A7C0-3404-4FC2-9930-4F833D4C8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213" y="31037833"/>
            <a:ext cx="9609524" cy="496190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6299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Armando Millán Gómez</dc:creator>
  <cp:lastModifiedBy>Jorge Armando Millán Gómez</cp:lastModifiedBy>
  <cp:revision>2</cp:revision>
  <dcterms:created xsi:type="dcterms:W3CDTF">2023-02-07T03:04:20Z</dcterms:created>
  <dcterms:modified xsi:type="dcterms:W3CDTF">2023-02-07T03:22:19Z</dcterms:modified>
</cp:coreProperties>
</file>