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CEE2-178E-46E6-B3E0-D9929A53914A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C984-FAD6-4FDF-A246-9C070DC6D0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CEE2-178E-46E6-B3E0-D9929A53914A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C984-FAD6-4FDF-A246-9C070DC6D0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CEE2-178E-46E6-B3E0-D9929A53914A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C984-FAD6-4FDF-A246-9C070DC6D0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CEE2-178E-46E6-B3E0-D9929A53914A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C984-FAD6-4FDF-A246-9C070DC6D0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CEE2-178E-46E6-B3E0-D9929A53914A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C984-FAD6-4FDF-A246-9C070DC6D0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CEE2-178E-46E6-B3E0-D9929A53914A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C984-FAD6-4FDF-A246-9C070DC6D0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CEE2-178E-46E6-B3E0-D9929A53914A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C984-FAD6-4FDF-A246-9C070DC6D0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CEE2-178E-46E6-B3E0-D9929A53914A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C984-FAD6-4FDF-A246-9C070DC6D0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CEE2-178E-46E6-B3E0-D9929A53914A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C984-FAD6-4FDF-A246-9C070DC6D0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CEE2-178E-46E6-B3E0-D9929A53914A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C984-FAD6-4FDF-A246-9C070DC6D0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CEE2-178E-46E6-B3E0-D9929A53914A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C984-FAD6-4FDF-A246-9C070DC6D0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CEE2-178E-46E6-B3E0-D9929A53914A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BC984-FAD6-4FDF-A246-9C070DC6D0D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Nuevo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events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events.css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tyle for page body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tyle for spinning loader</a:t>
            </a:r>
          </a:p>
          <a:p>
            <a:r>
              <a:rPr lang="en-US" dirty="0" smtClean="0"/>
              <a:t>events.js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js</a:t>
            </a:r>
            <a:r>
              <a:rPr lang="en-US" dirty="0" smtClean="0"/>
              <a:t> script file </a:t>
            </a:r>
          </a:p>
          <a:p>
            <a:pPr lvl="2"/>
            <a:r>
              <a:rPr lang="en-US" dirty="0" smtClean="0"/>
              <a:t>Query the Eventful </a:t>
            </a:r>
            <a:r>
              <a:rPr lang="en-US" dirty="0" smtClean="0"/>
              <a:t>api</a:t>
            </a:r>
            <a:endParaRPr lang="en-US" dirty="0" smtClean="0"/>
          </a:p>
          <a:p>
            <a:pPr lvl="2"/>
            <a:r>
              <a:rPr lang="en-US" dirty="0" smtClean="0"/>
              <a:t>Populate the </a:t>
            </a:r>
            <a:r>
              <a:rPr lang="en-US" dirty="0" smtClean="0"/>
              <a:t>BootStrap</a:t>
            </a:r>
            <a:r>
              <a:rPr lang="en-US" dirty="0" smtClean="0"/>
              <a:t> wireframe template</a:t>
            </a:r>
          </a:p>
          <a:p>
            <a:r>
              <a:rPr lang="en-US" dirty="0" smtClean="0"/>
              <a:t>events.html</a:t>
            </a:r>
          </a:p>
          <a:p>
            <a:pPr lvl="1"/>
            <a:r>
              <a:rPr lang="en-US" dirty="0" smtClean="0"/>
              <a:t>Display events data to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Cross-Origin-Resource-Sharing CORS</a:t>
            </a:r>
          </a:p>
          <a:p>
            <a:pPr lvl="1"/>
            <a:r>
              <a:rPr lang="en-US" dirty="0" smtClean="0"/>
              <a:t>Chrome browser extension</a:t>
            </a:r>
          </a:p>
          <a:p>
            <a:pPr lvl="1"/>
            <a:r>
              <a:rPr lang="en-US" dirty="0" smtClean="0"/>
              <a:t>CORS anywhere proxy service</a:t>
            </a:r>
          </a:p>
          <a:p>
            <a:r>
              <a:rPr lang="en-US" dirty="0" smtClean="0"/>
              <a:t>New Bootstrap classes</a:t>
            </a:r>
          </a:p>
          <a:p>
            <a:pPr lvl="1"/>
            <a:r>
              <a:rPr lang="en-US" dirty="0" smtClean="0"/>
              <a:t>carousel</a:t>
            </a:r>
            <a:endParaRPr lang="en-US" dirty="0"/>
          </a:p>
          <a:p>
            <a:pPr lvl="1"/>
            <a:r>
              <a:rPr lang="en-US" dirty="0" smtClean="0"/>
              <a:t>featurette</a:t>
            </a:r>
            <a:endParaRPr lang="en-US" dirty="0" smtClean="0"/>
          </a:p>
          <a:p>
            <a:pPr lvl="1"/>
            <a:r>
              <a:rPr lang="en-US" dirty="0" smtClean="0"/>
              <a:t>Lead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escriptive list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Spinning loader</a:t>
            </a:r>
          </a:p>
          <a:p>
            <a:pPr lvl="1"/>
            <a:r>
              <a:rPr lang="en-US" dirty="0" smtClean="0"/>
              <a:t>CSS animation @</a:t>
            </a:r>
            <a:r>
              <a:rPr lang="en-US" dirty="0" smtClean="0"/>
              <a:t>keyframe</a:t>
            </a:r>
            <a:r>
              <a:rPr lang="en-US" dirty="0" smtClean="0"/>
              <a:t> </a:t>
            </a:r>
            <a:r>
              <a:rPr lang="en-US" dirty="0" smtClean="0"/>
              <a:t>WebKit</a:t>
            </a:r>
            <a:endParaRPr lang="en-US" dirty="0" smtClean="0"/>
          </a:p>
          <a:p>
            <a:pPr lvl="1"/>
            <a:r>
              <a:rPr lang="en-US" dirty="0" smtClean="0"/>
              <a:t>jquery</a:t>
            </a:r>
            <a:r>
              <a:rPr lang="en-US" dirty="0" smtClean="0"/>
              <a:t> .show() .hide() methods</a:t>
            </a:r>
          </a:p>
          <a:p>
            <a:r>
              <a:rPr lang="en-US" dirty="0" smtClean="0"/>
              <a:t> API access</a:t>
            </a:r>
          </a:p>
          <a:p>
            <a:pPr lvl="1"/>
            <a:r>
              <a:rPr lang="en-US" dirty="0" smtClean="0"/>
              <a:t>api.eventfult.com/</a:t>
            </a:r>
            <a:r>
              <a:rPr lang="en-US" dirty="0" smtClean="0"/>
              <a:t>js</a:t>
            </a:r>
            <a:r>
              <a:rPr lang="en-US" dirty="0" smtClean="0"/>
              <a:t>/</a:t>
            </a:r>
            <a:r>
              <a:rPr lang="en-US" dirty="0" smtClean="0"/>
              <a:t>api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EVDB.api.library</a:t>
            </a:r>
            <a:endParaRPr lang="en-US" dirty="0"/>
          </a:p>
          <a:p>
            <a:pPr lvl="1"/>
            <a:r>
              <a:rPr lang="en-US" dirty="0" smtClean="0"/>
              <a:t>http://api.eventful.com/json/events/search?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Page </a:t>
            </a:r>
            <a:br>
              <a:rPr lang="en-US" dirty="0" smtClean="0"/>
            </a:br>
            <a:r>
              <a:rPr lang="en-US" dirty="0" smtClean="0"/>
              <a:t>Challenges Not 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“Read More” </a:t>
            </a:r>
            <a:r>
              <a:rPr lang="en-US" dirty="0" smtClean="0"/>
              <a:t>button in event description area</a:t>
            </a:r>
          </a:p>
          <a:p>
            <a:r>
              <a:rPr lang="en-US" dirty="0" smtClean="0"/>
              <a:t>Display format of event data and time</a:t>
            </a:r>
          </a:p>
          <a:p>
            <a:r>
              <a:rPr lang="en-US" dirty="0" smtClean="0"/>
              <a:t>Adding category information when an event description was not available.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106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Nuevo </vt:lpstr>
      <vt:lpstr>Assets</vt:lpstr>
      <vt:lpstr>Challenges</vt:lpstr>
      <vt:lpstr>Challenges</vt:lpstr>
      <vt:lpstr>Event Page  Challenges Not Met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Nuevo</dc:title>
  <dc:creator>Jeff Miller</dc:creator>
  <cp:lastModifiedBy>Jeff Miller</cp:lastModifiedBy>
  <cp:revision>13</cp:revision>
  <dcterms:created xsi:type="dcterms:W3CDTF">2018-12-20T15:56:35Z</dcterms:created>
  <dcterms:modified xsi:type="dcterms:W3CDTF">2018-12-20T18:10:20Z</dcterms:modified>
</cp:coreProperties>
</file>