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5" autoAdjust="0"/>
    <p:restoredTop sz="94660"/>
  </p:normalViewPr>
  <p:slideViewPr>
    <p:cSldViewPr snapToGrid="0">
      <p:cViewPr varScale="1">
        <p:scale>
          <a:sx n="82" d="100"/>
          <a:sy n="82" d="100"/>
        </p:scale>
        <p:origin x="71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28-Dec-22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28-Dec-22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28-Dec-22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28-Dec-22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28-Dec-22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28-Dec-22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28-Dec-22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28-Dec-22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28-Dec-22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End of unit activities</a:t>
            </a:r>
            <a:endParaRPr lang="en-US" dirty="0"/>
          </a:p>
        </p:txBody>
      </p:sp>
      <p:sp>
        <p:nvSpPr>
          <p:cNvPr id="3" name="Subtitle 2"/>
          <p:cNvSpPr>
            <a:spLocks noGrp="1"/>
          </p:cNvSpPr>
          <p:nvPr>
            <p:ph type="subTitle" idx="1"/>
          </p:nvPr>
        </p:nvSpPr>
        <p:spPr/>
        <p:txBody>
          <a:bodyPr/>
          <a:lstStyle/>
          <a:p>
            <a:r>
              <a:rPr lang="en-US" dirty="0" smtClean="0"/>
              <a:t>18700714</a:t>
            </a:r>
          </a:p>
          <a:p>
            <a:r>
              <a:rPr lang="en-US" dirty="0" smtClean="0"/>
              <a:t>Jamin Andong </a:t>
            </a:r>
            <a:endParaRPr lang="en-US" dirty="0"/>
          </a:p>
        </p:txBody>
      </p:sp>
    </p:spTree>
    <p:extLst>
      <p:ext uri="{BB962C8B-B14F-4D97-AF65-F5344CB8AC3E}">
        <p14:creationId xmlns:p14="http://schemas.microsoft.com/office/powerpoint/2010/main" val="72954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1</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truth, there are clear advantages in favor of cloud storage as well as disadvantages. For example, cloud storage is not as costly as it would be to use physical storage such as hard disk drives and such. It is also more convenient because of how accessible it is; one does not have to be in a specific location to access cloud data. Loss of data is also significantly reduced, as opposed to a physical drive that may get damaged. </a:t>
            </a:r>
          </a:p>
          <a:p>
            <a:r>
              <a:rPr lang="en-US" dirty="0" smtClean="0"/>
              <a:t>Disadvantages in cloud storage may arise from issues such as internet connection; the slower the connection the more one’s time will be consumed. Although security isn’t an issue per se, when one uses a cloud provider then there may be an issue with the integrity of the data being accessed. </a:t>
            </a:r>
            <a:endParaRPr lang="en-US" dirty="0"/>
          </a:p>
        </p:txBody>
      </p:sp>
    </p:spTree>
    <p:extLst>
      <p:ext uri="{BB962C8B-B14F-4D97-AF65-F5344CB8AC3E}">
        <p14:creationId xmlns:p14="http://schemas.microsoft.com/office/powerpoint/2010/main" val="2662949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2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09275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3</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403823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68</TotalTime>
  <Words>155</Words>
  <Application>Microsoft Office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Tw Cen MT</vt:lpstr>
      <vt:lpstr>Circuit</vt:lpstr>
      <vt:lpstr>End of unit activities</vt:lpstr>
      <vt:lpstr>Activity 1</vt:lpstr>
      <vt:lpstr>Activity 2 </vt:lpstr>
      <vt:lpstr>Activity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 of unit activities</dc:title>
  <dc:creator>JAMIN SUNDAY ANDONG</dc:creator>
  <cp:lastModifiedBy>JAMIN SUNDAY ANDONG</cp:lastModifiedBy>
  <cp:revision>3</cp:revision>
  <dcterms:created xsi:type="dcterms:W3CDTF">2022-12-28T13:00:42Z</dcterms:created>
  <dcterms:modified xsi:type="dcterms:W3CDTF">2022-12-28T14:09:19Z</dcterms:modified>
</cp:coreProperties>
</file>