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47" d="100"/>
          <a:sy n="47" d="100"/>
        </p:scale>
        <p:origin x="53" y="11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02-Nov-22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02-Nov-22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02-Nov-22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02-Nov-22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02-Nov-22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02-Nov-22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02-Nov-22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02-Nov-22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02-Nov-22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02-Nov-22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02-Nov-22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02-Nov-22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02-Nov-22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02-Nov-22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02-Nov-22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02-Nov-22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02-Nov-22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02-Nov-22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iaeng.org/publication/WCE2018/WCE2018_pp341-346.pdf" TargetMode="External"/><Relationship Id="rId2" Type="http://schemas.openxmlformats.org/officeDocument/2006/relationships/hyperlink" Target="https://www.techtarget.com/searchcio/definition/Digital-enterpris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a:t>
            </a:r>
            <a:endParaRPr lang="en-US" dirty="0"/>
          </a:p>
        </p:txBody>
      </p:sp>
      <p:sp>
        <p:nvSpPr>
          <p:cNvPr id="3" name="Subtitle 2"/>
          <p:cNvSpPr>
            <a:spLocks noGrp="1"/>
          </p:cNvSpPr>
          <p:nvPr>
            <p:ph type="subTitle" idx="1"/>
          </p:nvPr>
        </p:nvSpPr>
        <p:spPr/>
        <p:txBody>
          <a:bodyPr/>
          <a:lstStyle/>
          <a:p>
            <a:r>
              <a:rPr lang="en-US" dirty="0" smtClean="0"/>
              <a:t>18700714</a:t>
            </a:r>
          </a:p>
          <a:p>
            <a:r>
              <a:rPr lang="en-US" dirty="0" smtClean="0"/>
              <a:t>Jamin </a:t>
            </a:r>
            <a:r>
              <a:rPr lang="en-US" dirty="0" err="1" smtClean="0"/>
              <a:t>andong</a:t>
            </a:r>
            <a:endParaRPr lang="en-US" dirty="0"/>
          </a:p>
        </p:txBody>
      </p:sp>
    </p:spTree>
    <p:extLst>
      <p:ext uri="{BB962C8B-B14F-4D97-AF65-F5344CB8AC3E}">
        <p14:creationId xmlns:p14="http://schemas.microsoft.com/office/powerpoint/2010/main" val="245997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cybersecurity</a:t>
            </a:r>
            <a:endParaRPr lang="en-US" dirty="0"/>
          </a:p>
        </p:txBody>
      </p:sp>
      <p:sp>
        <p:nvSpPr>
          <p:cNvPr id="3" name="Content Placeholder 2"/>
          <p:cNvSpPr>
            <a:spLocks noGrp="1"/>
          </p:cNvSpPr>
          <p:nvPr>
            <p:ph idx="1"/>
          </p:nvPr>
        </p:nvSpPr>
        <p:spPr/>
        <p:txBody>
          <a:bodyPr/>
          <a:lstStyle/>
          <a:p>
            <a:r>
              <a:rPr lang="en-US" dirty="0" smtClean="0"/>
              <a:t>Cyber security involves the storing of data, securing it, and it’s use of information and storage of it. It’ significance lies in how widespread it is and why it should be regarded seriously; it can be used for good (ethical) or malicious intent. </a:t>
            </a:r>
          </a:p>
          <a:p>
            <a:r>
              <a:rPr lang="en-US" dirty="0" smtClean="0"/>
              <a:t>Common types of attacks in cyber security include viruses, malware, phishing, denial of service (DOS), and advance persistent threats. </a:t>
            </a:r>
            <a:endParaRPr lang="en-US" dirty="0"/>
          </a:p>
        </p:txBody>
      </p:sp>
    </p:spTree>
    <p:extLst>
      <p:ext uri="{BB962C8B-B14F-4D97-AF65-F5344CB8AC3E}">
        <p14:creationId xmlns:p14="http://schemas.microsoft.com/office/powerpoint/2010/main" val="394176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91886"/>
            <a:ext cx="9905999" cy="5399315"/>
          </a:xfrm>
        </p:spPr>
        <p:txBody>
          <a:bodyPr>
            <a:normAutofit fontScale="92500" lnSpcReduction="10000"/>
          </a:bodyPr>
          <a:lstStyle/>
          <a:p>
            <a:r>
              <a:rPr lang="en-US" b="1" dirty="0" smtClean="0"/>
              <a:t>Viruses </a:t>
            </a:r>
            <a:r>
              <a:rPr lang="en-US" dirty="0" smtClean="0"/>
              <a:t>are strips of codes that cause a computer to malfunction; they can be disguised in many forms. </a:t>
            </a:r>
          </a:p>
          <a:p>
            <a:r>
              <a:rPr lang="en-US" b="1" dirty="0" smtClean="0"/>
              <a:t>Malware </a:t>
            </a:r>
            <a:r>
              <a:rPr lang="en-US" dirty="0" smtClean="0"/>
              <a:t>are installable files that are also disguised to a user that then stay within a computer’s operating system; they can block off computer networks and take over them. </a:t>
            </a:r>
          </a:p>
          <a:p>
            <a:r>
              <a:rPr lang="en-US" b="1" dirty="0" smtClean="0"/>
              <a:t>Phishing</a:t>
            </a:r>
            <a:r>
              <a:rPr lang="en-US" dirty="0" smtClean="0"/>
              <a:t> is a type of attack in the form of e-mails that steal the user’s data if the links within them are followed. </a:t>
            </a:r>
          </a:p>
          <a:p>
            <a:r>
              <a:rPr lang="en-US" b="1" dirty="0" smtClean="0"/>
              <a:t>Denial of Service </a:t>
            </a:r>
            <a:r>
              <a:rPr lang="en-US" dirty="0" smtClean="0"/>
              <a:t>is when a network or server is overloaded with requests that eventually crash it. DDos refers to Distributed Denial of Service when these requests come from multiple system. </a:t>
            </a:r>
          </a:p>
          <a:p>
            <a:r>
              <a:rPr lang="en-US" b="1" dirty="0" smtClean="0"/>
              <a:t>Advance persistent Threats </a:t>
            </a:r>
            <a:r>
              <a:rPr lang="en-US" dirty="0" smtClean="0"/>
              <a:t>are specifically planned to invade a network and eventually gain knowledge of a system’s ins and outs so as to take over the system. </a:t>
            </a:r>
            <a:endParaRPr lang="en-US" b="1" dirty="0"/>
          </a:p>
        </p:txBody>
      </p:sp>
    </p:spTree>
    <p:extLst>
      <p:ext uri="{BB962C8B-B14F-4D97-AF65-F5344CB8AC3E}">
        <p14:creationId xmlns:p14="http://schemas.microsoft.com/office/powerpoint/2010/main" val="335686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Security professionals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different fields in cyber security with different roles, and they include:</a:t>
            </a:r>
          </a:p>
          <a:p>
            <a:pPr lvl="1"/>
            <a:r>
              <a:rPr lang="en-US" b="1" dirty="0" smtClean="0"/>
              <a:t>Security Analysts </a:t>
            </a:r>
            <a:r>
              <a:rPr lang="en-US" dirty="0" smtClean="0"/>
              <a:t>– study vulnerabilities with in networks, software, and hardware and come up with tools to deal with said vulnerabilities. </a:t>
            </a:r>
          </a:p>
          <a:p>
            <a:pPr lvl="1"/>
            <a:r>
              <a:rPr lang="en-US" b="1" dirty="0" smtClean="0"/>
              <a:t>Cryptographer/Cryptologists – </a:t>
            </a:r>
            <a:r>
              <a:rPr lang="en-US" dirty="0" smtClean="0"/>
              <a:t>research stronger encryption algorithms for better security and protection. </a:t>
            </a:r>
          </a:p>
          <a:p>
            <a:pPr lvl="1"/>
            <a:r>
              <a:rPr lang="en-US" b="1" dirty="0" smtClean="0"/>
              <a:t>Security Architect – </a:t>
            </a:r>
            <a:r>
              <a:rPr lang="en-US" dirty="0" smtClean="0"/>
              <a:t>as the name implies, they create security systems and focus mainly on policies, ethics, and frameworks of a system/network. </a:t>
            </a:r>
          </a:p>
          <a:p>
            <a:pPr lvl="1"/>
            <a:r>
              <a:rPr lang="en-US" b="1" dirty="0" smtClean="0"/>
              <a:t>Security Software Developer – </a:t>
            </a:r>
            <a:r>
              <a:rPr lang="en-US" dirty="0" smtClean="0"/>
              <a:t>create tools and software to detect and prevent attacks. </a:t>
            </a:r>
          </a:p>
          <a:p>
            <a:pPr lvl="1"/>
            <a:r>
              <a:rPr lang="en-US" b="1" dirty="0" smtClean="0"/>
              <a:t>Chief Information Security Officer – </a:t>
            </a:r>
            <a:r>
              <a:rPr lang="en-US" dirty="0" smtClean="0"/>
              <a:t>head of information security and manages all that goes on within it. </a:t>
            </a:r>
            <a:endParaRPr lang="en-US" b="1" dirty="0" smtClean="0"/>
          </a:p>
        </p:txBody>
      </p:sp>
    </p:spTree>
    <p:extLst>
      <p:ext uri="{BB962C8B-B14F-4D97-AF65-F5344CB8AC3E}">
        <p14:creationId xmlns:p14="http://schemas.microsoft.com/office/powerpoint/2010/main" val="3236489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CIA Triangle in cybersecurity </a:t>
            </a:r>
            <a:endParaRPr lang="en-US" dirty="0"/>
          </a:p>
        </p:txBody>
      </p:sp>
      <p:sp>
        <p:nvSpPr>
          <p:cNvPr id="3" name="Content Placeholder 2"/>
          <p:cNvSpPr>
            <a:spLocks noGrp="1"/>
          </p:cNvSpPr>
          <p:nvPr>
            <p:ph idx="1"/>
          </p:nvPr>
        </p:nvSpPr>
        <p:spPr/>
        <p:txBody>
          <a:bodyPr/>
          <a:lstStyle/>
          <a:p>
            <a:r>
              <a:rPr lang="en-US" b="1" dirty="0" smtClean="0"/>
              <a:t>Confidentiality </a:t>
            </a:r>
            <a:r>
              <a:rPr lang="en-US" dirty="0" smtClean="0"/>
              <a:t>– this involves who has access to sensitive information; it needs to be the right person and not the wrong one. </a:t>
            </a:r>
          </a:p>
          <a:p>
            <a:r>
              <a:rPr lang="en-US" b="1" dirty="0" smtClean="0"/>
              <a:t>Integrity – </a:t>
            </a:r>
            <a:r>
              <a:rPr lang="en-US" dirty="0" smtClean="0"/>
              <a:t>data must not be changed or modified by those who are not authorized. </a:t>
            </a:r>
          </a:p>
          <a:p>
            <a:r>
              <a:rPr lang="en-US" b="1" dirty="0" smtClean="0"/>
              <a:t>Availability – </a:t>
            </a:r>
            <a:r>
              <a:rPr lang="en-US" dirty="0" smtClean="0"/>
              <a:t>the data must be accessible by an authorized user at required times. </a:t>
            </a:r>
            <a:endParaRPr lang="en-US" b="1" dirty="0"/>
          </a:p>
        </p:txBody>
      </p:sp>
    </p:spTree>
    <p:extLst>
      <p:ext uri="{BB962C8B-B14F-4D97-AF65-F5344CB8AC3E}">
        <p14:creationId xmlns:p14="http://schemas.microsoft.com/office/powerpoint/2010/main" val="211571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Fully digital enterprise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fully digital enterprise is an organization that is completely automated. This increases efficiency and speed in productivity. </a:t>
            </a:r>
          </a:p>
          <a:p>
            <a:r>
              <a:rPr lang="en-US" dirty="0" smtClean="0"/>
              <a:t>It does come with it’s faults, as posited by </a:t>
            </a:r>
            <a:r>
              <a:rPr lang="en-US" dirty="0" err="1" smtClean="0"/>
              <a:t>Spremic</a:t>
            </a:r>
            <a:r>
              <a:rPr lang="en-US" dirty="0" smtClean="0"/>
              <a:t> and </a:t>
            </a:r>
            <a:r>
              <a:rPr lang="en-US" dirty="0" err="1" smtClean="0"/>
              <a:t>Simunic</a:t>
            </a:r>
            <a:r>
              <a:rPr lang="en-US" dirty="0" smtClean="0"/>
              <a:t> in their article of the same topic. There have been several catastrophic breaches made in digitized companies due to it’s reliance on technology. If a company’s security is breeched, they are on track to lose up to billions of dollars worth of money, loss of customers and their trust, and just an unfavorable image in general. Their security network would virtually need to be built up again avoid future risks. </a:t>
            </a:r>
          </a:p>
          <a:p>
            <a:r>
              <a:rPr lang="en-US" dirty="0" smtClean="0"/>
              <a:t>It is important to routinely update security and check for vulnerabilities.  </a:t>
            </a:r>
            <a:endParaRPr lang="en-US" dirty="0"/>
          </a:p>
        </p:txBody>
      </p:sp>
    </p:spTree>
    <p:extLst>
      <p:ext uri="{BB962C8B-B14F-4D97-AF65-F5344CB8AC3E}">
        <p14:creationId xmlns:p14="http://schemas.microsoft.com/office/powerpoint/2010/main" val="258853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www.techtarget.com/searchcio/definition/Digital-enterprise</a:t>
            </a:r>
            <a:endParaRPr lang="en-US" dirty="0" smtClean="0"/>
          </a:p>
          <a:p>
            <a:r>
              <a:rPr lang="en-US" dirty="0">
                <a:hlinkClick r:id="rId3"/>
              </a:rPr>
              <a:t>http://</a:t>
            </a:r>
            <a:r>
              <a:rPr lang="en-US" dirty="0" smtClean="0">
                <a:hlinkClick r:id="rId3"/>
              </a:rPr>
              <a:t>www.iaeng.org/publication/WCE2018/WCE2018_pp341-346.pdf</a:t>
            </a:r>
            <a:endParaRPr lang="en-US" dirty="0" smtClean="0"/>
          </a:p>
          <a:p>
            <a:endParaRPr lang="en-US" dirty="0"/>
          </a:p>
        </p:txBody>
      </p:sp>
    </p:spTree>
    <p:extLst>
      <p:ext uri="{BB962C8B-B14F-4D97-AF65-F5344CB8AC3E}">
        <p14:creationId xmlns:p14="http://schemas.microsoft.com/office/powerpoint/2010/main" val="295215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55</TotalTime>
  <Words>521</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Lecture 1</vt:lpstr>
      <vt:lpstr>cybersecurity</vt:lpstr>
      <vt:lpstr>PowerPoint Presentation</vt:lpstr>
      <vt:lpstr>Cyber Security professionals </vt:lpstr>
      <vt:lpstr>CIA Triangle in cybersecurity </vt:lpstr>
      <vt:lpstr>Fully digital enterprise </vt:lpstr>
      <vt:lpstr>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JAMIN SUNDAY ANDONG</dc:creator>
  <cp:lastModifiedBy>JAMIN SUNDAY ANDONG</cp:lastModifiedBy>
  <cp:revision>6</cp:revision>
  <dcterms:created xsi:type="dcterms:W3CDTF">2022-11-02T10:47:27Z</dcterms:created>
  <dcterms:modified xsi:type="dcterms:W3CDTF">2022-11-02T11:43:09Z</dcterms:modified>
</cp:coreProperties>
</file>