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28-Jan-23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28-Jan-23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28-Jan-23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28-Jan-23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28-Jan-23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28-Jan-23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28-Jan-23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28-Jan-23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28-Jan-23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28-Jan-23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28-Jan-23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28-Jan-23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28-Jan-23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28-Jan-23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28-Jan-23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28-Jan-23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28-Jan-23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28-Jan-23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rsisecurity.com/what-is-cryptography-in-cyber-security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Lectures 5 &amp;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18700714 </a:t>
            </a:r>
          </a:p>
          <a:p>
            <a:r>
              <a:rPr lang="en-US" dirty="0" smtClean="0"/>
              <a:t>Jamin </a:t>
            </a:r>
            <a:r>
              <a:rPr lang="en-US" dirty="0" err="1" smtClean="0"/>
              <a:t>andong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103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aaa</a:t>
            </a:r>
            <a:r>
              <a:rPr lang="en-US" dirty="0" smtClean="0"/>
              <a:t> of security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Authentication – the process of being checked to verify whether they are capable of gaining of access via credentials</a:t>
            </a:r>
          </a:p>
          <a:p>
            <a:r>
              <a:rPr lang="en-US" dirty="0" smtClean="0"/>
              <a:t>Authorization – the process of a user being granted access due to their credentials </a:t>
            </a:r>
          </a:p>
          <a:p>
            <a:r>
              <a:rPr lang="en-US" dirty="0" smtClean="0"/>
              <a:t>Accounting – makes the user’s data, computer usage, and network resources  are kept track of.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design tips of  </a:t>
            </a:r>
            <a:r>
              <a:rPr lang="en-US" dirty="0" err="1" smtClean="0"/>
              <a:t>ieee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96716"/>
            <a:ext cx="9905999" cy="478054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Earn or give, do not trust</a:t>
            </a:r>
          </a:p>
          <a:p>
            <a:r>
              <a:rPr lang="en-US" dirty="0" smtClean="0"/>
              <a:t>Use authentication mechanism that cannot be compromised</a:t>
            </a:r>
          </a:p>
          <a:p>
            <a:r>
              <a:rPr lang="en-US" dirty="0" smtClean="0"/>
              <a:t>Ensure all data are explicitly validated </a:t>
            </a:r>
          </a:p>
          <a:p>
            <a:r>
              <a:rPr lang="en-US" dirty="0" smtClean="0"/>
              <a:t>Identify sensitive data and mechanism to handle </a:t>
            </a:r>
          </a:p>
          <a:p>
            <a:r>
              <a:rPr lang="en-US" dirty="0" smtClean="0"/>
              <a:t>Use cryptography correctly </a:t>
            </a:r>
          </a:p>
          <a:p>
            <a:r>
              <a:rPr lang="en-US" dirty="0" smtClean="0"/>
              <a:t>Always consider users</a:t>
            </a:r>
          </a:p>
          <a:p>
            <a:r>
              <a:rPr lang="en-US" dirty="0"/>
              <a:t>Understand the effects of changes to integrating external components and attack surface</a:t>
            </a:r>
          </a:p>
          <a:p>
            <a:r>
              <a:rPr lang="en-US" dirty="0"/>
              <a:t>Flexibility required when changing objects and actors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7422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 within web app security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7965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Injection – When untrusted data is sent as a query in a database which then executes certain commands without proper authorization. </a:t>
            </a:r>
          </a:p>
          <a:p>
            <a:r>
              <a:rPr lang="en-US" dirty="0" smtClean="0"/>
              <a:t>Broken authentication – When authentication works improperly and allows for attackers to exploit a network</a:t>
            </a:r>
          </a:p>
          <a:p>
            <a:r>
              <a:rPr lang="en-US" dirty="0" smtClean="0"/>
              <a:t>Sensitive Data exposure – When lack of or poor encryption allows sensitive data to be visible </a:t>
            </a:r>
          </a:p>
          <a:p>
            <a:r>
              <a:rPr lang="en-US" dirty="0" smtClean="0"/>
              <a:t>Broken access control – referring to situations in which authenticated users can perform what should be otherwise out of their ability to perform.</a:t>
            </a:r>
          </a:p>
          <a:p>
            <a:r>
              <a:rPr lang="en-US" dirty="0" smtClean="0"/>
              <a:t>Security misconfiguration – This can range from anywhere between poor maintenance of privileges, misconfigured HTTP servers, misconfigured cloud servers, and showing directory listings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8267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of cryptography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Cryptography – the storing and transmitting of sensitive data in a certain way so it is sent and received only by those it is intended for</a:t>
            </a:r>
          </a:p>
          <a:p>
            <a:r>
              <a:rPr lang="en-US" dirty="0" smtClean="0"/>
              <a:t>Cryptography is what keeps devices secure when they are connected to a network. It can also be what keeps data secure on internal or external storage</a:t>
            </a:r>
          </a:p>
        </p:txBody>
      </p:sp>
    </p:spTree>
    <p:extLst>
      <p:ext uri="{BB962C8B-B14F-4D97-AF65-F5344CB8AC3E}">
        <p14:creationId xmlns:p14="http://schemas.microsoft.com/office/powerpoint/2010/main" val="2727223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12758"/>
            <a:ext cx="9905999" cy="4411579"/>
          </a:xfrm>
        </p:spPr>
        <p:txBody>
          <a:bodyPr/>
          <a:lstStyle/>
          <a:p>
            <a:r>
              <a:rPr lang="en-US" dirty="0" smtClean="0"/>
              <a:t>Asymmetric Cryptography</a:t>
            </a:r>
          </a:p>
          <a:p>
            <a:pPr lvl="1"/>
            <a:r>
              <a:rPr lang="en-US" dirty="0" smtClean="0"/>
              <a:t>The user must have two keys in which there is a public key which the user utilizes with other, and a private key which is responsible for decrypting the data. Usually used for data across public networks </a:t>
            </a:r>
          </a:p>
          <a:p>
            <a:r>
              <a:rPr lang="en-US" dirty="0" smtClean="0"/>
              <a:t>Symmetric Cryptography </a:t>
            </a:r>
          </a:p>
          <a:p>
            <a:pPr lvl="1"/>
            <a:r>
              <a:rPr lang="en-US" dirty="0" smtClean="0"/>
              <a:t>This refers to when users exchange da by using cryptographic keys. The key encrypts or decrypts the data and it is  done between users that possess a unique key. It is usually used for securing local storage of data on drives or servers.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571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AAA of security are vital parts of cybersecurity, but must joined with knowledge on security designs to be secure. One must be cautionary with designing a web application or inter even interacting with certain ones. Cites and networks can be trusted only if they are certified. Additionally, cryptography is a useful tool for keeping sensitive data secured, and should frequently be used</a:t>
            </a:r>
            <a:r>
              <a:rPr lang="en-US" smtClean="0"/>
              <a:t>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145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https://blog.rsisecurity.com/what-is-cryptography-in-cyber-security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3017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46</TotalTime>
  <Words>451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Lectures 5 &amp; 6</vt:lpstr>
      <vt:lpstr>The aaa of security </vt:lpstr>
      <vt:lpstr>Security design tips of  ieee</vt:lpstr>
      <vt:lpstr>Definitions within web app security </vt:lpstr>
      <vt:lpstr>Concepts of cryptography </vt:lpstr>
      <vt:lpstr>Types of cryptography</vt:lpstr>
      <vt:lpstr>reflections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Lectures 5 &amp; 6</dc:title>
  <dc:creator>JAMIN SUNDAY ANDONG</dc:creator>
  <cp:lastModifiedBy>JAMIN SUNDAY ANDONG</cp:lastModifiedBy>
  <cp:revision>5</cp:revision>
  <dcterms:created xsi:type="dcterms:W3CDTF">2023-01-28T18:51:10Z</dcterms:created>
  <dcterms:modified xsi:type="dcterms:W3CDTF">2023-01-28T19:37:27Z</dcterms:modified>
</cp:coreProperties>
</file>