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5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0" d="100"/>
          <a:sy n="70" d="100"/>
        </p:scale>
        <p:origin x="43" y="3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BC1815-23E6-48F4-B1DB-BCE8790327D4}"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07FD5096-E771-48B9-ACB5-3EAA56018A36}">
      <dgm:prSet phldrT="[Text]"/>
      <dgm:spPr/>
      <dgm:t>
        <a:bodyPr/>
        <a:lstStyle/>
        <a:p>
          <a:r>
            <a:rPr lang="en-US" dirty="0" smtClean="0"/>
            <a:t>Communication Networks</a:t>
          </a:r>
          <a:endParaRPr lang="en-US" dirty="0"/>
        </a:p>
      </dgm:t>
    </dgm:pt>
    <dgm:pt modelId="{9280D5B3-BA1B-4F54-A37B-98041B47C211}" type="parTrans" cxnId="{2440BFE9-1DD9-48DD-BC85-A016F2EAA444}">
      <dgm:prSet/>
      <dgm:spPr/>
      <dgm:t>
        <a:bodyPr/>
        <a:lstStyle/>
        <a:p>
          <a:endParaRPr lang="en-US"/>
        </a:p>
      </dgm:t>
    </dgm:pt>
    <dgm:pt modelId="{3D005CA7-A384-4015-B41F-B4F2F2C6231C}" type="sibTrans" cxnId="{2440BFE9-1DD9-48DD-BC85-A016F2EAA444}">
      <dgm:prSet/>
      <dgm:spPr/>
      <dgm:t>
        <a:bodyPr/>
        <a:lstStyle/>
        <a:p>
          <a:endParaRPr lang="en-US"/>
        </a:p>
      </dgm:t>
    </dgm:pt>
    <dgm:pt modelId="{6FF7FA04-384C-41BE-B861-B48AB1FEC3AC}">
      <dgm:prSet phldrT="[Text]"/>
      <dgm:spPr/>
      <dgm:t>
        <a:bodyPr/>
        <a:lstStyle/>
        <a:p>
          <a:r>
            <a:rPr lang="en-US" dirty="0" smtClean="0"/>
            <a:t>Sensors Technology</a:t>
          </a:r>
          <a:endParaRPr lang="en-US" dirty="0"/>
        </a:p>
      </dgm:t>
    </dgm:pt>
    <dgm:pt modelId="{D6C2DB81-52FF-4D4A-8546-41125BA78932}" type="parTrans" cxnId="{F5ECCD56-5BB4-41BA-A86E-2EE33C95F960}">
      <dgm:prSet/>
      <dgm:spPr/>
      <dgm:t>
        <a:bodyPr/>
        <a:lstStyle/>
        <a:p>
          <a:endParaRPr lang="en-US"/>
        </a:p>
      </dgm:t>
    </dgm:pt>
    <dgm:pt modelId="{B205BA7F-37DB-42BE-A49B-BE51CA51B2DD}" type="sibTrans" cxnId="{F5ECCD56-5BB4-41BA-A86E-2EE33C95F960}">
      <dgm:prSet/>
      <dgm:spPr/>
      <dgm:t>
        <a:bodyPr/>
        <a:lstStyle/>
        <a:p>
          <a:endParaRPr lang="en-US"/>
        </a:p>
      </dgm:t>
    </dgm:pt>
    <dgm:pt modelId="{10DF8BE7-BA18-48F8-8FE3-575AA0E8D71A}">
      <dgm:prSet phldrT="[Text]"/>
      <dgm:spPr/>
      <dgm:t>
        <a:bodyPr/>
        <a:lstStyle/>
        <a:p>
          <a:r>
            <a:rPr lang="en-US" dirty="0" smtClean="0"/>
            <a:t>Embedded Electronics </a:t>
          </a:r>
          <a:endParaRPr lang="en-US" dirty="0"/>
        </a:p>
      </dgm:t>
    </dgm:pt>
    <dgm:pt modelId="{E48AA063-0BE0-4A09-9170-FC51FD0F2308}" type="parTrans" cxnId="{B3FACEB1-4B84-4441-988A-BDD98C2DA7EF}">
      <dgm:prSet/>
      <dgm:spPr/>
      <dgm:t>
        <a:bodyPr/>
        <a:lstStyle/>
        <a:p>
          <a:endParaRPr lang="en-US"/>
        </a:p>
      </dgm:t>
    </dgm:pt>
    <dgm:pt modelId="{845B4955-B97F-4E61-92EA-28946EEC68EC}" type="sibTrans" cxnId="{B3FACEB1-4B84-4441-988A-BDD98C2DA7EF}">
      <dgm:prSet/>
      <dgm:spPr/>
      <dgm:t>
        <a:bodyPr/>
        <a:lstStyle/>
        <a:p>
          <a:endParaRPr lang="en-US"/>
        </a:p>
      </dgm:t>
    </dgm:pt>
    <dgm:pt modelId="{677EA60E-593F-4E18-B672-E1C546F56BD0}">
      <dgm:prSet phldrT="[Text]"/>
      <dgm:spPr/>
      <dgm:t>
        <a:bodyPr/>
        <a:lstStyle/>
        <a:p>
          <a:r>
            <a:rPr lang="en-US" dirty="0" smtClean="0"/>
            <a:t>Energy Management</a:t>
          </a:r>
          <a:endParaRPr lang="en-US" dirty="0"/>
        </a:p>
      </dgm:t>
    </dgm:pt>
    <dgm:pt modelId="{8603EB1A-B9A2-4EE7-9291-F5DB7B79B07D}" type="parTrans" cxnId="{7B52D7D7-585E-4149-B361-65E0E5AE447D}">
      <dgm:prSet/>
      <dgm:spPr/>
      <dgm:t>
        <a:bodyPr/>
        <a:lstStyle/>
        <a:p>
          <a:endParaRPr lang="en-US"/>
        </a:p>
      </dgm:t>
    </dgm:pt>
    <dgm:pt modelId="{21B5B4F0-5215-4976-9CC1-31792FC255C3}" type="sibTrans" cxnId="{7B52D7D7-585E-4149-B361-65E0E5AE447D}">
      <dgm:prSet/>
      <dgm:spPr/>
      <dgm:t>
        <a:bodyPr/>
        <a:lstStyle/>
        <a:p>
          <a:endParaRPr lang="en-US"/>
        </a:p>
      </dgm:t>
    </dgm:pt>
    <dgm:pt modelId="{B026190F-CAC3-4B5D-B02F-09A2FCCDEB90}">
      <dgm:prSet phldrT="[Text]"/>
      <dgm:spPr/>
      <dgm:t>
        <a:bodyPr/>
        <a:lstStyle/>
        <a:p>
          <a:r>
            <a:rPr lang="en-US" dirty="0" smtClean="0"/>
            <a:t>Machine Intelligence</a:t>
          </a:r>
          <a:endParaRPr lang="en-US" dirty="0"/>
        </a:p>
      </dgm:t>
    </dgm:pt>
    <dgm:pt modelId="{13DC3E12-38A9-4804-A024-8CEBB8EED7AF}" type="parTrans" cxnId="{4AD065E2-18E8-4B33-A17B-115913BF2500}">
      <dgm:prSet/>
      <dgm:spPr/>
      <dgm:t>
        <a:bodyPr/>
        <a:lstStyle/>
        <a:p>
          <a:endParaRPr lang="en-US"/>
        </a:p>
      </dgm:t>
    </dgm:pt>
    <dgm:pt modelId="{99BCE8DD-E8FF-4391-B74F-C7620F1CEC98}" type="sibTrans" cxnId="{4AD065E2-18E8-4B33-A17B-115913BF2500}">
      <dgm:prSet/>
      <dgm:spPr/>
      <dgm:t>
        <a:bodyPr/>
        <a:lstStyle/>
        <a:p>
          <a:endParaRPr lang="en-US"/>
        </a:p>
      </dgm:t>
    </dgm:pt>
    <dgm:pt modelId="{AC95D9A3-7CE1-46D7-9048-2D9D5E105263}">
      <dgm:prSet phldrT="[Text]"/>
      <dgm:spPr/>
      <dgm:t>
        <a:bodyPr/>
        <a:lstStyle/>
        <a:p>
          <a:r>
            <a:rPr lang="en-US" dirty="0" smtClean="0"/>
            <a:t>Cyber </a:t>
          </a:r>
          <a:r>
            <a:rPr lang="en-US" dirty="0" err="1" smtClean="0"/>
            <a:t>Secuirty</a:t>
          </a:r>
          <a:r>
            <a:rPr lang="en-US" dirty="0" smtClean="0"/>
            <a:t> </a:t>
          </a:r>
          <a:endParaRPr lang="en-US" dirty="0"/>
        </a:p>
      </dgm:t>
    </dgm:pt>
    <dgm:pt modelId="{0071090D-23C1-4228-9E1A-3D8AC660E990}" type="parTrans" cxnId="{E6A77B6A-1122-44C6-B5B5-333C606ACD74}">
      <dgm:prSet/>
      <dgm:spPr/>
      <dgm:t>
        <a:bodyPr/>
        <a:lstStyle/>
        <a:p>
          <a:endParaRPr lang="en-US"/>
        </a:p>
      </dgm:t>
    </dgm:pt>
    <dgm:pt modelId="{FD981B09-05EA-4C21-9CB8-26691A6848FB}" type="sibTrans" cxnId="{E6A77B6A-1122-44C6-B5B5-333C606ACD74}">
      <dgm:prSet/>
      <dgm:spPr/>
      <dgm:t>
        <a:bodyPr/>
        <a:lstStyle/>
        <a:p>
          <a:endParaRPr lang="en-US"/>
        </a:p>
      </dgm:t>
    </dgm:pt>
    <dgm:pt modelId="{9455D9BB-86CD-4E24-86F5-26E475492521}">
      <dgm:prSet phldrT="[Text]"/>
      <dgm:spPr/>
      <dgm:t>
        <a:bodyPr/>
        <a:lstStyle/>
        <a:p>
          <a:r>
            <a:rPr lang="en-US" dirty="0" smtClean="0"/>
            <a:t>Cloud Computing </a:t>
          </a:r>
          <a:endParaRPr lang="en-US" dirty="0"/>
        </a:p>
      </dgm:t>
    </dgm:pt>
    <dgm:pt modelId="{3BDD7942-DBE1-41F1-B4C2-7F245CC8ED4B}" type="parTrans" cxnId="{1525A7A0-2E9C-48CB-ACAC-FE8DB17973B7}">
      <dgm:prSet/>
      <dgm:spPr/>
      <dgm:t>
        <a:bodyPr/>
        <a:lstStyle/>
        <a:p>
          <a:endParaRPr lang="en-US"/>
        </a:p>
      </dgm:t>
    </dgm:pt>
    <dgm:pt modelId="{C7CA7BD3-7FD4-4E0E-8EDE-42CB7D5A69CB}" type="sibTrans" cxnId="{1525A7A0-2E9C-48CB-ACAC-FE8DB17973B7}">
      <dgm:prSet/>
      <dgm:spPr/>
      <dgm:t>
        <a:bodyPr/>
        <a:lstStyle/>
        <a:p>
          <a:endParaRPr lang="en-US"/>
        </a:p>
      </dgm:t>
    </dgm:pt>
    <dgm:pt modelId="{839A9CD5-E10A-4284-ACDC-E277A33E8C03}">
      <dgm:prSet phldrT="[Text]"/>
      <dgm:spPr/>
      <dgm:t>
        <a:bodyPr/>
        <a:lstStyle/>
        <a:p>
          <a:r>
            <a:rPr lang="en-US" dirty="0" smtClean="0"/>
            <a:t>Data Analytics </a:t>
          </a:r>
          <a:endParaRPr lang="en-US" dirty="0"/>
        </a:p>
      </dgm:t>
    </dgm:pt>
    <dgm:pt modelId="{48DEBA76-AC3D-4FDA-AC78-09BD60447B10}" type="parTrans" cxnId="{393BFD0C-13DA-42BA-9CF3-5E1CADEDDF7F}">
      <dgm:prSet/>
      <dgm:spPr/>
      <dgm:t>
        <a:bodyPr/>
        <a:lstStyle/>
        <a:p>
          <a:endParaRPr lang="en-US"/>
        </a:p>
      </dgm:t>
    </dgm:pt>
    <dgm:pt modelId="{D4D72CED-9401-4D44-88FE-954425C781DD}" type="sibTrans" cxnId="{393BFD0C-13DA-42BA-9CF3-5E1CADEDDF7F}">
      <dgm:prSet/>
      <dgm:spPr/>
      <dgm:t>
        <a:bodyPr/>
        <a:lstStyle/>
        <a:p>
          <a:endParaRPr lang="en-US"/>
        </a:p>
      </dgm:t>
    </dgm:pt>
    <dgm:pt modelId="{2444AABA-7D0F-4528-B61B-AC870839639B}" type="pres">
      <dgm:prSet presAssocID="{04BC1815-23E6-48F4-B1DB-BCE8790327D4}" presName="Name0" presStyleCnt="0">
        <dgm:presLayoutVars>
          <dgm:chPref val="1"/>
          <dgm:dir/>
          <dgm:animOne val="branch"/>
          <dgm:animLvl val="lvl"/>
          <dgm:resizeHandles val="exact"/>
        </dgm:presLayoutVars>
      </dgm:prSet>
      <dgm:spPr/>
    </dgm:pt>
    <dgm:pt modelId="{147B0762-65FA-4AE0-B29C-087348107236}" type="pres">
      <dgm:prSet presAssocID="{07FD5096-E771-48B9-ACB5-3EAA56018A36}" presName="root1" presStyleCnt="0"/>
      <dgm:spPr/>
    </dgm:pt>
    <dgm:pt modelId="{54C8B3D2-9BEB-4CD4-86CC-17B425E1C1E5}" type="pres">
      <dgm:prSet presAssocID="{07FD5096-E771-48B9-ACB5-3EAA56018A36}" presName="LevelOneTextNode" presStyleLbl="node0" presStyleIdx="0" presStyleCnt="1" custAng="0">
        <dgm:presLayoutVars>
          <dgm:chPref val="3"/>
        </dgm:presLayoutVars>
      </dgm:prSet>
      <dgm:spPr/>
    </dgm:pt>
    <dgm:pt modelId="{13CEB6D5-FF2A-4E9B-95AF-A625F3B1AC4A}" type="pres">
      <dgm:prSet presAssocID="{07FD5096-E771-48B9-ACB5-3EAA56018A36}" presName="level2hierChild" presStyleCnt="0"/>
      <dgm:spPr/>
    </dgm:pt>
    <dgm:pt modelId="{62A991D5-1B27-4141-B940-FA74BDB9297D}" type="pres">
      <dgm:prSet presAssocID="{D6C2DB81-52FF-4D4A-8546-41125BA78932}" presName="conn2-1" presStyleLbl="parChTrans1D2" presStyleIdx="0" presStyleCnt="7"/>
      <dgm:spPr/>
    </dgm:pt>
    <dgm:pt modelId="{13F28B1D-CFE5-4687-B731-125475FBD47A}" type="pres">
      <dgm:prSet presAssocID="{D6C2DB81-52FF-4D4A-8546-41125BA78932}" presName="connTx" presStyleLbl="parChTrans1D2" presStyleIdx="0" presStyleCnt="7"/>
      <dgm:spPr/>
    </dgm:pt>
    <dgm:pt modelId="{D23515C9-B82A-4E03-BEC4-970822AC7650}" type="pres">
      <dgm:prSet presAssocID="{6FF7FA04-384C-41BE-B861-B48AB1FEC3AC}" presName="root2" presStyleCnt="0"/>
      <dgm:spPr/>
    </dgm:pt>
    <dgm:pt modelId="{F79FC7EA-CC86-4131-9D67-5A12FC061EBF}" type="pres">
      <dgm:prSet presAssocID="{6FF7FA04-384C-41BE-B861-B48AB1FEC3AC}" presName="LevelTwoTextNode" presStyleLbl="node2" presStyleIdx="0" presStyleCnt="7">
        <dgm:presLayoutVars>
          <dgm:chPref val="3"/>
        </dgm:presLayoutVars>
      </dgm:prSet>
      <dgm:spPr/>
    </dgm:pt>
    <dgm:pt modelId="{DBFD7D93-50C8-4C28-9800-6BB274B9B11E}" type="pres">
      <dgm:prSet presAssocID="{6FF7FA04-384C-41BE-B861-B48AB1FEC3AC}" presName="level3hierChild" presStyleCnt="0"/>
      <dgm:spPr/>
    </dgm:pt>
    <dgm:pt modelId="{B7944A20-F7C5-4B4A-A072-85E7D844775B}" type="pres">
      <dgm:prSet presAssocID="{E48AA063-0BE0-4A09-9170-FC51FD0F2308}" presName="conn2-1" presStyleLbl="parChTrans1D2" presStyleIdx="1" presStyleCnt="7"/>
      <dgm:spPr/>
    </dgm:pt>
    <dgm:pt modelId="{CE4B19F0-A725-46B7-83EC-0A62286B528A}" type="pres">
      <dgm:prSet presAssocID="{E48AA063-0BE0-4A09-9170-FC51FD0F2308}" presName="connTx" presStyleLbl="parChTrans1D2" presStyleIdx="1" presStyleCnt="7"/>
      <dgm:spPr/>
    </dgm:pt>
    <dgm:pt modelId="{7B42D23F-00C2-4F72-985B-191D7F1D66D0}" type="pres">
      <dgm:prSet presAssocID="{10DF8BE7-BA18-48F8-8FE3-575AA0E8D71A}" presName="root2" presStyleCnt="0"/>
      <dgm:spPr/>
    </dgm:pt>
    <dgm:pt modelId="{133F542F-ACEC-4CCF-9D02-5D3B7E8CB6AF}" type="pres">
      <dgm:prSet presAssocID="{10DF8BE7-BA18-48F8-8FE3-575AA0E8D71A}" presName="LevelTwoTextNode" presStyleLbl="node2" presStyleIdx="1" presStyleCnt="7">
        <dgm:presLayoutVars>
          <dgm:chPref val="3"/>
        </dgm:presLayoutVars>
      </dgm:prSet>
      <dgm:spPr/>
    </dgm:pt>
    <dgm:pt modelId="{452F8971-A439-44BE-A97B-D6C34BE2C7C1}" type="pres">
      <dgm:prSet presAssocID="{10DF8BE7-BA18-48F8-8FE3-575AA0E8D71A}" presName="level3hierChild" presStyleCnt="0"/>
      <dgm:spPr/>
    </dgm:pt>
    <dgm:pt modelId="{A02B64FC-7123-4659-A35A-EE0C07DADAF7}" type="pres">
      <dgm:prSet presAssocID="{8603EB1A-B9A2-4EE7-9291-F5DB7B79B07D}" presName="conn2-1" presStyleLbl="parChTrans1D2" presStyleIdx="2" presStyleCnt="7"/>
      <dgm:spPr/>
    </dgm:pt>
    <dgm:pt modelId="{D499DF0D-48E1-4C80-945A-74B86110A96A}" type="pres">
      <dgm:prSet presAssocID="{8603EB1A-B9A2-4EE7-9291-F5DB7B79B07D}" presName="connTx" presStyleLbl="parChTrans1D2" presStyleIdx="2" presStyleCnt="7"/>
      <dgm:spPr/>
    </dgm:pt>
    <dgm:pt modelId="{08EC5F69-01A8-4962-B83B-87EBFF4EE2E6}" type="pres">
      <dgm:prSet presAssocID="{677EA60E-593F-4E18-B672-E1C546F56BD0}" presName="root2" presStyleCnt="0"/>
      <dgm:spPr/>
    </dgm:pt>
    <dgm:pt modelId="{789DAAA0-A7BF-418E-823B-A02E60737CC2}" type="pres">
      <dgm:prSet presAssocID="{677EA60E-593F-4E18-B672-E1C546F56BD0}" presName="LevelTwoTextNode" presStyleLbl="node2" presStyleIdx="2" presStyleCnt="7">
        <dgm:presLayoutVars>
          <dgm:chPref val="3"/>
        </dgm:presLayoutVars>
      </dgm:prSet>
      <dgm:spPr/>
      <dgm:t>
        <a:bodyPr/>
        <a:lstStyle/>
        <a:p>
          <a:endParaRPr lang="en-US"/>
        </a:p>
      </dgm:t>
    </dgm:pt>
    <dgm:pt modelId="{D9CBF21E-657F-40BB-AC68-6D2D632DD82F}" type="pres">
      <dgm:prSet presAssocID="{677EA60E-593F-4E18-B672-E1C546F56BD0}" presName="level3hierChild" presStyleCnt="0"/>
      <dgm:spPr/>
    </dgm:pt>
    <dgm:pt modelId="{4530922C-5D06-48F0-A4D4-95D5FC5DBC7F}" type="pres">
      <dgm:prSet presAssocID="{13DC3E12-38A9-4804-A024-8CEBB8EED7AF}" presName="conn2-1" presStyleLbl="parChTrans1D2" presStyleIdx="3" presStyleCnt="7"/>
      <dgm:spPr/>
    </dgm:pt>
    <dgm:pt modelId="{3D48CFA0-1927-44ED-BA64-D02B85FC0B96}" type="pres">
      <dgm:prSet presAssocID="{13DC3E12-38A9-4804-A024-8CEBB8EED7AF}" presName="connTx" presStyleLbl="parChTrans1D2" presStyleIdx="3" presStyleCnt="7"/>
      <dgm:spPr/>
    </dgm:pt>
    <dgm:pt modelId="{258AB4C4-8D24-4717-B9AB-5E81DAD3EF94}" type="pres">
      <dgm:prSet presAssocID="{B026190F-CAC3-4B5D-B02F-09A2FCCDEB90}" presName="root2" presStyleCnt="0"/>
      <dgm:spPr/>
    </dgm:pt>
    <dgm:pt modelId="{71631016-93FF-4977-9D1B-7087FB6E2655}" type="pres">
      <dgm:prSet presAssocID="{B026190F-CAC3-4B5D-B02F-09A2FCCDEB90}" presName="LevelTwoTextNode" presStyleLbl="node2" presStyleIdx="3" presStyleCnt="7">
        <dgm:presLayoutVars>
          <dgm:chPref val="3"/>
        </dgm:presLayoutVars>
      </dgm:prSet>
      <dgm:spPr/>
      <dgm:t>
        <a:bodyPr/>
        <a:lstStyle/>
        <a:p>
          <a:endParaRPr lang="en-US"/>
        </a:p>
      </dgm:t>
    </dgm:pt>
    <dgm:pt modelId="{0512B9DA-2B7B-4579-AD8A-E1BEBA84170E}" type="pres">
      <dgm:prSet presAssocID="{B026190F-CAC3-4B5D-B02F-09A2FCCDEB90}" presName="level3hierChild" presStyleCnt="0"/>
      <dgm:spPr/>
    </dgm:pt>
    <dgm:pt modelId="{098D0701-8F81-4709-8512-2DD6F8EFC252}" type="pres">
      <dgm:prSet presAssocID="{0071090D-23C1-4228-9E1A-3D8AC660E990}" presName="conn2-1" presStyleLbl="parChTrans1D2" presStyleIdx="4" presStyleCnt="7"/>
      <dgm:spPr/>
    </dgm:pt>
    <dgm:pt modelId="{6B1B8437-4E33-4598-ACB6-092510AD431C}" type="pres">
      <dgm:prSet presAssocID="{0071090D-23C1-4228-9E1A-3D8AC660E990}" presName="connTx" presStyleLbl="parChTrans1D2" presStyleIdx="4" presStyleCnt="7"/>
      <dgm:spPr/>
    </dgm:pt>
    <dgm:pt modelId="{42B3C573-3F75-4895-AB34-B31F2748445C}" type="pres">
      <dgm:prSet presAssocID="{AC95D9A3-7CE1-46D7-9048-2D9D5E105263}" presName="root2" presStyleCnt="0"/>
      <dgm:spPr/>
    </dgm:pt>
    <dgm:pt modelId="{CE3A1BA0-8C1D-4EF9-A71B-123310DD4483}" type="pres">
      <dgm:prSet presAssocID="{AC95D9A3-7CE1-46D7-9048-2D9D5E105263}" presName="LevelTwoTextNode" presStyleLbl="node2" presStyleIdx="4" presStyleCnt="7">
        <dgm:presLayoutVars>
          <dgm:chPref val="3"/>
        </dgm:presLayoutVars>
      </dgm:prSet>
      <dgm:spPr/>
      <dgm:t>
        <a:bodyPr/>
        <a:lstStyle/>
        <a:p>
          <a:endParaRPr lang="en-US"/>
        </a:p>
      </dgm:t>
    </dgm:pt>
    <dgm:pt modelId="{49603D0F-2BC1-4995-AC65-720B8C5D2F4C}" type="pres">
      <dgm:prSet presAssocID="{AC95D9A3-7CE1-46D7-9048-2D9D5E105263}" presName="level3hierChild" presStyleCnt="0"/>
      <dgm:spPr/>
    </dgm:pt>
    <dgm:pt modelId="{1E46BBF6-A7D6-45C6-934E-011448EDC806}" type="pres">
      <dgm:prSet presAssocID="{3BDD7942-DBE1-41F1-B4C2-7F245CC8ED4B}" presName="conn2-1" presStyleLbl="parChTrans1D2" presStyleIdx="5" presStyleCnt="7"/>
      <dgm:spPr/>
    </dgm:pt>
    <dgm:pt modelId="{5882C056-E6E1-48CA-8841-63A91784E709}" type="pres">
      <dgm:prSet presAssocID="{3BDD7942-DBE1-41F1-B4C2-7F245CC8ED4B}" presName="connTx" presStyleLbl="parChTrans1D2" presStyleIdx="5" presStyleCnt="7"/>
      <dgm:spPr/>
    </dgm:pt>
    <dgm:pt modelId="{7957DCB7-3EF4-4E2D-A1D8-BEF66D9385C2}" type="pres">
      <dgm:prSet presAssocID="{9455D9BB-86CD-4E24-86F5-26E475492521}" presName="root2" presStyleCnt="0"/>
      <dgm:spPr/>
    </dgm:pt>
    <dgm:pt modelId="{F613F91A-487C-44DF-83BB-8417FB82317F}" type="pres">
      <dgm:prSet presAssocID="{9455D9BB-86CD-4E24-86F5-26E475492521}" presName="LevelTwoTextNode" presStyleLbl="node2" presStyleIdx="5" presStyleCnt="7">
        <dgm:presLayoutVars>
          <dgm:chPref val="3"/>
        </dgm:presLayoutVars>
      </dgm:prSet>
      <dgm:spPr/>
    </dgm:pt>
    <dgm:pt modelId="{538DB8A4-7C23-4DDA-B199-96CE859E1A16}" type="pres">
      <dgm:prSet presAssocID="{9455D9BB-86CD-4E24-86F5-26E475492521}" presName="level3hierChild" presStyleCnt="0"/>
      <dgm:spPr/>
    </dgm:pt>
    <dgm:pt modelId="{B72484A0-554F-4A3F-B8FB-5ED04937708C}" type="pres">
      <dgm:prSet presAssocID="{48DEBA76-AC3D-4FDA-AC78-09BD60447B10}" presName="conn2-1" presStyleLbl="parChTrans1D2" presStyleIdx="6" presStyleCnt="7"/>
      <dgm:spPr/>
    </dgm:pt>
    <dgm:pt modelId="{3C913AC9-153D-4C82-85FB-27656C0858B7}" type="pres">
      <dgm:prSet presAssocID="{48DEBA76-AC3D-4FDA-AC78-09BD60447B10}" presName="connTx" presStyleLbl="parChTrans1D2" presStyleIdx="6" presStyleCnt="7"/>
      <dgm:spPr/>
    </dgm:pt>
    <dgm:pt modelId="{60B4AB4F-94A4-48A7-BA0D-B3DA136EA3CA}" type="pres">
      <dgm:prSet presAssocID="{839A9CD5-E10A-4284-ACDC-E277A33E8C03}" presName="root2" presStyleCnt="0"/>
      <dgm:spPr/>
    </dgm:pt>
    <dgm:pt modelId="{B985B71D-6EB2-48AA-B404-98E518326959}" type="pres">
      <dgm:prSet presAssocID="{839A9CD5-E10A-4284-ACDC-E277A33E8C03}" presName="LevelTwoTextNode" presStyleLbl="node2" presStyleIdx="6" presStyleCnt="7">
        <dgm:presLayoutVars>
          <dgm:chPref val="3"/>
        </dgm:presLayoutVars>
      </dgm:prSet>
      <dgm:spPr/>
      <dgm:t>
        <a:bodyPr/>
        <a:lstStyle/>
        <a:p>
          <a:endParaRPr lang="en-US"/>
        </a:p>
      </dgm:t>
    </dgm:pt>
    <dgm:pt modelId="{5BCF4F63-6E5A-48BE-9423-5FAADBD057D0}" type="pres">
      <dgm:prSet presAssocID="{839A9CD5-E10A-4284-ACDC-E277A33E8C03}" presName="level3hierChild" presStyleCnt="0"/>
      <dgm:spPr/>
    </dgm:pt>
  </dgm:ptLst>
  <dgm:cxnLst>
    <dgm:cxn modelId="{BFDFFBA8-69B1-49AF-A89C-AC94E5F638AB}" type="presOf" srcId="{B026190F-CAC3-4B5D-B02F-09A2FCCDEB90}" destId="{71631016-93FF-4977-9D1B-7087FB6E2655}" srcOrd="0" destOrd="0" presId="urn:microsoft.com/office/officeart/2008/layout/HorizontalMultiLevelHierarchy"/>
    <dgm:cxn modelId="{E6A77B6A-1122-44C6-B5B5-333C606ACD74}" srcId="{07FD5096-E771-48B9-ACB5-3EAA56018A36}" destId="{AC95D9A3-7CE1-46D7-9048-2D9D5E105263}" srcOrd="4" destOrd="0" parTransId="{0071090D-23C1-4228-9E1A-3D8AC660E990}" sibTransId="{FD981B09-05EA-4C21-9CB8-26691A6848FB}"/>
    <dgm:cxn modelId="{2440BFE9-1DD9-48DD-BC85-A016F2EAA444}" srcId="{04BC1815-23E6-48F4-B1DB-BCE8790327D4}" destId="{07FD5096-E771-48B9-ACB5-3EAA56018A36}" srcOrd="0" destOrd="0" parTransId="{9280D5B3-BA1B-4F54-A37B-98041B47C211}" sibTransId="{3D005CA7-A384-4015-B41F-B4F2F2C6231C}"/>
    <dgm:cxn modelId="{7E4F8545-2F47-4111-9C40-9B68AF7FBB5F}" type="presOf" srcId="{13DC3E12-38A9-4804-A024-8CEBB8EED7AF}" destId="{3D48CFA0-1927-44ED-BA64-D02B85FC0B96}" srcOrd="1" destOrd="0" presId="urn:microsoft.com/office/officeart/2008/layout/HorizontalMultiLevelHierarchy"/>
    <dgm:cxn modelId="{1F99F2D2-9C73-4D8E-81E0-94930474B26A}" type="presOf" srcId="{04BC1815-23E6-48F4-B1DB-BCE8790327D4}" destId="{2444AABA-7D0F-4528-B61B-AC870839639B}" srcOrd="0" destOrd="0" presId="urn:microsoft.com/office/officeart/2008/layout/HorizontalMultiLevelHierarchy"/>
    <dgm:cxn modelId="{00DE8141-70E4-4D28-B07E-7A6F8992450E}" type="presOf" srcId="{13DC3E12-38A9-4804-A024-8CEBB8EED7AF}" destId="{4530922C-5D06-48F0-A4D4-95D5FC5DBC7F}" srcOrd="0" destOrd="0" presId="urn:microsoft.com/office/officeart/2008/layout/HorizontalMultiLevelHierarchy"/>
    <dgm:cxn modelId="{9C12D1F1-34C9-4749-A213-9A63FE6875A5}" type="presOf" srcId="{0071090D-23C1-4228-9E1A-3D8AC660E990}" destId="{098D0701-8F81-4709-8512-2DD6F8EFC252}" srcOrd="0" destOrd="0" presId="urn:microsoft.com/office/officeart/2008/layout/HorizontalMultiLevelHierarchy"/>
    <dgm:cxn modelId="{DAEE20FA-F024-43D1-B50C-AC5CC07ECE9C}" type="presOf" srcId="{E48AA063-0BE0-4A09-9170-FC51FD0F2308}" destId="{B7944A20-F7C5-4B4A-A072-85E7D844775B}" srcOrd="0" destOrd="0" presId="urn:microsoft.com/office/officeart/2008/layout/HorizontalMultiLevelHierarchy"/>
    <dgm:cxn modelId="{7A488560-8942-41C2-8D2E-9BBA01417927}" type="presOf" srcId="{9455D9BB-86CD-4E24-86F5-26E475492521}" destId="{F613F91A-487C-44DF-83BB-8417FB82317F}" srcOrd="0" destOrd="0" presId="urn:microsoft.com/office/officeart/2008/layout/HorizontalMultiLevelHierarchy"/>
    <dgm:cxn modelId="{4AD065E2-18E8-4B33-A17B-115913BF2500}" srcId="{07FD5096-E771-48B9-ACB5-3EAA56018A36}" destId="{B026190F-CAC3-4B5D-B02F-09A2FCCDEB90}" srcOrd="3" destOrd="0" parTransId="{13DC3E12-38A9-4804-A024-8CEBB8EED7AF}" sibTransId="{99BCE8DD-E8FF-4391-B74F-C7620F1CEC98}"/>
    <dgm:cxn modelId="{D3F4E2F5-D551-4664-A031-0F8A9AFF8631}" type="presOf" srcId="{10DF8BE7-BA18-48F8-8FE3-575AA0E8D71A}" destId="{133F542F-ACEC-4CCF-9D02-5D3B7E8CB6AF}" srcOrd="0" destOrd="0" presId="urn:microsoft.com/office/officeart/2008/layout/HorizontalMultiLevelHierarchy"/>
    <dgm:cxn modelId="{21832400-CCEB-4930-8764-75A7A6D475BB}" type="presOf" srcId="{0071090D-23C1-4228-9E1A-3D8AC660E990}" destId="{6B1B8437-4E33-4598-ACB6-092510AD431C}" srcOrd="1" destOrd="0" presId="urn:microsoft.com/office/officeart/2008/layout/HorizontalMultiLevelHierarchy"/>
    <dgm:cxn modelId="{E222750B-5226-49A1-9E8C-B7F8B56FDD11}" type="presOf" srcId="{E48AA063-0BE0-4A09-9170-FC51FD0F2308}" destId="{CE4B19F0-A725-46B7-83EC-0A62286B528A}" srcOrd="1" destOrd="0" presId="urn:microsoft.com/office/officeart/2008/layout/HorizontalMultiLevelHierarchy"/>
    <dgm:cxn modelId="{9F50C4F5-B9B2-4685-9B54-0403C9259A98}" type="presOf" srcId="{07FD5096-E771-48B9-ACB5-3EAA56018A36}" destId="{54C8B3D2-9BEB-4CD4-86CC-17B425E1C1E5}" srcOrd="0" destOrd="0" presId="urn:microsoft.com/office/officeart/2008/layout/HorizontalMultiLevelHierarchy"/>
    <dgm:cxn modelId="{3A79E92B-04CE-4D4D-9DEA-6813C2B3D589}" type="presOf" srcId="{6FF7FA04-384C-41BE-B861-B48AB1FEC3AC}" destId="{F79FC7EA-CC86-4131-9D67-5A12FC061EBF}" srcOrd="0" destOrd="0" presId="urn:microsoft.com/office/officeart/2008/layout/HorizontalMultiLevelHierarchy"/>
    <dgm:cxn modelId="{D0DBA555-57EA-43F7-9060-C7A8BBB6F91B}" type="presOf" srcId="{677EA60E-593F-4E18-B672-E1C546F56BD0}" destId="{789DAAA0-A7BF-418E-823B-A02E60737CC2}" srcOrd="0" destOrd="0" presId="urn:microsoft.com/office/officeart/2008/layout/HorizontalMultiLevelHierarchy"/>
    <dgm:cxn modelId="{393BFD0C-13DA-42BA-9CF3-5E1CADEDDF7F}" srcId="{07FD5096-E771-48B9-ACB5-3EAA56018A36}" destId="{839A9CD5-E10A-4284-ACDC-E277A33E8C03}" srcOrd="6" destOrd="0" parTransId="{48DEBA76-AC3D-4FDA-AC78-09BD60447B10}" sibTransId="{D4D72CED-9401-4D44-88FE-954425C781DD}"/>
    <dgm:cxn modelId="{0C43C54E-DA24-4521-B0F4-2868A8B0A53C}" type="presOf" srcId="{3BDD7942-DBE1-41F1-B4C2-7F245CC8ED4B}" destId="{1E46BBF6-A7D6-45C6-934E-011448EDC806}" srcOrd="0" destOrd="0" presId="urn:microsoft.com/office/officeart/2008/layout/HorizontalMultiLevelHierarchy"/>
    <dgm:cxn modelId="{2A7AF203-145B-4927-8195-F1D51C5360DA}" type="presOf" srcId="{AC95D9A3-7CE1-46D7-9048-2D9D5E105263}" destId="{CE3A1BA0-8C1D-4EF9-A71B-123310DD4483}" srcOrd="0" destOrd="0" presId="urn:microsoft.com/office/officeart/2008/layout/HorizontalMultiLevelHierarchy"/>
    <dgm:cxn modelId="{09B75251-F0E5-4762-B57B-B29449313FCC}" type="presOf" srcId="{D6C2DB81-52FF-4D4A-8546-41125BA78932}" destId="{13F28B1D-CFE5-4687-B731-125475FBD47A}" srcOrd="1" destOrd="0" presId="urn:microsoft.com/office/officeart/2008/layout/HorizontalMultiLevelHierarchy"/>
    <dgm:cxn modelId="{B3FACEB1-4B84-4441-988A-BDD98C2DA7EF}" srcId="{07FD5096-E771-48B9-ACB5-3EAA56018A36}" destId="{10DF8BE7-BA18-48F8-8FE3-575AA0E8D71A}" srcOrd="1" destOrd="0" parTransId="{E48AA063-0BE0-4A09-9170-FC51FD0F2308}" sibTransId="{845B4955-B97F-4E61-92EA-28946EEC68EC}"/>
    <dgm:cxn modelId="{1525A7A0-2E9C-48CB-ACAC-FE8DB17973B7}" srcId="{07FD5096-E771-48B9-ACB5-3EAA56018A36}" destId="{9455D9BB-86CD-4E24-86F5-26E475492521}" srcOrd="5" destOrd="0" parTransId="{3BDD7942-DBE1-41F1-B4C2-7F245CC8ED4B}" sibTransId="{C7CA7BD3-7FD4-4E0E-8EDE-42CB7D5A69CB}"/>
    <dgm:cxn modelId="{F5ECCD56-5BB4-41BA-A86E-2EE33C95F960}" srcId="{07FD5096-E771-48B9-ACB5-3EAA56018A36}" destId="{6FF7FA04-384C-41BE-B861-B48AB1FEC3AC}" srcOrd="0" destOrd="0" parTransId="{D6C2DB81-52FF-4D4A-8546-41125BA78932}" sibTransId="{B205BA7F-37DB-42BE-A49B-BE51CA51B2DD}"/>
    <dgm:cxn modelId="{C15A4D95-E2B0-4BA8-B713-74B97A17962B}" type="presOf" srcId="{8603EB1A-B9A2-4EE7-9291-F5DB7B79B07D}" destId="{D499DF0D-48E1-4C80-945A-74B86110A96A}" srcOrd="1" destOrd="0" presId="urn:microsoft.com/office/officeart/2008/layout/HorizontalMultiLevelHierarchy"/>
    <dgm:cxn modelId="{0F198154-E2A1-4189-918F-F2555D184ACA}" type="presOf" srcId="{48DEBA76-AC3D-4FDA-AC78-09BD60447B10}" destId="{3C913AC9-153D-4C82-85FB-27656C0858B7}" srcOrd="1" destOrd="0" presId="urn:microsoft.com/office/officeart/2008/layout/HorizontalMultiLevelHierarchy"/>
    <dgm:cxn modelId="{9CDA2AEF-BAF1-4364-A7C0-9B2430D83CC4}" type="presOf" srcId="{3BDD7942-DBE1-41F1-B4C2-7F245CC8ED4B}" destId="{5882C056-E6E1-48CA-8841-63A91784E709}" srcOrd="1" destOrd="0" presId="urn:microsoft.com/office/officeart/2008/layout/HorizontalMultiLevelHierarchy"/>
    <dgm:cxn modelId="{8504D17C-0762-42E9-BABC-36688AAAA45D}" type="presOf" srcId="{D6C2DB81-52FF-4D4A-8546-41125BA78932}" destId="{62A991D5-1B27-4141-B940-FA74BDB9297D}" srcOrd="0" destOrd="0" presId="urn:microsoft.com/office/officeart/2008/layout/HorizontalMultiLevelHierarchy"/>
    <dgm:cxn modelId="{7B52D7D7-585E-4149-B361-65E0E5AE447D}" srcId="{07FD5096-E771-48B9-ACB5-3EAA56018A36}" destId="{677EA60E-593F-4E18-B672-E1C546F56BD0}" srcOrd="2" destOrd="0" parTransId="{8603EB1A-B9A2-4EE7-9291-F5DB7B79B07D}" sibTransId="{21B5B4F0-5215-4976-9CC1-31792FC255C3}"/>
    <dgm:cxn modelId="{9A1CA076-F2E0-4B20-9122-DA17E1F96E58}" type="presOf" srcId="{8603EB1A-B9A2-4EE7-9291-F5DB7B79B07D}" destId="{A02B64FC-7123-4659-A35A-EE0C07DADAF7}" srcOrd="0" destOrd="0" presId="urn:microsoft.com/office/officeart/2008/layout/HorizontalMultiLevelHierarchy"/>
    <dgm:cxn modelId="{42CE7A56-E620-4A77-84B7-9E765A3B81F3}" type="presOf" srcId="{48DEBA76-AC3D-4FDA-AC78-09BD60447B10}" destId="{B72484A0-554F-4A3F-B8FB-5ED04937708C}" srcOrd="0" destOrd="0" presId="urn:microsoft.com/office/officeart/2008/layout/HorizontalMultiLevelHierarchy"/>
    <dgm:cxn modelId="{064F8420-D6AA-4A7A-9686-DAA5D24728E2}" type="presOf" srcId="{839A9CD5-E10A-4284-ACDC-E277A33E8C03}" destId="{B985B71D-6EB2-48AA-B404-98E518326959}" srcOrd="0" destOrd="0" presId="urn:microsoft.com/office/officeart/2008/layout/HorizontalMultiLevelHierarchy"/>
    <dgm:cxn modelId="{57800635-6F7B-4714-8733-A009A1D22F0A}" type="presParOf" srcId="{2444AABA-7D0F-4528-B61B-AC870839639B}" destId="{147B0762-65FA-4AE0-B29C-087348107236}" srcOrd="0" destOrd="0" presId="urn:microsoft.com/office/officeart/2008/layout/HorizontalMultiLevelHierarchy"/>
    <dgm:cxn modelId="{04C44101-279C-43F5-9DA9-5CA6D62EF0DC}" type="presParOf" srcId="{147B0762-65FA-4AE0-B29C-087348107236}" destId="{54C8B3D2-9BEB-4CD4-86CC-17B425E1C1E5}" srcOrd="0" destOrd="0" presId="urn:microsoft.com/office/officeart/2008/layout/HorizontalMultiLevelHierarchy"/>
    <dgm:cxn modelId="{81072408-9EEB-4C54-B2B6-3389ECC8F719}" type="presParOf" srcId="{147B0762-65FA-4AE0-B29C-087348107236}" destId="{13CEB6D5-FF2A-4E9B-95AF-A625F3B1AC4A}" srcOrd="1" destOrd="0" presId="urn:microsoft.com/office/officeart/2008/layout/HorizontalMultiLevelHierarchy"/>
    <dgm:cxn modelId="{2FB2C50B-3FBA-43EC-AA4A-1CEBFAFA0325}" type="presParOf" srcId="{13CEB6D5-FF2A-4E9B-95AF-A625F3B1AC4A}" destId="{62A991D5-1B27-4141-B940-FA74BDB9297D}" srcOrd="0" destOrd="0" presId="urn:microsoft.com/office/officeart/2008/layout/HorizontalMultiLevelHierarchy"/>
    <dgm:cxn modelId="{DEDD738B-F6AB-4500-A16D-F174F70507E0}" type="presParOf" srcId="{62A991D5-1B27-4141-B940-FA74BDB9297D}" destId="{13F28B1D-CFE5-4687-B731-125475FBD47A}" srcOrd="0" destOrd="0" presId="urn:microsoft.com/office/officeart/2008/layout/HorizontalMultiLevelHierarchy"/>
    <dgm:cxn modelId="{2160BC3E-94E9-416F-B195-BC6E16096567}" type="presParOf" srcId="{13CEB6D5-FF2A-4E9B-95AF-A625F3B1AC4A}" destId="{D23515C9-B82A-4E03-BEC4-970822AC7650}" srcOrd="1" destOrd="0" presId="urn:microsoft.com/office/officeart/2008/layout/HorizontalMultiLevelHierarchy"/>
    <dgm:cxn modelId="{8F8CECDB-AE6B-43DD-87C0-11B2A52028BF}" type="presParOf" srcId="{D23515C9-B82A-4E03-BEC4-970822AC7650}" destId="{F79FC7EA-CC86-4131-9D67-5A12FC061EBF}" srcOrd="0" destOrd="0" presId="urn:microsoft.com/office/officeart/2008/layout/HorizontalMultiLevelHierarchy"/>
    <dgm:cxn modelId="{4F26725C-4712-437C-9EBB-EF3A68E66D93}" type="presParOf" srcId="{D23515C9-B82A-4E03-BEC4-970822AC7650}" destId="{DBFD7D93-50C8-4C28-9800-6BB274B9B11E}" srcOrd="1" destOrd="0" presId="urn:microsoft.com/office/officeart/2008/layout/HorizontalMultiLevelHierarchy"/>
    <dgm:cxn modelId="{21B6B3AC-BC53-461B-8931-4638692E5CD7}" type="presParOf" srcId="{13CEB6D5-FF2A-4E9B-95AF-A625F3B1AC4A}" destId="{B7944A20-F7C5-4B4A-A072-85E7D844775B}" srcOrd="2" destOrd="0" presId="urn:microsoft.com/office/officeart/2008/layout/HorizontalMultiLevelHierarchy"/>
    <dgm:cxn modelId="{EB0617AF-3AB1-44B1-936D-D18A5033F491}" type="presParOf" srcId="{B7944A20-F7C5-4B4A-A072-85E7D844775B}" destId="{CE4B19F0-A725-46B7-83EC-0A62286B528A}" srcOrd="0" destOrd="0" presId="urn:microsoft.com/office/officeart/2008/layout/HorizontalMultiLevelHierarchy"/>
    <dgm:cxn modelId="{B66AFAB7-CC6B-48DB-ACD5-EA67C8B19120}" type="presParOf" srcId="{13CEB6D5-FF2A-4E9B-95AF-A625F3B1AC4A}" destId="{7B42D23F-00C2-4F72-985B-191D7F1D66D0}" srcOrd="3" destOrd="0" presId="urn:microsoft.com/office/officeart/2008/layout/HorizontalMultiLevelHierarchy"/>
    <dgm:cxn modelId="{5C226086-CAB1-4928-8050-0F228102847A}" type="presParOf" srcId="{7B42D23F-00C2-4F72-985B-191D7F1D66D0}" destId="{133F542F-ACEC-4CCF-9D02-5D3B7E8CB6AF}" srcOrd="0" destOrd="0" presId="urn:microsoft.com/office/officeart/2008/layout/HorizontalMultiLevelHierarchy"/>
    <dgm:cxn modelId="{ABF6C4DA-C96A-4CF5-9666-302E3157D8AF}" type="presParOf" srcId="{7B42D23F-00C2-4F72-985B-191D7F1D66D0}" destId="{452F8971-A439-44BE-A97B-D6C34BE2C7C1}" srcOrd="1" destOrd="0" presId="urn:microsoft.com/office/officeart/2008/layout/HorizontalMultiLevelHierarchy"/>
    <dgm:cxn modelId="{5B9705A7-A0BA-4E67-8A4F-068A5BCC0BF6}" type="presParOf" srcId="{13CEB6D5-FF2A-4E9B-95AF-A625F3B1AC4A}" destId="{A02B64FC-7123-4659-A35A-EE0C07DADAF7}" srcOrd="4" destOrd="0" presId="urn:microsoft.com/office/officeart/2008/layout/HorizontalMultiLevelHierarchy"/>
    <dgm:cxn modelId="{CC6BB147-9BF0-4880-A522-94EB72A0EE9D}" type="presParOf" srcId="{A02B64FC-7123-4659-A35A-EE0C07DADAF7}" destId="{D499DF0D-48E1-4C80-945A-74B86110A96A}" srcOrd="0" destOrd="0" presId="urn:microsoft.com/office/officeart/2008/layout/HorizontalMultiLevelHierarchy"/>
    <dgm:cxn modelId="{CE187AE5-AB82-4463-A487-741094ED7441}" type="presParOf" srcId="{13CEB6D5-FF2A-4E9B-95AF-A625F3B1AC4A}" destId="{08EC5F69-01A8-4962-B83B-87EBFF4EE2E6}" srcOrd="5" destOrd="0" presId="urn:microsoft.com/office/officeart/2008/layout/HorizontalMultiLevelHierarchy"/>
    <dgm:cxn modelId="{51F2D857-7DC7-4BA2-A9EA-CB6C35429381}" type="presParOf" srcId="{08EC5F69-01A8-4962-B83B-87EBFF4EE2E6}" destId="{789DAAA0-A7BF-418E-823B-A02E60737CC2}" srcOrd="0" destOrd="0" presId="urn:microsoft.com/office/officeart/2008/layout/HorizontalMultiLevelHierarchy"/>
    <dgm:cxn modelId="{21904ABB-09A0-45F2-8077-F9EFB58B5F33}" type="presParOf" srcId="{08EC5F69-01A8-4962-B83B-87EBFF4EE2E6}" destId="{D9CBF21E-657F-40BB-AC68-6D2D632DD82F}" srcOrd="1" destOrd="0" presId="urn:microsoft.com/office/officeart/2008/layout/HorizontalMultiLevelHierarchy"/>
    <dgm:cxn modelId="{CC8504A4-C90E-4D1D-A142-656166E97896}" type="presParOf" srcId="{13CEB6D5-FF2A-4E9B-95AF-A625F3B1AC4A}" destId="{4530922C-5D06-48F0-A4D4-95D5FC5DBC7F}" srcOrd="6" destOrd="0" presId="urn:microsoft.com/office/officeart/2008/layout/HorizontalMultiLevelHierarchy"/>
    <dgm:cxn modelId="{D59BD9B6-7D5A-4965-8B5B-2BBCE8DD991D}" type="presParOf" srcId="{4530922C-5D06-48F0-A4D4-95D5FC5DBC7F}" destId="{3D48CFA0-1927-44ED-BA64-D02B85FC0B96}" srcOrd="0" destOrd="0" presId="urn:microsoft.com/office/officeart/2008/layout/HorizontalMultiLevelHierarchy"/>
    <dgm:cxn modelId="{7AB021F4-1D7D-4DDD-9B97-299FD457BD47}" type="presParOf" srcId="{13CEB6D5-FF2A-4E9B-95AF-A625F3B1AC4A}" destId="{258AB4C4-8D24-4717-B9AB-5E81DAD3EF94}" srcOrd="7" destOrd="0" presId="urn:microsoft.com/office/officeart/2008/layout/HorizontalMultiLevelHierarchy"/>
    <dgm:cxn modelId="{C2AAC382-01EB-48CD-9444-7ED56336C027}" type="presParOf" srcId="{258AB4C4-8D24-4717-B9AB-5E81DAD3EF94}" destId="{71631016-93FF-4977-9D1B-7087FB6E2655}" srcOrd="0" destOrd="0" presId="urn:microsoft.com/office/officeart/2008/layout/HorizontalMultiLevelHierarchy"/>
    <dgm:cxn modelId="{F0978594-FF70-4388-B48E-1B44435AC68D}" type="presParOf" srcId="{258AB4C4-8D24-4717-B9AB-5E81DAD3EF94}" destId="{0512B9DA-2B7B-4579-AD8A-E1BEBA84170E}" srcOrd="1" destOrd="0" presId="urn:microsoft.com/office/officeart/2008/layout/HorizontalMultiLevelHierarchy"/>
    <dgm:cxn modelId="{226AB281-79F0-4E12-9236-149027DEBCBD}" type="presParOf" srcId="{13CEB6D5-FF2A-4E9B-95AF-A625F3B1AC4A}" destId="{098D0701-8F81-4709-8512-2DD6F8EFC252}" srcOrd="8" destOrd="0" presId="urn:microsoft.com/office/officeart/2008/layout/HorizontalMultiLevelHierarchy"/>
    <dgm:cxn modelId="{603A84D2-89B2-400D-8084-F5197A896CD6}" type="presParOf" srcId="{098D0701-8F81-4709-8512-2DD6F8EFC252}" destId="{6B1B8437-4E33-4598-ACB6-092510AD431C}" srcOrd="0" destOrd="0" presId="urn:microsoft.com/office/officeart/2008/layout/HorizontalMultiLevelHierarchy"/>
    <dgm:cxn modelId="{57956B2E-B018-44F4-91BF-03B4A4520CE6}" type="presParOf" srcId="{13CEB6D5-FF2A-4E9B-95AF-A625F3B1AC4A}" destId="{42B3C573-3F75-4895-AB34-B31F2748445C}" srcOrd="9" destOrd="0" presId="urn:microsoft.com/office/officeart/2008/layout/HorizontalMultiLevelHierarchy"/>
    <dgm:cxn modelId="{ED1FDE32-1F1F-4463-A863-1A5EBE5A72AC}" type="presParOf" srcId="{42B3C573-3F75-4895-AB34-B31F2748445C}" destId="{CE3A1BA0-8C1D-4EF9-A71B-123310DD4483}" srcOrd="0" destOrd="0" presId="urn:microsoft.com/office/officeart/2008/layout/HorizontalMultiLevelHierarchy"/>
    <dgm:cxn modelId="{E73130C4-83FB-4056-8050-4A6E1666D610}" type="presParOf" srcId="{42B3C573-3F75-4895-AB34-B31F2748445C}" destId="{49603D0F-2BC1-4995-AC65-720B8C5D2F4C}" srcOrd="1" destOrd="0" presId="urn:microsoft.com/office/officeart/2008/layout/HorizontalMultiLevelHierarchy"/>
    <dgm:cxn modelId="{ADF6D4A0-33AB-42AA-A554-9CED176E2518}" type="presParOf" srcId="{13CEB6D5-FF2A-4E9B-95AF-A625F3B1AC4A}" destId="{1E46BBF6-A7D6-45C6-934E-011448EDC806}" srcOrd="10" destOrd="0" presId="urn:microsoft.com/office/officeart/2008/layout/HorizontalMultiLevelHierarchy"/>
    <dgm:cxn modelId="{9A26E914-BA50-4505-A3B7-C0C82834292F}" type="presParOf" srcId="{1E46BBF6-A7D6-45C6-934E-011448EDC806}" destId="{5882C056-E6E1-48CA-8841-63A91784E709}" srcOrd="0" destOrd="0" presId="urn:microsoft.com/office/officeart/2008/layout/HorizontalMultiLevelHierarchy"/>
    <dgm:cxn modelId="{FAF8AB11-0F74-430B-B8A8-94FEA374073A}" type="presParOf" srcId="{13CEB6D5-FF2A-4E9B-95AF-A625F3B1AC4A}" destId="{7957DCB7-3EF4-4E2D-A1D8-BEF66D9385C2}" srcOrd="11" destOrd="0" presId="urn:microsoft.com/office/officeart/2008/layout/HorizontalMultiLevelHierarchy"/>
    <dgm:cxn modelId="{5BA9DD43-436E-474D-9F82-6819FE871D1C}" type="presParOf" srcId="{7957DCB7-3EF4-4E2D-A1D8-BEF66D9385C2}" destId="{F613F91A-487C-44DF-83BB-8417FB82317F}" srcOrd="0" destOrd="0" presId="urn:microsoft.com/office/officeart/2008/layout/HorizontalMultiLevelHierarchy"/>
    <dgm:cxn modelId="{8F4D0A4D-ED1F-4BF9-A870-F729833EDA28}" type="presParOf" srcId="{7957DCB7-3EF4-4E2D-A1D8-BEF66D9385C2}" destId="{538DB8A4-7C23-4DDA-B199-96CE859E1A16}" srcOrd="1" destOrd="0" presId="urn:microsoft.com/office/officeart/2008/layout/HorizontalMultiLevelHierarchy"/>
    <dgm:cxn modelId="{077759CF-9CB6-4D07-9927-1316950F3E26}" type="presParOf" srcId="{13CEB6D5-FF2A-4E9B-95AF-A625F3B1AC4A}" destId="{B72484A0-554F-4A3F-B8FB-5ED04937708C}" srcOrd="12" destOrd="0" presId="urn:microsoft.com/office/officeart/2008/layout/HorizontalMultiLevelHierarchy"/>
    <dgm:cxn modelId="{502DB574-908C-4BBB-972E-70B658F59CE9}" type="presParOf" srcId="{B72484A0-554F-4A3F-B8FB-5ED04937708C}" destId="{3C913AC9-153D-4C82-85FB-27656C0858B7}" srcOrd="0" destOrd="0" presId="urn:microsoft.com/office/officeart/2008/layout/HorizontalMultiLevelHierarchy"/>
    <dgm:cxn modelId="{F2BE459D-9970-4D78-A76D-A8997F03452F}" type="presParOf" srcId="{13CEB6D5-FF2A-4E9B-95AF-A625F3B1AC4A}" destId="{60B4AB4F-94A4-48A7-BA0D-B3DA136EA3CA}" srcOrd="13" destOrd="0" presId="urn:microsoft.com/office/officeart/2008/layout/HorizontalMultiLevelHierarchy"/>
    <dgm:cxn modelId="{41787849-7B43-425C-9204-7FD627728323}" type="presParOf" srcId="{60B4AB4F-94A4-48A7-BA0D-B3DA136EA3CA}" destId="{B985B71D-6EB2-48AA-B404-98E518326959}" srcOrd="0" destOrd="0" presId="urn:microsoft.com/office/officeart/2008/layout/HorizontalMultiLevelHierarchy"/>
    <dgm:cxn modelId="{3528547D-81C8-407E-BABD-F8E4A3AEF5F7}" type="presParOf" srcId="{60B4AB4F-94A4-48A7-BA0D-B3DA136EA3CA}" destId="{5BCF4F63-6E5A-48BE-9423-5FAADBD057D0}"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5A1032-ADBF-4AFD-A689-56373417D40E}"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BBE81207-0649-4F4A-A296-2FB39E2970B5}">
      <dgm:prSet phldrT="[Text]"/>
      <dgm:spPr/>
      <dgm:t>
        <a:bodyPr/>
        <a:lstStyle/>
        <a:p>
          <a:r>
            <a:rPr lang="en-US" dirty="0" smtClean="0"/>
            <a:t>Initiate</a:t>
          </a:r>
          <a:endParaRPr lang="en-US" dirty="0"/>
        </a:p>
      </dgm:t>
    </dgm:pt>
    <dgm:pt modelId="{1650D203-A2B1-4840-90F4-C79BBDD47298}" type="parTrans" cxnId="{EA985D7F-EB02-4A6F-B52A-D48A30E61E57}">
      <dgm:prSet/>
      <dgm:spPr/>
      <dgm:t>
        <a:bodyPr/>
        <a:lstStyle/>
        <a:p>
          <a:endParaRPr lang="en-US"/>
        </a:p>
      </dgm:t>
    </dgm:pt>
    <dgm:pt modelId="{E876B246-894F-42B5-B4A2-91D2F8918120}" type="sibTrans" cxnId="{EA985D7F-EB02-4A6F-B52A-D48A30E61E57}">
      <dgm:prSet/>
      <dgm:spPr/>
      <dgm:t>
        <a:bodyPr/>
        <a:lstStyle/>
        <a:p>
          <a:endParaRPr lang="en-US"/>
        </a:p>
      </dgm:t>
    </dgm:pt>
    <dgm:pt modelId="{8DEB0815-DEFA-4290-8867-7B09B53094A3}">
      <dgm:prSet phldrT="[Text]"/>
      <dgm:spPr/>
      <dgm:t>
        <a:bodyPr/>
        <a:lstStyle/>
        <a:p>
          <a:r>
            <a:rPr lang="en-US" dirty="0" smtClean="0"/>
            <a:t>Plan</a:t>
          </a:r>
          <a:endParaRPr lang="en-US" dirty="0"/>
        </a:p>
      </dgm:t>
    </dgm:pt>
    <dgm:pt modelId="{D882B949-4FD0-4EA2-AB43-87260D1AC654}" type="parTrans" cxnId="{D53EB09B-3CC4-4D35-94E9-100E8FB42B7C}">
      <dgm:prSet/>
      <dgm:spPr/>
      <dgm:t>
        <a:bodyPr/>
        <a:lstStyle/>
        <a:p>
          <a:endParaRPr lang="en-US"/>
        </a:p>
      </dgm:t>
    </dgm:pt>
    <dgm:pt modelId="{9B4C8EDC-D433-4576-8D00-41700AF0C2B7}" type="sibTrans" cxnId="{D53EB09B-3CC4-4D35-94E9-100E8FB42B7C}">
      <dgm:prSet/>
      <dgm:spPr/>
      <dgm:t>
        <a:bodyPr/>
        <a:lstStyle/>
        <a:p>
          <a:endParaRPr lang="en-US"/>
        </a:p>
      </dgm:t>
    </dgm:pt>
    <dgm:pt modelId="{4CB59789-F883-4030-8D1E-3820BDAFF3E8}">
      <dgm:prSet phldrT="[Text]"/>
      <dgm:spPr/>
      <dgm:t>
        <a:bodyPr/>
        <a:lstStyle/>
        <a:p>
          <a:r>
            <a:rPr lang="en-US" dirty="0" smtClean="0"/>
            <a:t>Analyze requirements</a:t>
          </a:r>
          <a:endParaRPr lang="en-US" dirty="0"/>
        </a:p>
      </dgm:t>
    </dgm:pt>
    <dgm:pt modelId="{1203A755-4E4A-436F-9915-C37913F7D09D}" type="parTrans" cxnId="{45BCE128-2B0C-4199-A53F-5F909A713E52}">
      <dgm:prSet/>
      <dgm:spPr/>
      <dgm:t>
        <a:bodyPr/>
        <a:lstStyle/>
        <a:p>
          <a:endParaRPr lang="en-US"/>
        </a:p>
      </dgm:t>
    </dgm:pt>
    <dgm:pt modelId="{4DA89DD6-7FA6-469A-875C-23620E0CE604}" type="sibTrans" cxnId="{45BCE128-2B0C-4199-A53F-5F909A713E52}">
      <dgm:prSet/>
      <dgm:spPr/>
      <dgm:t>
        <a:bodyPr/>
        <a:lstStyle/>
        <a:p>
          <a:endParaRPr lang="en-US"/>
        </a:p>
      </dgm:t>
    </dgm:pt>
    <dgm:pt modelId="{79D2EDB9-B3CE-4FDE-A9FA-60CED1C44F97}">
      <dgm:prSet phldrT="[Text]"/>
      <dgm:spPr/>
      <dgm:t>
        <a:bodyPr/>
        <a:lstStyle/>
        <a:p>
          <a:r>
            <a:rPr lang="en-US" dirty="0" smtClean="0"/>
            <a:t>Design</a:t>
          </a:r>
          <a:endParaRPr lang="en-US" dirty="0"/>
        </a:p>
      </dgm:t>
    </dgm:pt>
    <dgm:pt modelId="{3BBDF835-47A9-426B-BD87-F8F8F243CEBE}" type="parTrans" cxnId="{9BB9B8B8-20E4-421F-A954-6D852915FCD2}">
      <dgm:prSet/>
      <dgm:spPr/>
      <dgm:t>
        <a:bodyPr/>
        <a:lstStyle/>
        <a:p>
          <a:endParaRPr lang="en-US"/>
        </a:p>
      </dgm:t>
    </dgm:pt>
    <dgm:pt modelId="{22AE0CF8-88CC-4D53-8806-A0F0F2BD8290}" type="sibTrans" cxnId="{9BB9B8B8-20E4-421F-A954-6D852915FCD2}">
      <dgm:prSet/>
      <dgm:spPr/>
      <dgm:t>
        <a:bodyPr/>
        <a:lstStyle/>
        <a:p>
          <a:endParaRPr lang="en-US"/>
        </a:p>
      </dgm:t>
    </dgm:pt>
    <dgm:pt modelId="{7E64B596-C1C8-4F73-AABD-974EA0E71D57}">
      <dgm:prSet phldrT="[Text]"/>
      <dgm:spPr/>
      <dgm:t>
        <a:bodyPr/>
        <a:lstStyle/>
        <a:p>
          <a:r>
            <a:rPr lang="en-US" dirty="0" smtClean="0"/>
            <a:t>Develop</a:t>
          </a:r>
          <a:endParaRPr lang="en-US" dirty="0"/>
        </a:p>
      </dgm:t>
    </dgm:pt>
    <dgm:pt modelId="{73F5FC9C-9432-4BA0-8201-3EF52D1CA2F2}" type="parTrans" cxnId="{A7416FD3-F1A9-4A62-9CB6-88B107CEAE2A}">
      <dgm:prSet/>
      <dgm:spPr/>
      <dgm:t>
        <a:bodyPr/>
        <a:lstStyle/>
        <a:p>
          <a:endParaRPr lang="en-US"/>
        </a:p>
      </dgm:t>
    </dgm:pt>
    <dgm:pt modelId="{DE4D7A94-08B8-4D26-8C78-454AB13BD4B2}" type="sibTrans" cxnId="{A7416FD3-F1A9-4A62-9CB6-88B107CEAE2A}">
      <dgm:prSet/>
      <dgm:spPr/>
      <dgm:t>
        <a:bodyPr/>
        <a:lstStyle/>
        <a:p>
          <a:endParaRPr lang="en-US"/>
        </a:p>
      </dgm:t>
    </dgm:pt>
    <dgm:pt modelId="{554E2097-8AA8-4F0A-810B-498AED42B910}">
      <dgm:prSet/>
      <dgm:spPr/>
      <dgm:t>
        <a:bodyPr/>
        <a:lstStyle/>
        <a:p>
          <a:r>
            <a:rPr lang="en-US" dirty="0" smtClean="0"/>
            <a:t>Integrate and text</a:t>
          </a:r>
          <a:endParaRPr lang="en-US" dirty="0"/>
        </a:p>
      </dgm:t>
    </dgm:pt>
    <dgm:pt modelId="{2F2D52C8-2330-4D19-B9FA-4AEDF2698202}" type="parTrans" cxnId="{EA264DF3-763E-4DE0-8BAB-BC3E18E3F907}">
      <dgm:prSet/>
      <dgm:spPr/>
      <dgm:t>
        <a:bodyPr/>
        <a:lstStyle/>
        <a:p>
          <a:endParaRPr lang="en-US"/>
        </a:p>
      </dgm:t>
    </dgm:pt>
    <dgm:pt modelId="{E3DCFE3F-B6DF-44C5-A8C1-25008ABCCF3A}" type="sibTrans" cxnId="{EA264DF3-763E-4DE0-8BAB-BC3E18E3F907}">
      <dgm:prSet/>
      <dgm:spPr/>
      <dgm:t>
        <a:bodyPr/>
        <a:lstStyle/>
        <a:p>
          <a:endParaRPr lang="en-US"/>
        </a:p>
      </dgm:t>
    </dgm:pt>
    <dgm:pt modelId="{279C05B5-C0F5-4A59-A360-5428206AF42E}">
      <dgm:prSet/>
      <dgm:spPr/>
      <dgm:t>
        <a:bodyPr/>
        <a:lstStyle/>
        <a:p>
          <a:r>
            <a:rPr lang="en-US" dirty="0" smtClean="0"/>
            <a:t>Implement</a:t>
          </a:r>
          <a:endParaRPr lang="en-US" dirty="0"/>
        </a:p>
      </dgm:t>
    </dgm:pt>
    <dgm:pt modelId="{258E53CC-2CDB-4AB8-8D57-F9683D4D07CF}" type="parTrans" cxnId="{F97E250A-B643-4133-8E5A-B83041E75EEC}">
      <dgm:prSet/>
      <dgm:spPr/>
      <dgm:t>
        <a:bodyPr/>
        <a:lstStyle/>
        <a:p>
          <a:endParaRPr lang="en-US"/>
        </a:p>
      </dgm:t>
    </dgm:pt>
    <dgm:pt modelId="{19A077AB-05A7-4C85-BC7C-24EFC83CB172}" type="sibTrans" cxnId="{F97E250A-B643-4133-8E5A-B83041E75EEC}">
      <dgm:prSet/>
      <dgm:spPr/>
      <dgm:t>
        <a:bodyPr/>
        <a:lstStyle/>
        <a:p>
          <a:endParaRPr lang="en-US"/>
        </a:p>
      </dgm:t>
    </dgm:pt>
    <dgm:pt modelId="{1CACA8D0-414F-401C-8260-4368A311BC46}">
      <dgm:prSet/>
      <dgm:spPr/>
      <dgm:t>
        <a:bodyPr/>
        <a:lstStyle/>
        <a:p>
          <a:r>
            <a:rPr lang="en-US" dirty="0" smtClean="0"/>
            <a:t>Operate and maintain</a:t>
          </a:r>
          <a:endParaRPr lang="en-US" dirty="0"/>
        </a:p>
      </dgm:t>
    </dgm:pt>
    <dgm:pt modelId="{059E9161-A633-45C9-91DE-91D665D0946B}" type="parTrans" cxnId="{6B466D61-1924-4CA2-942D-99A20AF3C42F}">
      <dgm:prSet/>
      <dgm:spPr/>
      <dgm:t>
        <a:bodyPr/>
        <a:lstStyle/>
        <a:p>
          <a:endParaRPr lang="en-US"/>
        </a:p>
      </dgm:t>
    </dgm:pt>
    <dgm:pt modelId="{0C74D8B3-0423-428E-80AF-FDEC0EC9AD9C}" type="sibTrans" cxnId="{6B466D61-1924-4CA2-942D-99A20AF3C42F}">
      <dgm:prSet/>
      <dgm:spPr/>
      <dgm:t>
        <a:bodyPr/>
        <a:lstStyle/>
        <a:p>
          <a:endParaRPr lang="en-US"/>
        </a:p>
      </dgm:t>
    </dgm:pt>
    <dgm:pt modelId="{A37C24EB-6EF3-4885-9EB0-AA6EFD4BA1C2}">
      <dgm:prSet/>
      <dgm:spPr/>
      <dgm:t>
        <a:bodyPr/>
        <a:lstStyle/>
        <a:p>
          <a:r>
            <a:rPr lang="en-US" dirty="0" smtClean="0"/>
            <a:t>Dispose</a:t>
          </a:r>
          <a:endParaRPr lang="en-US" dirty="0"/>
        </a:p>
      </dgm:t>
    </dgm:pt>
    <dgm:pt modelId="{D225FEE8-4934-45F8-A70F-4FD9DCD9B230}" type="parTrans" cxnId="{DAF25F59-DB3B-4437-815E-464A87222E4D}">
      <dgm:prSet/>
      <dgm:spPr/>
      <dgm:t>
        <a:bodyPr/>
        <a:lstStyle/>
        <a:p>
          <a:endParaRPr lang="en-US"/>
        </a:p>
      </dgm:t>
    </dgm:pt>
    <dgm:pt modelId="{A5437DB3-1F89-4A4C-8629-016227EBCD42}" type="sibTrans" cxnId="{DAF25F59-DB3B-4437-815E-464A87222E4D}">
      <dgm:prSet/>
      <dgm:spPr/>
      <dgm:t>
        <a:bodyPr/>
        <a:lstStyle/>
        <a:p>
          <a:endParaRPr lang="en-US"/>
        </a:p>
      </dgm:t>
    </dgm:pt>
    <dgm:pt modelId="{EC026D43-EC2B-4171-964F-D35535B02C77}" type="pres">
      <dgm:prSet presAssocID="{295A1032-ADBF-4AFD-A689-56373417D40E}" presName="cycle" presStyleCnt="0">
        <dgm:presLayoutVars>
          <dgm:dir/>
          <dgm:resizeHandles val="exact"/>
        </dgm:presLayoutVars>
      </dgm:prSet>
      <dgm:spPr/>
    </dgm:pt>
    <dgm:pt modelId="{0EBFC26A-8805-4446-955D-4F0F235A3C43}" type="pres">
      <dgm:prSet presAssocID="{BBE81207-0649-4F4A-A296-2FB39E2970B5}" presName="node" presStyleLbl="node1" presStyleIdx="0" presStyleCnt="9">
        <dgm:presLayoutVars>
          <dgm:bulletEnabled val="1"/>
        </dgm:presLayoutVars>
      </dgm:prSet>
      <dgm:spPr/>
    </dgm:pt>
    <dgm:pt modelId="{D62CD563-EFCA-4A83-8CDA-199A8394406C}" type="pres">
      <dgm:prSet presAssocID="{E876B246-894F-42B5-B4A2-91D2F8918120}" presName="sibTrans" presStyleLbl="sibTrans2D1" presStyleIdx="0" presStyleCnt="9"/>
      <dgm:spPr/>
    </dgm:pt>
    <dgm:pt modelId="{BEBE5E5B-2A70-4FFE-84EF-7F71574CE2F3}" type="pres">
      <dgm:prSet presAssocID="{E876B246-894F-42B5-B4A2-91D2F8918120}" presName="connectorText" presStyleLbl="sibTrans2D1" presStyleIdx="0" presStyleCnt="9"/>
      <dgm:spPr/>
    </dgm:pt>
    <dgm:pt modelId="{F38B7CCA-F512-4961-B1FD-0D9DAE1A85BF}" type="pres">
      <dgm:prSet presAssocID="{8DEB0815-DEFA-4290-8867-7B09B53094A3}" presName="node" presStyleLbl="node1" presStyleIdx="1" presStyleCnt="9">
        <dgm:presLayoutVars>
          <dgm:bulletEnabled val="1"/>
        </dgm:presLayoutVars>
      </dgm:prSet>
      <dgm:spPr/>
    </dgm:pt>
    <dgm:pt modelId="{691B3902-4404-454F-8513-69B1FA2BA9A6}" type="pres">
      <dgm:prSet presAssocID="{9B4C8EDC-D433-4576-8D00-41700AF0C2B7}" presName="sibTrans" presStyleLbl="sibTrans2D1" presStyleIdx="1" presStyleCnt="9"/>
      <dgm:spPr/>
    </dgm:pt>
    <dgm:pt modelId="{C1C5F885-6866-42C9-876D-40FBAE1D65D0}" type="pres">
      <dgm:prSet presAssocID="{9B4C8EDC-D433-4576-8D00-41700AF0C2B7}" presName="connectorText" presStyleLbl="sibTrans2D1" presStyleIdx="1" presStyleCnt="9"/>
      <dgm:spPr/>
    </dgm:pt>
    <dgm:pt modelId="{1F438F04-F53A-4366-8956-6963C1178518}" type="pres">
      <dgm:prSet presAssocID="{4CB59789-F883-4030-8D1E-3820BDAFF3E8}" presName="node" presStyleLbl="node1" presStyleIdx="2" presStyleCnt="9">
        <dgm:presLayoutVars>
          <dgm:bulletEnabled val="1"/>
        </dgm:presLayoutVars>
      </dgm:prSet>
      <dgm:spPr/>
    </dgm:pt>
    <dgm:pt modelId="{1690048B-DC02-4A36-9BCB-FD1D5D4E21DE}" type="pres">
      <dgm:prSet presAssocID="{4DA89DD6-7FA6-469A-875C-23620E0CE604}" presName="sibTrans" presStyleLbl="sibTrans2D1" presStyleIdx="2" presStyleCnt="9"/>
      <dgm:spPr/>
    </dgm:pt>
    <dgm:pt modelId="{966FBFC8-748B-41E3-ADF1-AE2E29C01C1E}" type="pres">
      <dgm:prSet presAssocID="{4DA89DD6-7FA6-469A-875C-23620E0CE604}" presName="connectorText" presStyleLbl="sibTrans2D1" presStyleIdx="2" presStyleCnt="9"/>
      <dgm:spPr/>
    </dgm:pt>
    <dgm:pt modelId="{64D27F87-FCAF-487A-B299-BCE70AF340C8}" type="pres">
      <dgm:prSet presAssocID="{79D2EDB9-B3CE-4FDE-A9FA-60CED1C44F97}" presName="node" presStyleLbl="node1" presStyleIdx="3" presStyleCnt="9">
        <dgm:presLayoutVars>
          <dgm:bulletEnabled val="1"/>
        </dgm:presLayoutVars>
      </dgm:prSet>
      <dgm:spPr/>
    </dgm:pt>
    <dgm:pt modelId="{39711908-9B39-4F4D-B4EC-CEBC2A3ADB15}" type="pres">
      <dgm:prSet presAssocID="{22AE0CF8-88CC-4D53-8806-A0F0F2BD8290}" presName="sibTrans" presStyleLbl="sibTrans2D1" presStyleIdx="3" presStyleCnt="9"/>
      <dgm:spPr/>
    </dgm:pt>
    <dgm:pt modelId="{4B8CD25D-D45F-498D-BF1B-A50C341F4588}" type="pres">
      <dgm:prSet presAssocID="{22AE0CF8-88CC-4D53-8806-A0F0F2BD8290}" presName="connectorText" presStyleLbl="sibTrans2D1" presStyleIdx="3" presStyleCnt="9"/>
      <dgm:spPr/>
    </dgm:pt>
    <dgm:pt modelId="{450FA16D-2EE9-4875-AD0C-FF763805F28F}" type="pres">
      <dgm:prSet presAssocID="{7E64B596-C1C8-4F73-AABD-974EA0E71D57}" presName="node" presStyleLbl="node1" presStyleIdx="4" presStyleCnt="9">
        <dgm:presLayoutVars>
          <dgm:bulletEnabled val="1"/>
        </dgm:presLayoutVars>
      </dgm:prSet>
      <dgm:spPr/>
    </dgm:pt>
    <dgm:pt modelId="{8A30D02C-782A-43DB-AAC0-F86DF1D26C90}" type="pres">
      <dgm:prSet presAssocID="{DE4D7A94-08B8-4D26-8C78-454AB13BD4B2}" presName="sibTrans" presStyleLbl="sibTrans2D1" presStyleIdx="4" presStyleCnt="9"/>
      <dgm:spPr/>
    </dgm:pt>
    <dgm:pt modelId="{0458E4CB-C941-45BB-B705-B30A4629B531}" type="pres">
      <dgm:prSet presAssocID="{DE4D7A94-08B8-4D26-8C78-454AB13BD4B2}" presName="connectorText" presStyleLbl="sibTrans2D1" presStyleIdx="4" presStyleCnt="9"/>
      <dgm:spPr/>
    </dgm:pt>
    <dgm:pt modelId="{EFD62072-BB11-4D53-847C-C284848AB2DA}" type="pres">
      <dgm:prSet presAssocID="{554E2097-8AA8-4F0A-810B-498AED42B910}" presName="node" presStyleLbl="node1" presStyleIdx="5" presStyleCnt="9">
        <dgm:presLayoutVars>
          <dgm:bulletEnabled val="1"/>
        </dgm:presLayoutVars>
      </dgm:prSet>
      <dgm:spPr/>
      <dgm:t>
        <a:bodyPr/>
        <a:lstStyle/>
        <a:p>
          <a:endParaRPr lang="en-US"/>
        </a:p>
      </dgm:t>
    </dgm:pt>
    <dgm:pt modelId="{4642A894-B67F-4417-9594-D2571B96E66D}" type="pres">
      <dgm:prSet presAssocID="{E3DCFE3F-B6DF-44C5-A8C1-25008ABCCF3A}" presName="sibTrans" presStyleLbl="sibTrans2D1" presStyleIdx="5" presStyleCnt="9"/>
      <dgm:spPr/>
    </dgm:pt>
    <dgm:pt modelId="{46D0144B-6B47-4C6E-872D-6EFCE216FD8F}" type="pres">
      <dgm:prSet presAssocID="{E3DCFE3F-B6DF-44C5-A8C1-25008ABCCF3A}" presName="connectorText" presStyleLbl="sibTrans2D1" presStyleIdx="5" presStyleCnt="9"/>
      <dgm:spPr/>
    </dgm:pt>
    <dgm:pt modelId="{937258A9-753B-4C6F-AB6A-9E30D9E7A733}" type="pres">
      <dgm:prSet presAssocID="{279C05B5-C0F5-4A59-A360-5428206AF42E}" presName="node" presStyleLbl="node1" presStyleIdx="6" presStyleCnt="9">
        <dgm:presLayoutVars>
          <dgm:bulletEnabled val="1"/>
        </dgm:presLayoutVars>
      </dgm:prSet>
      <dgm:spPr/>
    </dgm:pt>
    <dgm:pt modelId="{25E8C862-C517-40A2-A068-74EF48AF0C21}" type="pres">
      <dgm:prSet presAssocID="{19A077AB-05A7-4C85-BC7C-24EFC83CB172}" presName="sibTrans" presStyleLbl="sibTrans2D1" presStyleIdx="6" presStyleCnt="9"/>
      <dgm:spPr/>
    </dgm:pt>
    <dgm:pt modelId="{37D8584D-5828-4B29-BED7-16813AA679F3}" type="pres">
      <dgm:prSet presAssocID="{19A077AB-05A7-4C85-BC7C-24EFC83CB172}" presName="connectorText" presStyleLbl="sibTrans2D1" presStyleIdx="6" presStyleCnt="9"/>
      <dgm:spPr/>
    </dgm:pt>
    <dgm:pt modelId="{C254FEA7-9054-4DA3-9AE9-DD9664DBBD10}" type="pres">
      <dgm:prSet presAssocID="{1CACA8D0-414F-401C-8260-4368A311BC46}" presName="node" presStyleLbl="node1" presStyleIdx="7" presStyleCnt="9">
        <dgm:presLayoutVars>
          <dgm:bulletEnabled val="1"/>
        </dgm:presLayoutVars>
      </dgm:prSet>
      <dgm:spPr/>
    </dgm:pt>
    <dgm:pt modelId="{E3A15DE8-6D43-4489-A4C6-CA279AEE3F64}" type="pres">
      <dgm:prSet presAssocID="{0C74D8B3-0423-428E-80AF-FDEC0EC9AD9C}" presName="sibTrans" presStyleLbl="sibTrans2D1" presStyleIdx="7" presStyleCnt="9"/>
      <dgm:spPr/>
    </dgm:pt>
    <dgm:pt modelId="{F7950010-C43C-4D71-8CE6-D9E3FDE9D7EE}" type="pres">
      <dgm:prSet presAssocID="{0C74D8B3-0423-428E-80AF-FDEC0EC9AD9C}" presName="connectorText" presStyleLbl="sibTrans2D1" presStyleIdx="7" presStyleCnt="9"/>
      <dgm:spPr/>
    </dgm:pt>
    <dgm:pt modelId="{49EBB976-6064-4223-929F-68CE5DF92293}" type="pres">
      <dgm:prSet presAssocID="{A37C24EB-6EF3-4885-9EB0-AA6EFD4BA1C2}" presName="node" presStyleLbl="node1" presStyleIdx="8" presStyleCnt="9">
        <dgm:presLayoutVars>
          <dgm:bulletEnabled val="1"/>
        </dgm:presLayoutVars>
      </dgm:prSet>
      <dgm:spPr/>
    </dgm:pt>
    <dgm:pt modelId="{044D3806-01C1-4D82-8F53-8BCC7D95A3DE}" type="pres">
      <dgm:prSet presAssocID="{A5437DB3-1F89-4A4C-8629-016227EBCD42}" presName="sibTrans" presStyleLbl="sibTrans2D1" presStyleIdx="8" presStyleCnt="9"/>
      <dgm:spPr/>
    </dgm:pt>
    <dgm:pt modelId="{FDCFEEA5-82FB-41D4-B8D4-7198A12FC5DC}" type="pres">
      <dgm:prSet presAssocID="{A5437DB3-1F89-4A4C-8629-016227EBCD42}" presName="connectorText" presStyleLbl="sibTrans2D1" presStyleIdx="8" presStyleCnt="9"/>
      <dgm:spPr/>
    </dgm:pt>
  </dgm:ptLst>
  <dgm:cxnLst>
    <dgm:cxn modelId="{4160D5CA-487E-4E7C-8F25-4C1CF5094967}" type="presOf" srcId="{A5437DB3-1F89-4A4C-8629-016227EBCD42}" destId="{FDCFEEA5-82FB-41D4-B8D4-7198A12FC5DC}" srcOrd="1" destOrd="0" presId="urn:microsoft.com/office/officeart/2005/8/layout/cycle2"/>
    <dgm:cxn modelId="{EACF085D-C3BC-4D0D-80AD-DC0D2EF40BAC}" type="presOf" srcId="{22AE0CF8-88CC-4D53-8806-A0F0F2BD8290}" destId="{4B8CD25D-D45F-498D-BF1B-A50C341F4588}" srcOrd="1" destOrd="0" presId="urn:microsoft.com/office/officeart/2005/8/layout/cycle2"/>
    <dgm:cxn modelId="{DF708103-344C-44C7-B46F-4AF1E65C7DB7}" type="presOf" srcId="{E876B246-894F-42B5-B4A2-91D2F8918120}" destId="{BEBE5E5B-2A70-4FFE-84EF-7F71574CE2F3}" srcOrd="1" destOrd="0" presId="urn:microsoft.com/office/officeart/2005/8/layout/cycle2"/>
    <dgm:cxn modelId="{DAF25F59-DB3B-4437-815E-464A87222E4D}" srcId="{295A1032-ADBF-4AFD-A689-56373417D40E}" destId="{A37C24EB-6EF3-4885-9EB0-AA6EFD4BA1C2}" srcOrd="8" destOrd="0" parTransId="{D225FEE8-4934-45F8-A70F-4FD9DCD9B230}" sibTransId="{A5437DB3-1F89-4A4C-8629-016227EBCD42}"/>
    <dgm:cxn modelId="{45BCE128-2B0C-4199-A53F-5F909A713E52}" srcId="{295A1032-ADBF-4AFD-A689-56373417D40E}" destId="{4CB59789-F883-4030-8D1E-3820BDAFF3E8}" srcOrd="2" destOrd="0" parTransId="{1203A755-4E4A-436F-9915-C37913F7D09D}" sibTransId="{4DA89DD6-7FA6-469A-875C-23620E0CE604}"/>
    <dgm:cxn modelId="{6AEEA147-AE97-45E6-80CE-D6D0DB41EE0F}" type="presOf" srcId="{4CB59789-F883-4030-8D1E-3820BDAFF3E8}" destId="{1F438F04-F53A-4366-8956-6963C1178518}" srcOrd="0" destOrd="0" presId="urn:microsoft.com/office/officeart/2005/8/layout/cycle2"/>
    <dgm:cxn modelId="{DB74CC3A-E068-4910-9AB2-AC6E7D2B4BFE}" type="presOf" srcId="{A37C24EB-6EF3-4885-9EB0-AA6EFD4BA1C2}" destId="{49EBB976-6064-4223-929F-68CE5DF92293}" srcOrd="0" destOrd="0" presId="urn:microsoft.com/office/officeart/2005/8/layout/cycle2"/>
    <dgm:cxn modelId="{322D5046-5079-4860-A828-D066563CE08D}" type="presOf" srcId="{0C74D8B3-0423-428E-80AF-FDEC0EC9AD9C}" destId="{E3A15DE8-6D43-4489-A4C6-CA279AEE3F64}" srcOrd="0" destOrd="0" presId="urn:microsoft.com/office/officeart/2005/8/layout/cycle2"/>
    <dgm:cxn modelId="{801F6ADF-7C08-4E6E-ABFA-21BE8DF9B08C}" type="presOf" srcId="{19A077AB-05A7-4C85-BC7C-24EFC83CB172}" destId="{25E8C862-C517-40A2-A068-74EF48AF0C21}" srcOrd="0" destOrd="0" presId="urn:microsoft.com/office/officeart/2005/8/layout/cycle2"/>
    <dgm:cxn modelId="{FC00CB66-747D-4220-AD0A-F999322AC8CF}" type="presOf" srcId="{9B4C8EDC-D433-4576-8D00-41700AF0C2B7}" destId="{691B3902-4404-454F-8513-69B1FA2BA9A6}" srcOrd="0" destOrd="0" presId="urn:microsoft.com/office/officeart/2005/8/layout/cycle2"/>
    <dgm:cxn modelId="{F97E250A-B643-4133-8E5A-B83041E75EEC}" srcId="{295A1032-ADBF-4AFD-A689-56373417D40E}" destId="{279C05B5-C0F5-4A59-A360-5428206AF42E}" srcOrd="6" destOrd="0" parTransId="{258E53CC-2CDB-4AB8-8D57-F9683D4D07CF}" sibTransId="{19A077AB-05A7-4C85-BC7C-24EFC83CB172}"/>
    <dgm:cxn modelId="{3068AA7E-9E7E-4328-B9E0-C742A07ADA45}" type="presOf" srcId="{E3DCFE3F-B6DF-44C5-A8C1-25008ABCCF3A}" destId="{46D0144B-6B47-4C6E-872D-6EFCE216FD8F}" srcOrd="1" destOrd="0" presId="urn:microsoft.com/office/officeart/2005/8/layout/cycle2"/>
    <dgm:cxn modelId="{A7416FD3-F1A9-4A62-9CB6-88B107CEAE2A}" srcId="{295A1032-ADBF-4AFD-A689-56373417D40E}" destId="{7E64B596-C1C8-4F73-AABD-974EA0E71D57}" srcOrd="4" destOrd="0" parTransId="{73F5FC9C-9432-4BA0-8201-3EF52D1CA2F2}" sibTransId="{DE4D7A94-08B8-4D26-8C78-454AB13BD4B2}"/>
    <dgm:cxn modelId="{D53EB09B-3CC4-4D35-94E9-100E8FB42B7C}" srcId="{295A1032-ADBF-4AFD-A689-56373417D40E}" destId="{8DEB0815-DEFA-4290-8867-7B09B53094A3}" srcOrd="1" destOrd="0" parTransId="{D882B949-4FD0-4EA2-AB43-87260D1AC654}" sibTransId="{9B4C8EDC-D433-4576-8D00-41700AF0C2B7}"/>
    <dgm:cxn modelId="{126C6929-90B7-489D-94B3-D035F71F632E}" type="presOf" srcId="{BBE81207-0649-4F4A-A296-2FB39E2970B5}" destId="{0EBFC26A-8805-4446-955D-4F0F235A3C43}" srcOrd="0" destOrd="0" presId="urn:microsoft.com/office/officeart/2005/8/layout/cycle2"/>
    <dgm:cxn modelId="{CF656F83-F52E-473D-A9F6-E0DD915AB5F2}" type="presOf" srcId="{9B4C8EDC-D433-4576-8D00-41700AF0C2B7}" destId="{C1C5F885-6866-42C9-876D-40FBAE1D65D0}" srcOrd="1" destOrd="0" presId="urn:microsoft.com/office/officeart/2005/8/layout/cycle2"/>
    <dgm:cxn modelId="{DC9BE63F-58ED-4516-A018-F9384363066F}" type="presOf" srcId="{295A1032-ADBF-4AFD-A689-56373417D40E}" destId="{EC026D43-EC2B-4171-964F-D35535B02C77}" srcOrd="0" destOrd="0" presId="urn:microsoft.com/office/officeart/2005/8/layout/cycle2"/>
    <dgm:cxn modelId="{DA176291-5B69-41DC-9915-5B751D67DE39}" type="presOf" srcId="{0C74D8B3-0423-428E-80AF-FDEC0EC9AD9C}" destId="{F7950010-C43C-4D71-8CE6-D9E3FDE9D7EE}" srcOrd="1" destOrd="0" presId="urn:microsoft.com/office/officeart/2005/8/layout/cycle2"/>
    <dgm:cxn modelId="{9BB9B8B8-20E4-421F-A954-6D852915FCD2}" srcId="{295A1032-ADBF-4AFD-A689-56373417D40E}" destId="{79D2EDB9-B3CE-4FDE-A9FA-60CED1C44F97}" srcOrd="3" destOrd="0" parTransId="{3BBDF835-47A9-426B-BD87-F8F8F243CEBE}" sibTransId="{22AE0CF8-88CC-4D53-8806-A0F0F2BD8290}"/>
    <dgm:cxn modelId="{50ED9920-1425-4B35-9CEC-8CD853AE0875}" type="presOf" srcId="{A5437DB3-1F89-4A4C-8629-016227EBCD42}" destId="{044D3806-01C1-4D82-8F53-8BCC7D95A3DE}" srcOrd="0" destOrd="0" presId="urn:microsoft.com/office/officeart/2005/8/layout/cycle2"/>
    <dgm:cxn modelId="{92AD3349-9102-4B8D-972B-920CDBA8DCD2}" type="presOf" srcId="{279C05B5-C0F5-4A59-A360-5428206AF42E}" destId="{937258A9-753B-4C6F-AB6A-9E30D9E7A733}" srcOrd="0" destOrd="0" presId="urn:microsoft.com/office/officeart/2005/8/layout/cycle2"/>
    <dgm:cxn modelId="{562DD70B-78FD-484A-80D8-2A72407C8CD4}" type="presOf" srcId="{8DEB0815-DEFA-4290-8867-7B09B53094A3}" destId="{F38B7CCA-F512-4961-B1FD-0D9DAE1A85BF}" srcOrd="0" destOrd="0" presId="urn:microsoft.com/office/officeart/2005/8/layout/cycle2"/>
    <dgm:cxn modelId="{58614CB4-030E-492E-9F30-B2D93C30165B}" type="presOf" srcId="{554E2097-8AA8-4F0A-810B-498AED42B910}" destId="{EFD62072-BB11-4D53-847C-C284848AB2DA}" srcOrd="0" destOrd="0" presId="urn:microsoft.com/office/officeart/2005/8/layout/cycle2"/>
    <dgm:cxn modelId="{A0C7DD2E-267D-4EE2-8E57-280B4B8D7CC8}" type="presOf" srcId="{4DA89DD6-7FA6-469A-875C-23620E0CE604}" destId="{1690048B-DC02-4A36-9BCB-FD1D5D4E21DE}" srcOrd="0" destOrd="0" presId="urn:microsoft.com/office/officeart/2005/8/layout/cycle2"/>
    <dgm:cxn modelId="{D17E03C3-26A5-4A04-8BE9-FBC1C2C760F8}" type="presOf" srcId="{4DA89DD6-7FA6-469A-875C-23620E0CE604}" destId="{966FBFC8-748B-41E3-ADF1-AE2E29C01C1E}" srcOrd="1" destOrd="0" presId="urn:microsoft.com/office/officeart/2005/8/layout/cycle2"/>
    <dgm:cxn modelId="{34804929-1978-4DE8-8AF5-4391A5AE7FEE}" type="presOf" srcId="{79D2EDB9-B3CE-4FDE-A9FA-60CED1C44F97}" destId="{64D27F87-FCAF-487A-B299-BCE70AF340C8}" srcOrd="0" destOrd="0" presId="urn:microsoft.com/office/officeart/2005/8/layout/cycle2"/>
    <dgm:cxn modelId="{EA985D7F-EB02-4A6F-B52A-D48A30E61E57}" srcId="{295A1032-ADBF-4AFD-A689-56373417D40E}" destId="{BBE81207-0649-4F4A-A296-2FB39E2970B5}" srcOrd="0" destOrd="0" parTransId="{1650D203-A2B1-4840-90F4-C79BBDD47298}" sibTransId="{E876B246-894F-42B5-B4A2-91D2F8918120}"/>
    <dgm:cxn modelId="{AED3816D-4B64-4C26-A038-B9FBC2909916}" type="presOf" srcId="{DE4D7A94-08B8-4D26-8C78-454AB13BD4B2}" destId="{0458E4CB-C941-45BB-B705-B30A4629B531}" srcOrd="1" destOrd="0" presId="urn:microsoft.com/office/officeart/2005/8/layout/cycle2"/>
    <dgm:cxn modelId="{C9B8574D-8DE4-440B-8633-4EE1CF9E0CCA}" type="presOf" srcId="{7E64B596-C1C8-4F73-AABD-974EA0E71D57}" destId="{450FA16D-2EE9-4875-AD0C-FF763805F28F}" srcOrd="0" destOrd="0" presId="urn:microsoft.com/office/officeart/2005/8/layout/cycle2"/>
    <dgm:cxn modelId="{6B466D61-1924-4CA2-942D-99A20AF3C42F}" srcId="{295A1032-ADBF-4AFD-A689-56373417D40E}" destId="{1CACA8D0-414F-401C-8260-4368A311BC46}" srcOrd="7" destOrd="0" parTransId="{059E9161-A633-45C9-91DE-91D665D0946B}" sibTransId="{0C74D8B3-0423-428E-80AF-FDEC0EC9AD9C}"/>
    <dgm:cxn modelId="{158CBD57-4923-4B75-BB59-E7B0243ED74B}" type="presOf" srcId="{DE4D7A94-08B8-4D26-8C78-454AB13BD4B2}" destId="{8A30D02C-782A-43DB-AAC0-F86DF1D26C90}" srcOrd="0" destOrd="0" presId="urn:microsoft.com/office/officeart/2005/8/layout/cycle2"/>
    <dgm:cxn modelId="{EA264DF3-763E-4DE0-8BAB-BC3E18E3F907}" srcId="{295A1032-ADBF-4AFD-A689-56373417D40E}" destId="{554E2097-8AA8-4F0A-810B-498AED42B910}" srcOrd="5" destOrd="0" parTransId="{2F2D52C8-2330-4D19-B9FA-4AEDF2698202}" sibTransId="{E3DCFE3F-B6DF-44C5-A8C1-25008ABCCF3A}"/>
    <dgm:cxn modelId="{E3DBF8D0-EEE4-4265-AFA8-5FB0B7C86A83}" type="presOf" srcId="{19A077AB-05A7-4C85-BC7C-24EFC83CB172}" destId="{37D8584D-5828-4B29-BED7-16813AA679F3}" srcOrd="1" destOrd="0" presId="urn:microsoft.com/office/officeart/2005/8/layout/cycle2"/>
    <dgm:cxn modelId="{E8E9CF97-587D-4109-826A-32F1F855773B}" type="presOf" srcId="{E3DCFE3F-B6DF-44C5-A8C1-25008ABCCF3A}" destId="{4642A894-B67F-4417-9594-D2571B96E66D}" srcOrd="0" destOrd="0" presId="urn:microsoft.com/office/officeart/2005/8/layout/cycle2"/>
    <dgm:cxn modelId="{333084E6-53F8-4203-997B-8F90712D2500}" type="presOf" srcId="{22AE0CF8-88CC-4D53-8806-A0F0F2BD8290}" destId="{39711908-9B39-4F4D-B4EC-CEBC2A3ADB15}" srcOrd="0" destOrd="0" presId="urn:microsoft.com/office/officeart/2005/8/layout/cycle2"/>
    <dgm:cxn modelId="{789F1141-5063-4E67-813A-73E17FD2DA5C}" type="presOf" srcId="{E876B246-894F-42B5-B4A2-91D2F8918120}" destId="{D62CD563-EFCA-4A83-8CDA-199A8394406C}" srcOrd="0" destOrd="0" presId="urn:microsoft.com/office/officeart/2005/8/layout/cycle2"/>
    <dgm:cxn modelId="{F6B89DDF-5420-49F9-9E81-C4D57EEECDBA}" type="presOf" srcId="{1CACA8D0-414F-401C-8260-4368A311BC46}" destId="{C254FEA7-9054-4DA3-9AE9-DD9664DBBD10}" srcOrd="0" destOrd="0" presId="urn:microsoft.com/office/officeart/2005/8/layout/cycle2"/>
    <dgm:cxn modelId="{514CCDDE-9B99-43C6-8DCA-157FC41B6C79}" type="presParOf" srcId="{EC026D43-EC2B-4171-964F-D35535B02C77}" destId="{0EBFC26A-8805-4446-955D-4F0F235A3C43}" srcOrd="0" destOrd="0" presId="urn:microsoft.com/office/officeart/2005/8/layout/cycle2"/>
    <dgm:cxn modelId="{A44A5EAA-8ED1-4295-BF3B-BB42888EF13A}" type="presParOf" srcId="{EC026D43-EC2B-4171-964F-D35535B02C77}" destId="{D62CD563-EFCA-4A83-8CDA-199A8394406C}" srcOrd="1" destOrd="0" presId="urn:microsoft.com/office/officeart/2005/8/layout/cycle2"/>
    <dgm:cxn modelId="{BED09BB0-D6E3-407F-A3BC-4EE6C7CF69A9}" type="presParOf" srcId="{D62CD563-EFCA-4A83-8CDA-199A8394406C}" destId="{BEBE5E5B-2A70-4FFE-84EF-7F71574CE2F3}" srcOrd="0" destOrd="0" presId="urn:microsoft.com/office/officeart/2005/8/layout/cycle2"/>
    <dgm:cxn modelId="{1855F71D-6F4B-4CEE-AB98-0387DF096F65}" type="presParOf" srcId="{EC026D43-EC2B-4171-964F-D35535B02C77}" destId="{F38B7CCA-F512-4961-B1FD-0D9DAE1A85BF}" srcOrd="2" destOrd="0" presId="urn:microsoft.com/office/officeart/2005/8/layout/cycle2"/>
    <dgm:cxn modelId="{B4C3889F-3B0D-4FC6-A306-9A103CA9BE39}" type="presParOf" srcId="{EC026D43-EC2B-4171-964F-D35535B02C77}" destId="{691B3902-4404-454F-8513-69B1FA2BA9A6}" srcOrd="3" destOrd="0" presId="urn:microsoft.com/office/officeart/2005/8/layout/cycle2"/>
    <dgm:cxn modelId="{6EC131C4-0BC7-4BA5-8E37-2E8CDC4814BF}" type="presParOf" srcId="{691B3902-4404-454F-8513-69B1FA2BA9A6}" destId="{C1C5F885-6866-42C9-876D-40FBAE1D65D0}" srcOrd="0" destOrd="0" presId="urn:microsoft.com/office/officeart/2005/8/layout/cycle2"/>
    <dgm:cxn modelId="{09500B5A-50D3-484E-8379-925E88084C32}" type="presParOf" srcId="{EC026D43-EC2B-4171-964F-D35535B02C77}" destId="{1F438F04-F53A-4366-8956-6963C1178518}" srcOrd="4" destOrd="0" presId="urn:microsoft.com/office/officeart/2005/8/layout/cycle2"/>
    <dgm:cxn modelId="{7D890AB2-5858-44CC-8DBC-F4FEF3CB9DE1}" type="presParOf" srcId="{EC026D43-EC2B-4171-964F-D35535B02C77}" destId="{1690048B-DC02-4A36-9BCB-FD1D5D4E21DE}" srcOrd="5" destOrd="0" presId="urn:microsoft.com/office/officeart/2005/8/layout/cycle2"/>
    <dgm:cxn modelId="{A5DF9150-19ED-43A0-B795-496D03A23702}" type="presParOf" srcId="{1690048B-DC02-4A36-9BCB-FD1D5D4E21DE}" destId="{966FBFC8-748B-41E3-ADF1-AE2E29C01C1E}" srcOrd="0" destOrd="0" presId="urn:microsoft.com/office/officeart/2005/8/layout/cycle2"/>
    <dgm:cxn modelId="{EC58BD47-E194-48CB-A49C-FB7FCCA802C0}" type="presParOf" srcId="{EC026D43-EC2B-4171-964F-D35535B02C77}" destId="{64D27F87-FCAF-487A-B299-BCE70AF340C8}" srcOrd="6" destOrd="0" presId="urn:microsoft.com/office/officeart/2005/8/layout/cycle2"/>
    <dgm:cxn modelId="{2F8F89FE-C630-4244-9FCC-45AC490E48DF}" type="presParOf" srcId="{EC026D43-EC2B-4171-964F-D35535B02C77}" destId="{39711908-9B39-4F4D-B4EC-CEBC2A3ADB15}" srcOrd="7" destOrd="0" presId="urn:microsoft.com/office/officeart/2005/8/layout/cycle2"/>
    <dgm:cxn modelId="{BFBE3FDD-4F04-44E1-A16A-C9BB2C5C3C7D}" type="presParOf" srcId="{39711908-9B39-4F4D-B4EC-CEBC2A3ADB15}" destId="{4B8CD25D-D45F-498D-BF1B-A50C341F4588}" srcOrd="0" destOrd="0" presId="urn:microsoft.com/office/officeart/2005/8/layout/cycle2"/>
    <dgm:cxn modelId="{EA768443-D29F-4118-A0E7-4316340EFB01}" type="presParOf" srcId="{EC026D43-EC2B-4171-964F-D35535B02C77}" destId="{450FA16D-2EE9-4875-AD0C-FF763805F28F}" srcOrd="8" destOrd="0" presId="urn:microsoft.com/office/officeart/2005/8/layout/cycle2"/>
    <dgm:cxn modelId="{690EE0A0-D05C-4A10-B9E2-5289916B9DA2}" type="presParOf" srcId="{EC026D43-EC2B-4171-964F-D35535B02C77}" destId="{8A30D02C-782A-43DB-AAC0-F86DF1D26C90}" srcOrd="9" destOrd="0" presId="urn:microsoft.com/office/officeart/2005/8/layout/cycle2"/>
    <dgm:cxn modelId="{FE61EFA6-39D0-4775-912B-E5520A340D3B}" type="presParOf" srcId="{8A30D02C-782A-43DB-AAC0-F86DF1D26C90}" destId="{0458E4CB-C941-45BB-B705-B30A4629B531}" srcOrd="0" destOrd="0" presId="urn:microsoft.com/office/officeart/2005/8/layout/cycle2"/>
    <dgm:cxn modelId="{10A2A877-A18F-403C-8C31-675A435FC852}" type="presParOf" srcId="{EC026D43-EC2B-4171-964F-D35535B02C77}" destId="{EFD62072-BB11-4D53-847C-C284848AB2DA}" srcOrd="10" destOrd="0" presId="urn:microsoft.com/office/officeart/2005/8/layout/cycle2"/>
    <dgm:cxn modelId="{68F05332-297D-42B3-A521-EBB0D18A31A0}" type="presParOf" srcId="{EC026D43-EC2B-4171-964F-D35535B02C77}" destId="{4642A894-B67F-4417-9594-D2571B96E66D}" srcOrd="11" destOrd="0" presId="urn:microsoft.com/office/officeart/2005/8/layout/cycle2"/>
    <dgm:cxn modelId="{79E2AAA6-0FFB-440A-8150-7675DB25C4C0}" type="presParOf" srcId="{4642A894-B67F-4417-9594-D2571B96E66D}" destId="{46D0144B-6B47-4C6E-872D-6EFCE216FD8F}" srcOrd="0" destOrd="0" presId="urn:microsoft.com/office/officeart/2005/8/layout/cycle2"/>
    <dgm:cxn modelId="{D09B014B-0668-40B1-BEEE-132ADBFAB082}" type="presParOf" srcId="{EC026D43-EC2B-4171-964F-D35535B02C77}" destId="{937258A9-753B-4C6F-AB6A-9E30D9E7A733}" srcOrd="12" destOrd="0" presId="urn:microsoft.com/office/officeart/2005/8/layout/cycle2"/>
    <dgm:cxn modelId="{97C5DE86-FDC4-4282-9AC4-3B2959EA1927}" type="presParOf" srcId="{EC026D43-EC2B-4171-964F-D35535B02C77}" destId="{25E8C862-C517-40A2-A068-74EF48AF0C21}" srcOrd="13" destOrd="0" presId="urn:microsoft.com/office/officeart/2005/8/layout/cycle2"/>
    <dgm:cxn modelId="{CA1E3148-BF80-4746-ACD9-F5A2F5D811F0}" type="presParOf" srcId="{25E8C862-C517-40A2-A068-74EF48AF0C21}" destId="{37D8584D-5828-4B29-BED7-16813AA679F3}" srcOrd="0" destOrd="0" presId="urn:microsoft.com/office/officeart/2005/8/layout/cycle2"/>
    <dgm:cxn modelId="{8BA54674-2AE7-4A2B-B618-A327430B3687}" type="presParOf" srcId="{EC026D43-EC2B-4171-964F-D35535B02C77}" destId="{C254FEA7-9054-4DA3-9AE9-DD9664DBBD10}" srcOrd="14" destOrd="0" presId="urn:microsoft.com/office/officeart/2005/8/layout/cycle2"/>
    <dgm:cxn modelId="{C8CB763C-C7A6-455E-8753-0B4000FE027E}" type="presParOf" srcId="{EC026D43-EC2B-4171-964F-D35535B02C77}" destId="{E3A15DE8-6D43-4489-A4C6-CA279AEE3F64}" srcOrd="15" destOrd="0" presId="urn:microsoft.com/office/officeart/2005/8/layout/cycle2"/>
    <dgm:cxn modelId="{89ADC6AE-3F1A-4B8F-96B6-4D8498430B03}" type="presParOf" srcId="{E3A15DE8-6D43-4489-A4C6-CA279AEE3F64}" destId="{F7950010-C43C-4D71-8CE6-D9E3FDE9D7EE}" srcOrd="0" destOrd="0" presId="urn:microsoft.com/office/officeart/2005/8/layout/cycle2"/>
    <dgm:cxn modelId="{BC3C0F15-D4EB-42FE-A1BD-B0896E724EA0}" type="presParOf" srcId="{EC026D43-EC2B-4171-964F-D35535B02C77}" destId="{49EBB976-6064-4223-929F-68CE5DF92293}" srcOrd="16" destOrd="0" presId="urn:microsoft.com/office/officeart/2005/8/layout/cycle2"/>
    <dgm:cxn modelId="{EFD09498-F9A5-46BD-BC31-56AA647A5AFF}" type="presParOf" srcId="{EC026D43-EC2B-4171-964F-D35535B02C77}" destId="{044D3806-01C1-4D82-8F53-8BCC7D95A3DE}" srcOrd="17" destOrd="0" presId="urn:microsoft.com/office/officeart/2005/8/layout/cycle2"/>
    <dgm:cxn modelId="{A7D04B5A-A1E4-4DB8-B329-A642045FD694}" type="presParOf" srcId="{044D3806-01C1-4D82-8F53-8BCC7D95A3DE}" destId="{FDCFEEA5-82FB-41D4-B8D4-7198A12FC5DC}"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2484A0-554F-4A3F-B8FB-5ED04937708C}">
      <dsp:nvSpPr>
        <dsp:cNvPr id="0" name=""/>
        <dsp:cNvSpPr/>
      </dsp:nvSpPr>
      <dsp:spPr>
        <a:xfrm>
          <a:off x="4742267" y="2409092"/>
          <a:ext cx="371817" cy="2125483"/>
        </a:xfrm>
        <a:custGeom>
          <a:avLst/>
          <a:gdLst/>
          <a:ahLst/>
          <a:cxnLst/>
          <a:rect l="0" t="0" r="0" b="0"/>
          <a:pathLst>
            <a:path>
              <a:moveTo>
                <a:pt x="0" y="0"/>
              </a:moveTo>
              <a:lnTo>
                <a:pt x="185908" y="0"/>
              </a:lnTo>
              <a:lnTo>
                <a:pt x="185908" y="2125483"/>
              </a:lnTo>
              <a:lnTo>
                <a:pt x="371817" y="212548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US" sz="800" kern="1200"/>
        </a:p>
      </dsp:txBody>
      <dsp:txXfrm>
        <a:off x="4874232" y="3417890"/>
        <a:ext cx="107887" cy="107887"/>
      </dsp:txXfrm>
    </dsp:sp>
    <dsp:sp modelId="{1E46BBF6-A7D6-45C6-934E-011448EDC806}">
      <dsp:nvSpPr>
        <dsp:cNvPr id="0" name=""/>
        <dsp:cNvSpPr/>
      </dsp:nvSpPr>
      <dsp:spPr>
        <a:xfrm>
          <a:off x="4742267" y="2409092"/>
          <a:ext cx="371817" cy="1416988"/>
        </a:xfrm>
        <a:custGeom>
          <a:avLst/>
          <a:gdLst/>
          <a:ahLst/>
          <a:cxnLst/>
          <a:rect l="0" t="0" r="0" b="0"/>
          <a:pathLst>
            <a:path>
              <a:moveTo>
                <a:pt x="0" y="0"/>
              </a:moveTo>
              <a:lnTo>
                <a:pt x="185908" y="0"/>
              </a:lnTo>
              <a:lnTo>
                <a:pt x="185908" y="1416988"/>
              </a:lnTo>
              <a:lnTo>
                <a:pt x="371817" y="141698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891552" y="3080962"/>
        <a:ext cx="73247" cy="73247"/>
      </dsp:txXfrm>
    </dsp:sp>
    <dsp:sp modelId="{098D0701-8F81-4709-8512-2DD6F8EFC252}">
      <dsp:nvSpPr>
        <dsp:cNvPr id="0" name=""/>
        <dsp:cNvSpPr/>
      </dsp:nvSpPr>
      <dsp:spPr>
        <a:xfrm>
          <a:off x="4742267" y="2409092"/>
          <a:ext cx="371817" cy="708494"/>
        </a:xfrm>
        <a:custGeom>
          <a:avLst/>
          <a:gdLst/>
          <a:ahLst/>
          <a:cxnLst/>
          <a:rect l="0" t="0" r="0" b="0"/>
          <a:pathLst>
            <a:path>
              <a:moveTo>
                <a:pt x="0" y="0"/>
              </a:moveTo>
              <a:lnTo>
                <a:pt x="185908" y="0"/>
              </a:lnTo>
              <a:lnTo>
                <a:pt x="185908" y="708494"/>
              </a:lnTo>
              <a:lnTo>
                <a:pt x="371817" y="70849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908172" y="2743336"/>
        <a:ext cx="40006" cy="40006"/>
      </dsp:txXfrm>
    </dsp:sp>
    <dsp:sp modelId="{4530922C-5D06-48F0-A4D4-95D5FC5DBC7F}">
      <dsp:nvSpPr>
        <dsp:cNvPr id="0" name=""/>
        <dsp:cNvSpPr/>
      </dsp:nvSpPr>
      <dsp:spPr>
        <a:xfrm>
          <a:off x="4742267" y="2363372"/>
          <a:ext cx="371817" cy="91440"/>
        </a:xfrm>
        <a:custGeom>
          <a:avLst/>
          <a:gdLst/>
          <a:ahLst/>
          <a:cxnLst/>
          <a:rect l="0" t="0" r="0" b="0"/>
          <a:pathLst>
            <a:path>
              <a:moveTo>
                <a:pt x="0" y="45720"/>
              </a:moveTo>
              <a:lnTo>
                <a:pt x="371817" y="4572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918880" y="2399797"/>
        <a:ext cx="18590" cy="18590"/>
      </dsp:txXfrm>
    </dsp:sp>
    <dsp:sp modelId="{A02B64FC-7123-4659-A35A-EE0C07DADAF7}">
      <dsp:nvSpPr>
        <dsp:cNvPr id="0" name=""/>
        <dsp:cNvSpPr/>
      </dsp:nvSpPr>
      <dsp:spPr>
        <a:xfrm>
          <a:off x="4742267" y="1700598"/>
          <a:ext cx="371817" cy="708494"/>
        </a:xfrm>
        <a:custGeom>
          <a:avLst/>
          <a:gdLst/>
          <a:ahLst/>
          <a:cxnLst/>
          <a:rect l="0" t="0" r="0" b="0"/>
          <a:pathLst>
            <a:path>
              <a:moveTo>
                <a:pt x="0" y="708494"/>
              </a:moveTo>
              <a:lnTo>
                <a:pt x="185908" y="708494"/>
              </a:lnTo>
              <a:lnTo>
                <a:pt x="185908" y="0"/>
              </a:lnTo>
              <a:lnTo>
                <a:pt x="371817"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908172" y="2034842"/>
        <a:ext cx="40006" cy="40006"/>
      </dsp:txXfrm>
    </dsp:sp>
    <dsp:sp modelId="{B7944A20-F7C5-4B4A-A072-85E7D844775B}">
      <dsp:nvSpPr>
        <dsp:cNvPr id="0" name=""/>
        <dsp:cNvSpPr/>
      </dsp:nvSpPr>
      <dsp:spPr>
        <a:xfrm>
          <a:off x="4742267" y="992103"/>
          <a:ext cx="371817" cy="1416988"/>
        </a:xfrm>
        <a:custGeom>
          <a:avLst/>
          <a:gdLst/>
          <a:ahLst/>
          <a:cxnLst/>
          <a:rect l="0" t="0" r="0" b="0"/>
          <a:pathLst>
            <a:path>
              <a:moveTo>
                <a:pt x="0" y="1416988"/>
              </a:moveTo>
              <a:lnTo>
                <a:pt x="185908" y="1416988"/>
              </a:lnTo>
              <a:lnTo>
                <a:pt x="185908" y="0"/>
              </a:lnTo>
              <a:lnTo>
                <a:pt x="371817"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891552" y="1663974"/>
        <a:ext cx="73247" cy="73247"/>
      </dsp:txXfrm>
    </dsp:sp>
    <dsp:sp modelId="{62A991D5-1B27-4141-B940-FA74BDB9297D}">
      <dsp:nvSpPr>
        <dsp:cNvPr id="0" name=""/>
        <dsp:cNvSpPr/>
      </dsp:nvSpPr>
      <dsp:spPr>
        <a:xfrm>
          <a:off x="4742267" y="283609"/>
          <a:ext cx="371817" cy="2125483"/>
        </a:xfrm>
        <a:custGeom>
          <a:avLst/>
          <a:gdLst/>
          <a:ahLst/>
          <a:cxnLst/>
          <a:rect l="0" t="0" r="0" b="0"/>
          <a:pathLst>
            <a:path>
              <a:moveTo>
                <a:pt x="0" y="2125483"/>
              </a:moveTo>
              <a:lnTo>
                <a:pt x="185908" y="2125483"/>
              </a:lnTo>
              <a:lnTo>
                <a:pt x="185908" y="0"/>
              </a:lnTo>
              <a:lnTo>
                <a:pt x="371817"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US" sz="800" kern="1200"/>
        </a:p>
      </dsp:txBody>
      <dsp:txXfrm>
        <a:off x="4874232" y="1292406"/>
        <a:ext cx="107887" cy="107887"/>
      </dsp:txXfrm>
    </dsp:sp>
    <dsp:sp modelId="{54C8B3D2-9BEB-4CD4-86CC-17B425E1C1E5}">
      <dsp:nvSpPr>
        <dsp:cNvPr id="0" name=""/>
        <dsp:cNvSpPr/>
      </dsp:nvSpPr>
      <dsp:spPr>
        <a:xfrm rot="16200000">
          <a:off x="2967302" y="2125694"/>
          <a:ext cx="2983134" cy="56679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Communication Networks</a:t>
          </a:r>
          <a:endParaRPr lang="en-US" sz="2300" kern="1200" dirty="0"/>
        </a:p>
      </dsp:txBody>
      <dsp:txXfrm>
        <a:off x="2967302" y="2125694"/>
        <a:ext cx="2983134" cy="566795"/>
      </dsp:txXfrm>
    </dsp:sp>
    <dsp:sp modelId="{F79FC7EA-CC86-4131-9D67-5A12FC061EBF}">
      <dsp:nvSpPr>
        <dsp:cNvPr id="0" name=""/>
        <dsp:cNvSpPr/>
      </dsp:nvSpPr>
      <dsp:spPr>
        <a:xfrm>
          <a:off x="5114085" y="211"/>
          <a:ext cx="1859089" cy="56679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Sensors Technology</a:t>
          </a:r>
          <a:endParaRPr lang="en-US" sz="2100" kern="1200" dirty="0"/>
        </a:p>
      </dsp:txBody>
      <dsp:txXfrm>
        <a:off x="5114085" y="211"/>
        <a:ext cx="1859089" cy="566795"/>
      </dsp:txXfrm>
    </dsp:sp>
    <dsp:sp modelId="{133F542F-ACEC-4CCF-9D02-5D3B7E8CB6AF}">
      <dsp:nvSpPr>
        <dsp:cNvPr id="0" name=""/>
        <dsp:cNvSpPr/>
      </dsp:nvSpPr>
      <dsp:spPr>
        <a:xfrm>
          <a:off x="5114085" y="708706"/>
          <a:ext cx="1859089" cy="56679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Embedded Electronics </a:t>
          </a:r>
          <a:endParaRPr lang="en-US" sz="2100" kern="1200" dirty="0"/>
        </a:p>
      </dsp:txBody>
      <dsp:txXfrm>
        <a:off x="5114085" y="708706"/>
        <a:ext cx="1859089" cy="566795"/>
      </dsp:txXfrm>
    </dsp:sp>
    <dsp:sp modelId="{789DAAA0-A7BF-418E-823B-A02E60737CC2}">
      <dsp:nvSpPr>
        <dsp:cNvPr id="0" name=""/>
        <dsp:cNvSpPr/>
      </dsp:nvSpPr>
      <dsp:spPr>
        <a:xfrm>
          <a:off x="5114085" y="1417200"/>
          <a:ext cx="1859089" cy="56679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Energy Management</a:t>
          </a:r>
          <a:endParaRPr lang="en-US" sz="2100" kern="1200" dirty="0"/>
        </a:p>
      </dsp:txBody>
      <dsp:txXfrm>
        <a:off x="5114085" y="1417200"/>
        <a:ext cx="1859089" cy="566795"/>
      </dsp:txXfrm>
    </dsp:sp>
    <dsp:sp modelId="{71631016-93FF-4977-9D1B-7087FB6E2655}">
      <dsp:nvSpPr>
        <dsp:cNvPr id="0" name=""/>
        <dsp:cNvSpPr/>
      </dsp:nvSpPr>
      <dsp:spPr>
        <a:xfrm>
          <a:off x="5114085" y="2125694"/>
          <a:ext cx="1859089" cy="56679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Machine Intelligence</a:t>
          </a:r>
          <a:endParaRPr lang="en-US" sz="2100" kern="1200" dirty="0"/>
        </a:p>
      </dsp:txBody>
      <dsp:txXfrm>
        <a:off x="5114085" y="2125694"/>
        <a:ext cx="1859089" cy="566795"/>
      </dsp:txXfrm>
    </dsp:sp>
    <dsp:sp modelId="{CE3A1BA0-8C1D-4EF9-A71B-123310DD4483}">
      <dsp:nvSpPr>
        <dsp:cNvPr id="0" name=""/>
        <dsp:cNvSpPr/>
      </dsp:nvSpPr>
      <dsp:spPr>
        <a:xfrm>
          <a:off x="5114085" y="2834189"/>
          <a:ext cx="1859089" cy="56679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Cyber </a:t>
          </a:r>
          <a:r>
            <a:rPr lang="en-US" sz="2100" kern="1200" dirty="0" err="1" smtClean="0"/>
            <a:t>Secuirty</a:t>
          </a:r>
          <a:r>
            <a:rPr lang="en-US" sz="2100" kern="1200" dirty="0" smtClean="0"/>
            <a:t> </a:t>
          </a:r>
          <a:endParaRPr lang="en-US" sz="2100" kern="1200" dirty="0"/>
        </a:p>
      </dsp:txBody>
      <dsp:txXfrm>
        <a:off x="5114085" y="2834189"/>
        <a:ext cx="1859089" cy="566795"/>
      </dsp:txXfrm>
    </dsp:sp>
    <dsp:sp modelId="{F613F91A-487C-44DF-83BB-8417FB82317F}">
      <dsp:nvSpPr>
        <dsp:cNvPr id="0" name=""/>
        <dsp:cNvSpPr/>
      </dsp:nvSpPr>
      <dsp:spPr>
        <a:xfrm>
          <a:off x="5114085" y="3542683"/>
          <a:ext cx="1859089" cy="56679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Cloud Computing </a:t>
          </a:r>
          <a:endParaRPr lang="en-US" sz="2100" kern="1200" dirty="0"/>
        </a:p>
      </dsp:txBody>
      <dsp:txXfrm>
        <a:off x="5114085" y="3542683"/>
        <a:ext cx="1859089" cy="566795"/>
      </dsp:txXfrm>
    </dsp:sp>
    <dsp:sp modelId="{B985B71D-6EB2-48AA-B404-98E518326959}">
      <dsp:nvSpPr>
        <dsp:cNvPr id="0" name=""/>
        <dsp:cNvSpPr/>
      </dsp:nvSpPr>
      <dsp:spPr>
        <a:xfrm>
          <a:off x="5114085" y="4251177"/>
          <a:ext cx="1859089" cy="56679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Data Analytics </a:t>
          </a:r>
          <a:endParaRPr lang="en-US" sz="2100" kern="1200" dirty="0"/>
        </a:p>
      </dsp:txBody>
      <dsp:txXfrm>
        <a:off x="5114085" y="4251177"/>
        <a:ext cx="1859089" cy="566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BFC26A-8805-4446-955D-4F0F235A3C43}">
      <dsp:nvSpPr>
        <dsp:cNvPr id="0" name=""/>
        <dsp:cNvSpPr/>
      </dsp:nvSpPr>
      <dsp:spPr>
        <a:xfrm>
          <a:off x="4471122" y="2400"/>
          <a:ext cx="963755" cy="96375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Initiate</a:t>
          </a:r>
          <a:endParaRPr lang="en-US" sz="1000" kern="1200" dirty="0"/>
        </a:p>
      </dsp:txBody>
      <dsp:txXfrm>
        <a:off x="4612261" y="143539"/>
        <a:ext cx="681477" cy="681477"/>
      </dsp:txXfrm>
    </dsp:sp>
    <dsp:sp modelId="{D62CD563-EFCA-4A83-8CDA-199A8394406C}">
      <dsp:nvSpPr>
        <dsp:cNvPr id="0" name=""/>
        <dsp:cNvSpPr/>
      </dsp:nvSpPr>
      <dsp:spPr>
        <a:xfrm rot="1200000">
          <a:off x="5498064" y="566676"/>
          <a:ext cx="256309" cy="3252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5500383" y="618580"/>
        <a:ext cx="179416" cy="195161"/>
      </dsp:txXfrm>
    </dsp:sp>
    <dsp:sp modelId="{F38B7CCA-F512-4961-B1FD-0D9DAE1A85BF}">
      <dsp:nvSpPr>
        <dsp:cNvPr id="0" name=""/>
        <dsp:cNvSpPr/>
      </dsp:nvSpPr>
      <dsp:spPr>
        <a:xfrm>
          <a:off x="5831193" y="497426"/>
          <a:ext cx="963755" cy="96375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Plan</a:t>
          </a:r>
          <a:endParaRPr lang="en-US" sz="1000" kern="1200" dirty="0"/>
        </a:p>
      </dsp:txBody>
      <dsp:txXfrm>
        <a:off x="5972332" y="638565"/>
        <a:ext cx="681477" cy="681477"/>
      </dsp:txXfrm>
    </dsp:sp>
    <dsp:sp modelId="{691B3902-4404-454F-8513-69B1FA2BA9A6}">
      <dsp:nvSpPr>
        <dsp:cNvPr id="0" name=""/>
        <dsp:cNvSpPr/>
      </dsp:nvSpPr>
      <dsp:spPr>
        <a:xfrm rot="3600000">
          <a:off x="6543129" y="1437112"/>
          <a:ext cx="256309" cy="3252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6562352" y="1468869"/>
        <a:ext cx="179416" cy="195161"/>
      </dsp:txXfrm>
    </dsp:sp>
    <dsp:sp modelId="{1F438F04-F53A-4366-8956-6963C1178518}">
      <dsp:nvSpPr>
        <dsp:cNvPr id="0" name=""/>
        <dsp:cNvSpPr/>
      </dsp:nvSpPr>
      <dsp:spPr>
        <a:xfrm>
          <a:off x="6554872" y="1750874"/>
          <a:ext cx="963755" cy="96375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Analyze requirements</a:t>
          </a:r>
          <a:endParaRPr lang="en-US" sz="1000" kern="1200" dirty="0"/>
        </a:p>
      </dsp:txBody>
      <dsp:txXfrm>
        <a:off x="6696011" y="1892013"/>
        <a:ext cx="681477" cy="681477"/>
      </dsp:txXfrm>
    </dsp:sp>
    <dsp:sp modelId="{1690048B-DC02-4A36-9BCB-FD1D5D4E21DE}">
      <dsp:nvSpPr>
        <dsp:cNvPr id="0" name=""/>
        <dsp:cNvSpPr/>
      </dsp:nvSpPr>
      <dsp:spPr>
        <a:xfrm rot="6000000">
          <a:off x="6784189" y="2775659"/>
          <a:ext cx="256309" cy="3252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10800000">
        <a:off x="6829312" y="2802850"/>
        <a:ext cx="179416" cy="195161"/>
      </dsp:txXfrm>
    </dsp:sp>
    <dsp:sp modelId="{64D27F87-FCAF-487A-B299-BCE70AF340C8}">
      <dsp:nvSpPr>
        <dsp:cNvPr id="0" name=""/>
        <dsp:cNvSpPr/>
      </dsp:nvSpPr>
      <dsp:spPr>
        <a:xfrm>
          <a:off x="6303541" y="3176243"/>
          <a:ext cx="963755" cy="96375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Design</a:t>
          </a:r>
          <a:endParaRPr lang="en-US" sz="1000" kern="1200" dirty="0"/>
        </a:p>
      </dsp:txBody>
      <dsp:txXfrm>
        <a:off x="6444680" y="3317382"/>
        <a:ext cx="681477" cy="681477"/>
      </dsp:txXfrm>
    </dsp:sp>
    <dsp:sp modelId="{39711908-9B39-4F4D-B4EC-CEBC2A3ADB15}">
      <dsp:nvSpPr>
        <dsp:cNvPr id="0" name=""/>
        <dsp:cNvSpPr/>
      </dsp:nvSpPr>
      <dsp:spPr>
        <a:xfrm rot="8400000">
          <a:off x="6108451" y="3955996"/>
          <a:ext cx="256309" cy="3252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10800000">
        <a:off x="6176349" y="3996336"/>
        <a:ext cx="179416" cy="195161"/>
      </dsp:txXfrm>
    </dsp:sp>
    <dsp:sp modelId="{450FA16D-2EE9-4875-AD0C-FF763805F28F}">
      <dsp:nvSpPr>
        <dsp:cNvPr id="0" name=""/>
        <dsp:cNvSpPr/>
      </dsp:nvSpPr>
      <dsp:spPr>
        <a:xfrm>
          <a:off x="5194801" y="4106587"/>
          <a:ext cx="963755" cy="96375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Develop</a:t>
          </a:r>
          <a:endParaRPr lang="en-US" sz="1000" kern="1200" dirty="0"/>
        </a:p>
      </dsp:txBody>
      <dsp:txXfrm>
        <a:off x="5335940" y="4247726"/>
        <a:ext cx="681477" cy="681477"/>
      </dsp:txXfrm>
    </dsp:sp>
    <dsp:sp modelId="{8A30D02C-782A-43DB-AAC0-F86DF1D26C90}">
      <dsp:nvSpPr>
        <dsp:cNvPr id="0" name=""/>
        <dsp:cNvSpPr/>
      </dsp:nvSpPr>
      <dsp:spPr>
        <a:xfrm rot="10800000">
          <a:off x="4832099" y="4425831"/>
          <a:ext cx="256309" cy="3252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10800000">
        <a:off x="4908992" y="4490884"/>
        <a:ext cx="179416" cy="195161"/>
      </dsp:txXfrm>
    </dsp:sp>
    <dsp:sp modelId="{EFD62072-BB11-4D53-847C-C284848AB2DA}">
      <dsp:nvSpPr>
        <dsp:cNvPr id="0" name=""/>
        <dsp:cNvSpPr/>
      </dsp:nvSpPr>
      <dsp:spPr>
        <a:xfrm>
          <a:off x="3747443" y="4106587"/>
          <a:ext cx="963755" cy="96375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Integrate and text</a:t>
          </a:r>
          <a:endParaRPr lang="en-US" sz="1000" kern="1200" dirty="0"/>
        </a:p>
      </dsp:txBody>
      <dsp:txXfrm>
        <a:off x="3888582" y="4247726"/>
        <a:ext cx="681477" cy="681477"/>
      </dsp:txXfrm>
    </dsp:sp>
    <dsp:sp modelId="{4642A894-B67F-4417-9594-D2571B96E66D}">
      <dsp:nvSpPr>
        <dsp:cNvPr id="0" name=""/>
        <dsp:cNvSpPr/>
      </dsp:nvSpPr>
      <dsp:spPr>
        <a:xfrm rot="13200000">
          <a:off x="3552353" y="3965322"/>
          <a:ext cx="256309" cy="3252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10800000">
        <a:off x="3620251" y="4055088"/>
        <a:ext cx="179416" cy="195161"/>
      </dsp:txXfrm>
    </dsp:sp>
    <dsp:sp modelId="{937258A9-753B-4C6F-AB6A-9E30D9E7A733}">
      <dsp:nvSpPr>
        <dsp:cNvPr id="0" name=""/>
        <dsp:cNvSpPr/>
      </dsp:nvSpPr>
      <dsp:spPr>
        <a:xfrm>
          <a:off x="2638703" y="3176243"/>
          <a:ext cx="963755" cy="96375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Implement</a:t>
          </a:r>
          <a:endParaRPr lang="en-US" sz="1000" kern="1200" dirty="0"/>
        </a:p>
      </dsp:txBody>
      <dsp:txXfrm>
        <a:off x="2779842" y="3317382"/>
        <a:ext cx="681477" cy="681477"/>
      </dsp:txXfrm>
    </dsp:sp>
    <dsp:sp modelId="{25E8C862-C517-40A2-A068-74EF48AF0C21}">
      <dsp:nvSpPr>
        <dsp:cNvPr id="0" name=""/>
        <dsp:cNvSpPr/>
      </dsp:nvSpPr>
      <dsp:spPr>
        <a:xfrm rot="15600000">
          <a:off x="2868020" y="2789946"/>
          <a:ext cx="256309" cy="3252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10800000">
        <a:off x="2913143" y="2892861"/>
        <a:ext cx="179416" cy="195161"/>
      </dsp:txXfrm>
    </dsp:sp>
    <dsp:sp modelId="{C254FEA7-9054-4DA3-9AE9-DD9664DBBD10}">
      <dsp:nvSpPr>
        <dsp:cNvPr id="0" name=""/>
        <dsp:cNvSpPr/>
      </dsp:nvSpPr>
      <dsp:spPr>
        <a:xfrm>
          <a:off x="2387372" y="1750874"/>
          <a:ext cx="963755" cy="96375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Operate and maintain</a:t>
          </a:r>
          <a:endParaRPr lang="en-US" sz="1000" kern="1200" dirty="0"/>
        </a:p>
      </dsp:txBody>
      <dsp:txXfrm>
        <a:off x="2528511" y="1892013"/>
        <a:ext cx="681477" cy="681477"/>
      </dsp:txXfrm>
    </dsp:sp>
    <dsp:sp modelId="{E3A15DE8-6D43-4489-A4C6-CA279AEE3F64}">
      <dsp:nvSpPr>
        <dsp:cNvPr id="0" name=""/>
        <dsp:cNvSpPr/>
      </dsp:nvSpPr>
      <dsp:spPr>
        <a:xfrm rot="18000000">
          <a:off x="3099307" y="1449676"/>
          <a:ext cx="256309" cy="3252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3118530" y="1548025"/>
        <a:ext cx="179416" cy="195161"/>
      </dsp:txXfrm>
    </dsp:sp>
    <dsp:sp modelId="{49EBB976-6064-4223-929F-68CE5DF92293}">
      <dsp:nvSpPr>
        <dsp:cNvPr id="0" name=""/>
        <dsp:cNvSpPr/>
      </dsp:nvSpPr>
      <dsp:spPr>
        <a:xfrm>
          <a:off x="3111051" y="497426"/>
          <a:ext cx="963755" cy="96375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Dispose</a:t>
          </a:r>
          <a:endParaRPr lang="en-US" sz="1000" kern="1200" dirty="0"/>
        </a:p>
      </dsp:txBody>
      <dsp:txXfrm>
        <a:off x="3252190" y="638565"/>
        <a:ext cx="681477" cy="681477"/>
      </dsp:txXfrm>
    </dsp:sp>
    <dsp:sp modelId="{044D3806-01C1-4D82-8F53-8BCC7D95A3DE}">
      <dsp:nvSpPr>
        <dsp:cNvPr id="0" name=""/>
        <dsp:cNvSpPr/>
      </dsp:nvSpPr>
      <dsp:spPr>
        <a:xfrm rot="20400000">
          <a:off x="4137993" y="571638"/>
          <a:ext cx="256309" cy="3252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4140312" y="649840"/>
        <a:ext cx="179416" cy="195161"/>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28-Jan-23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28-Jan-23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28-Jan-23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28-Jan-23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28-Jan-23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28-Jan-23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28-Jan-23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28-Jan-23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28-Jan-23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doforms.com/technologies-that-help-environmen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Iot</a:t>
            </a:r>
            <a:r>
              <a:rPr lang="en-US" dirty="0" smtClean="0"/>
              <a:t> and physical computing</a:t>
            </a:r>
            <a:endParaRPr lang="en-US" dirty="0"/>
          </a:p>
        </p:txBody>
      </p:sp>
      <p:sp>
        <p:nvSpPr>
          <p:cNvPr id="3" name="Subtitle 2"/>
          <p:cNvSpPr>
            <a:spLocks noGrp="1"/>
          </p:cNvSpPr>
          <p:nvPr>
            <p:ph type="subTitle" idx="1"/>
          </p:nvPr>
        </p:nvSpPr>
        <p:spPr/>
        <p:txBody>
          <a:bodyPr/>
          <a:lstStyle/>
          <a:p>
            <a:r>
              <a:rPr lang="en-US" dirty="0" smtClean="0"/>
              <a:t>18700714 </a:t>
            </a:r>
          </a:p>
          <a:p>
            <a:r>
              <a:rPr lang="en-US" dirty="0" smtClean="0"/>
              <a:t>Jamin </a:t>
            </a:r>
            <a:r>
              <a:rPr lang="en-US" dirty="0" err="1" smtClean="0"/>
              <a:t>andong</a:t>
            </a:r>
            <a:endParaRPr lang="en-US" dirty="0"/>
          </a:p>
        </p:txBody>
      </p:sp>
    </p:spTree>
    <p:extLst>
      <p:ext uri="{BB962C8B-B14F-4D97-AF65-F5344CB8AC3E}">
        <p14:creationId xmlns:p14="http://schemas.microsoft.com/office/powerpoint/2010/main" val="129515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a:lstStyle/>
          <a:p>
            <a:r>
              <a:rPr lang="en-US" dirty="0">
                <a:hlinkClick r:id="rId2"/>
              </a:rPr>
              <a:t>https://www.doforms.com/technologies-that-help-environment</a:t>
            </a:r>
            <a:r>
              <a:rPr lang="en-US" dirty="0" smtClean="0">
                <a:hlinkClick r:id="rId2"/>
              </a:rPr>
              <a:t>/</a:t>
            </a:r>
            <a:endParaRPr lang="en-US" dirty="0" smtClean="0"/>
          </a:p>
          <a:p>
            <a:endParaRPr lang="en-US" dirty="0"/>
          </a:p>
        </p:txBody>
      </p:sp>
    </p:spTree>
    <p:extLst>
      <p:ext uri="{BB962C8B-B14F-4D97-AF65-F5344CB8AC3E}">
        <p14:creationId xmlns:p14="http://schemas.microsoft.com/office/powerpoint/2010/main" val="141709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computing</a:t>
            </a:r>
            <a:endParaRPr lang="en-US" dirty="0"/>
          </a:p>
        </p:txBody>
      </p:sp>
      <p:sp>
        <p:nvSpPr>
          <p:cNvPr id="3" name="Content Placeholder 2"/>
          <p:cNvSpPr>
            <a:spLocks noGrp="1"/>
          </p:cNvSpPr>
          <p:nvPr>
            <p:ph idx="1"/>
          </p:nvPr>
        </p:nvSpPr>
        <p:spPr/>
        <p:txBody>
          <a:bodyPr/>
          <a:lstStyle/>
          <a:p>
            <a:r>
              <a:rPr lang="en-US" dirty="0" smtClean="0"/>
              <a:t>Described as creating and using physical devices which have the ability to react, sense, and reason with their environment.</a:t>
            </a:r>
          </a:p>
          <a:p>
            <a:pPr lvl="1"/>
            <a:r>
              <a:rPr lang="en-US" dirty="0" smtClean="0"/>
              <a:t>Sliding doors </a:t>
            </a:r>
          </a:p>
          <a:p>
            <a:pPr lvl="1"/>
            <a:r>
              <a:rPr lang="en-US" dirty="0" smtClean="0"/>
              <a:t>Thermostats </a:t>
            </a:r>
          </a:p>
          <a:p>
            <a:pPr lvl="1"/>
            <a:r>
              <a:rPr lang="en-US" dirty="0" smtClean="0"/>
              <a:t>Metal detectors </a:t>
            </a:r>
          </a:p>
          <a:p>
            <a:pPr lvl="1"/>
            <a:r>
              <a:rPr lang="en-US" dirty="0" smtClean="0"/>
              <a:t>Smart sprinkler </a:t>
            </a:r>
          </a:p>
          <a:p>
            <a:pPr lvl="1"/>
            <a:r>
              <a:rPr lang="en-US" dirty="0" smtClean="0"/>
              <a:t>Smart bulb</a:t>
            </a:r>
            <a:endParaRPr lang="en-US" dirty="0"/>
          </a:p>
        </p:txBody>
      </p:sp>
    </p:spTree>
    <p:extLst>
      <p:ext uri="{BB962C8B-B14F-4D97-AF65-F5344CB8AC3E}">
        <p14:creationId xmlns:p14="http://schemas.microsoft.com/office/powerpoint/2010/main" val="317359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Iot</a:t>
            </a:r>
            <a:r>
              <a:rPr lang="en-US" dirty="0" smtClean="0"/>
              <a:t> ingredients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As mentioned earlier, an </a:t>
            </a:r>
            <a:r>
              <a:rPr lang="en-US" dirty="0" err="1" smtClean="0"/>
              <a:t>IoT</a:t>
            </a:r>
            <a:r>
              <a:rPr lang="en-US" dirty="0" smtClean="0"/>
              <a:t> device can sense the world around them. They have the property of being active in which they react to a task that requires action. Finally, they are connected, in which they are able to transmit or share data. Tasks done by them may either be in a preprogrammed time or real time.</a:t>
            </a:r>
          </a:p>
          <a:p>
            <a:r>
              <a:rPr lang="en-US" dirty="0" smtClean="0"/>
              <a:t>Client applications</a:t>
            </a:r>
          </a:p>
          <a:p>
            <a:pPr lvl="1"/>
            <a:r>
              <a:rPr lang="en-US" dirty="0" smtClean="0"/>
              <a:t>Clients should be able to access and assess data from </a:t>
            </a:r>
            <a:r>
              <a:rPr lang="en-US" dirty="0" err="1" smtClean="0"/>
              <a:t>IoT</a:t>
            </a:r>
            <a:r>
              <a:rPr lang="en-US" dirty="0" smtClean="0"/>
              <a:t> devices as well as control remote </a:t>
            </a:r>
            <a:r>
              <a:rPr lang="en-US" dirty="0" err="1" smtClean="0"/>
              <a:t>IoT</a:t>
            </a:r>
            <a:r>
              <a:rPr lang="en-US" dirty="0" smtClean="0"/>
              <a:t> devices.</a:t>
            </a:r>
          </a:p>
          <a:p>
            <a:r>
              <a:rPr lang="en-US" dirty="0" smtClean="0"/>
              <a:t>The cloud</a:t>
            </a:r>
          </a:p>
          <a:p>
            <a:pPr lvl="1"/>
            <a:r>
              <a:rPr lang="en-US" dirty="0" smtClean="0"/>
              <a:t>This is where data is stored by and shared with other </a:t>
            </a:r>
            <a:r>
              <a:rPr lang="en-US" dirty="0" err="1" smtClean="0"/>
              <a:t>IoT</a:t>
            </a:r>
            <a:r>
              <a:rPr lang="en-US" dirty="0" smtClean="0"/>
              <a:t> devices.</a:t>
            </a:r>
          </a:p>
        </p:txBody>
      </p:sp>
    </p:spTree>
    <p:extLst>
      <p:ext uri="{BB962C8B-B14F-4D97-AF65-F5344CB8AC3E}">
        <p14:creationId xmlns:p14="http://schemas.microsoft.com/office/powerpoint/2010/main" val="666665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Iot</a:t>
            </a:r>
            <a:r>
              <a:rPr lang="en-US" dirty="0" smtClean="0"/>
              <a:t> building block</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63905612"/>
              </p:ext>
            </p:extLst>
          </p:nvPr>
        </p:nvGraphicFramePr>
        <p:xfrm>
          <a:off x="589085" y="1723291"/>
          <a:ext cx="11148646" cy="48181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3692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States and functions of devices</a:t>
            </a:r>
            <a:endParaRPr lang="en-US" dirty="0"/>
          </a:p>
        </p:txBody>
      </p:sp>
      <p:sp>
        <p:nvSpPr>
          <p:cNvPr id="3" name="Content Placeholder 2"/>
          <p:cNvSpPr>
            <a:spLocks noGrp="1"/>
          </p:cNvSpPr>
          <p:nvPr>
            <p:ph idx="1"/>
          </p:nvPr>
        </p:nvSpPr>
        <p:spPr/>
        <p:txBody>
          <a:bodyPr/>
          <a:lstStyle/>
          <a:p>
            <a:r>
              <a:rPr lang="en-US" dirty="0" smtClean="0"/>
              <a:t>Local control – a device that a user can interact with physically </a:t>
            </a:r>
          </a:p>
          <a:p>
            <a:r>
              <a:rPr lang="en-US" dirty="0" smtClean="0"/>
              <a:t>Remote control – a device that a user can interact with through an app, voice control, or network</a:t>
            </a:r>
          </a:p>
          <a:p>
            <a:r>
              <a:rPr lang="en-US" dirty="0" smtClean="0"/>
              <a:t>Connection – through the cloud, a status of connection to </a:t>
            </a:r>
            <a:r>
              <a:rPr lang="en-US" dirty="0" err="1" smtClean="0"/>
              <a:t>wi-fi</a:t>
            </a:r>
            <a:r>
              <a:rPr lang="en-US" dirty="0" smtClean="0"/>
              <a:t> analyze data and receive it </a:t>
            </a:r>
          </a:p>
          <a:p>
            <a:r>
              <a:rPr lang="en-US" dirty="0" smtClean="0"/>
              <a:t>Remote sensing – devices that are programmed to analyze themselves. </a:t>
            </a:r>
            <a:endParaRPr lang="en-US" dirty="0"/>
          </a:p>
        </p:txBody>
      </p:sp>
    </p:spTree>
    <p:extLst>
      <p:ext uri="{BB962C8B-B14F-4D97-AF65-F5344CB8AC3E}">
        <p14:creationId xmlns:p14="http://schemas.microsoft.com/office/powerpoint/2010/main" val="1765948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a</a:t>
            </a:r>
            <a:endParaRPr lang="en-US" dirty="0"/>
          </a:p>
        </p:txBody>
      </p:sp>
      <p:sp>
        <p:nvSpPr>
          <p:cNvPr id="3" name="Content Placeholder 2"/>
          <p:cNvSpPr>
            <a:spLocks noGrp="1"/>
          </p:cNvSpPr>
          <p:nvPr>
            <p:ph idx="1"/>
          </p:nvPr>
        </p:nvSpPr>
        <p:spPr/>
        <p:txBody>
          <a:bodyPr>
            <a:normAutofit fontScale="92500"/>
          </a:bodyPr>
          <a:lstStyle/>
          <a:p>
            <a:r>
              <a:rPr lang="en-US" sz="3200" dirty="0" smtClean="0"/>
              <a:t>What is the difference between physical computing and </a:t>
            </a:r>
            <a:r>
              <a:rPr lang="en-US" sz="3200" dirty="0" err="1" smtClean="0"/>
              <a:t>IoT</a:t>
            </a:r>
            <a:r>
              <a:rPr lang="en-US" sz="3200" dirty="0" smtClean="0"/>
              <a:t>?</a:t>
            </a:r>
          </a:p>
          <a:p>
            <a:pPr lvl="1"/>
            <a:r>
              <a:rPr lang="en-US" sz="2800" dirty="0" smtClean="0"/>
              <a:t>Answers: 1. A physical computing device is an independent device that cannot connect to  the internet whereas </a:t>
            </a:r>
            <a:r>
              <a:rPr lang="en-US" sz="2800" dirty="0" err="1" smtClean="0"/>
              <a:t>IoT</a:t>
            </a:r>
            <a:r>
              <a:rPr lang="en-US" sz="2800" dirty="0" smtClean="0"/>
              <a:t> devices can. 2</a:t>
            </a:r>
            <a:r>
              <a:rPr lang="en-US" sz="2800" dirty="0"/>
              <a:t>. The physical computing concept involves interacting with hardware components and </a:t>
            </a:r>
            <a:r>
              <a:rPr lang="en-US" sz="2800" dirty="0" err="1"/>
              <a:t>IoT</a:t>
            </a:r>
            <a:r>
              <a:rPr lang="en-US" sz="2800" dirty="0"/>
              <a:t> concepts to make those components accessible over a network.</a:t>
            </a:r>
            <a:endParaRPr lang="en-US" sz="2800" dirty="0" smtClean="0"/>
          </a:p>
          <a:p>
            <a:pPr lvl="1"/>
            <a:endParaRPr lang="en-US" dirty="0"/>
          </a:p>
        </p:txBody>
      </p:sp>
    </p:spTree>
    <p:extLst>
      <p:ext uri="{BB962C8B-B14F-4D97-AF65-F5344CB8AC3E}">
        <p14:creationId xmlns:p14="http://schemas.microsoft.com/office/powerpoint/2010/main" val="769133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b</a:t>
            </a:r>
            <a:endParaRPr lang="en-US" dirty="0"/>
          </a:p>
        </p:txBody>
      </p:sp>
      <p:sp>
        <p:nvSpPr>
          <p:cNvPr id="3" name="Content Placeholder 2"/>
          <p:cNvSpPr>
            <a:spLocks noGrp="1"/>
          </p:cNvSpPr>
          <p:nvPr>
            <p:ph idx="1"/>
          </p:nvPr>
        </p:nvSpPr>
        <p:spPr/>
        <p:txBody>
          <a:bodyPr>
            <a:normAutofit/>
          </a:bodyPr>
          <a:lstStyle/>
          <a:p>
            <a:r>
              <a:rPr lang="en-US" sz="3200" dirty="0"/>
              <a:t>Answer: A physical hardware component that can sense and respond to the world around it. </a:t>
            </a:r>
          </a:p>
        </p:txBody>
      </p:sp>
    </p:spTree>
    <p:extLst>
      <p:ext uri="{BB962C8B-B14F-4D97-AF65-F5344CB8AC3E}">
        <p14:creationId xmlns:p14="http://schemas.microsoft.com/office/powerpoint/2010/main" val="1529974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Iot</a:t>
            </a:r>
            <a:r>
              <a:rPr lang="en-US" dirty="0" smtClean="0"/>
              <a:t> development cycle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506066996"/>
              </p:ext>
            </p:extLst>
          </p:nvPr>
        </p:nvGraphicFramePr>
        <p:xfrm>
          <a:off x="1141413" y="1687285"/>
          <a:ext cx="9906000" cy="5072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7315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reflections</a:t>
            </a:r>
            <a:endParaRPr lang="en-US" dirty="0"/>
          </a:p>
        </p:txBody>
      </p:sp>
      <p:sp>
        <p:nvSpPr>
          <p:cNvPr id="3" name="Content Placeholder 2"/>
          <p:cNvSpPr>
            <a:spLocks noGrp="1"/>
          </p:cNvSpPr>
          <p:nvPr>
            <p:ph idx="1"/>
          </p:nvPr>
        </p:nvSpPr>
        <p:spPr/>
        <p:txBody>
          <a:bodyPr/>
          <a:lstStyle/>
          <a:p>
            <a:r>
              <a:rPr lang="en-US" dirty="0" smtClean="0"/>
              <a:t>Both </a:t>
            </a:r>
            <a:r>
              <a:rPr lang="en-US" dirty="0" err="1" smtClean="0"/>
              <a:t>IoT</a:t>
            </a:r>
            <a:r>
              <a:rPr lang="en-US" dirty="0" smtClean="0"/>
              <a:t> devices and physical computing devices have their benefits. Although </a:t>
            </a:r>
            <a:r>
              <a:rPr lang="en-US" dirty="0" err="1" smtClean="0"/>
              <a:t>IoT</a:t>
            </a:r>
            <a:r>
              <a:rPr lang="en-US" dirty="0" smtClean="0"/>
              <a:t> best responds to the environment around it, it can be handy to have physical computing to handle smaller, lesser scale tasks. Both can be compact and require different levels of maintenance.</a:t>
            </a:r>
            <a:endParaRPr lang="en-US" dirty="0"/>
          </a:p>
        </p:txBody>
      </p:sp>
    </p:spTree>
    <p:extLst>
      <p:ext uri="{BB962C8B-B14F-4D97-AF65-F5344CB8AC3E}">
        <p14:creationId xmlns:p14="http://schemas.microsoft.com/office/powerpoint/2010/main" val="466300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61</TotalTime>
  <Words>376</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Tw Cen MT</vt:lpstr>
      <vt:lpstr>Circuit</vt:lpstr>
      <vt:lpstr>Iot and physical computing</vt:lpstr>
      <vt:lpstr>Physical computing</vt:lpstr>
      <vt:lpstr>Iot ingredients </vt:lpstr>
      <vt:lpstr>Iot building block</vt:lpstr>
      <vt:lpstr>States and functions of devices</vt:lpstr>
      <vt:lpstr>Question a</vt:lpstr>
      <vt:lpstr>Question b</vt:lpstr>
      <vt:lpstr>Iot development cycle</vt:lpstr>
      <vt:lpstr>reflections</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and physical computing</dc:title>
  <dc:creator>JAMIN SUNDAY ANDONG</dc:creator>
  <cp:lastModifiedBy>JAMIN SUNDAY ANDONG</cp:lastModifiedBy>
  <cp:revision>5</cp:revision>
  <dcterms:created xsi:type="dcterms:W3CDTF">2023-01-28T17:19:56Z</dcterms:created>
  <dcterms:modified xsi:type="dcterms:W3CDTF">2023-01-28T18:21:11Z</dcterms:modified>
</cp:coreProperties>
</file>