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28-Jan-23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28-Jan-23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28-Jan-23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28-Jan-23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Greene </a:t>
            </a:r>
            <a:r>
              <a:rPr lang="en-US" dirty="0" err="1" smtClean="0"/>
              <a:t>organix</a:t>
            </a:r>
            <a:r>
              <a:rPr lang="en-US" dirty="0" smtClean="0"/>
              <a:t> greenhouses</a:t>
            </a:r>
            <a:endParaRPr lang="en-US" dirty="0"/>
          </a:p>
        </p:txBody>
      </p:sp>
      <p:sp>
        <p:nvSpPr>
          <p:cNvPr id="3" name="Subtitle 2"/>
          <p:cNvSpPr>
            <a:spLocks noGrp="1"/>
          </p:cNvSpPr>
          <p:nvPr>
            <p:ph type="subTitle" idx="1"/>
          </p:nvPr>
        </p:nvSpPr>
        <p:spPr/>
        <p:txBody>
          <a:bodyPr/>
          <a:lstStyle/>
          <a:p>
            <a:r>
              <a:rPr lang="en-US" dirty="0" smtClean="0"/>
              <a:t>18700714</a:t>
            </a:r>
          </a:p>
          <a:p>
            <a:r>
              <a:rPr lang="en-US" dirty="0" smtClean="0"/>
              <a:t>Jamin </a:t>
            </a:r>
            <a:r>
              <a:rPr lang="en-US" dirty="0" err="1" smtClean="0"/>
              <a:t>andong</a:t>
            </a:r>
            <a:r>
              <a:rPr lang="en-US" dirty="0" smtClean="0"/>
              <a:t> </a:t>
            </a:r>
            <a:endParaRPr lang="en-US" dirty="0"/>
          </a:p>
        </p:txBody>
      </p:sp>
    </p:spTree>
    <p:extLst>
      <p:ext uri="{BB962C8B-B14F-4D97-AF65-F5344CB8AC3E}">
        <p14:creationId xmlns:p14="http://schemas.microsoft.com/office/powerpoint/2010/main" val="3921174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an </a:t>
            </a:r>
            <a:r>
              <a:rPr lang="en-US" dirty="0" err="1" smtClean="0"/>
              <a:t>iot</a:t>
            </a:r>
            <a:r>
              <a:rPr lang="en-US" dirty="0" smtClean="0"/>
              <a:t> infrastructure</a:t>
            </a:r>
            <a:endParaRPr lang="en-US" dirty="0"/>
          </a:p>
        </p:txBody>
      </p:sp>
      <p:sp>
        <p:nvSpPr>
          <p:cNvPr id="3" name="Content Placeholder 2"/>
          <p:cNvSpPr>
            <a:spLocks noGrp="1"/>
          </p:cNvSpPr>
          <p:nvPr>
            <p:ph idx="1"/>
          </p:nvPr>
        </p:nvSpPr>
        <p:spPr/>
        <p:txBody>
          <a:bodyPr/>
          <a:lstStyle/>
          <a:p>
            <a:r>
              <a:rPr lang="en-US" dirty="0" smtClean="0"/>
              <a:t>An ideal system for controlling the greenhouse data should include:</a:t>
            </a:r>
          </a:p>
          <a:p>
            <a:pPr lvl="1"/>
            <a:r>
              <a:rPr lang="en-US" dirty="0" smtClean="0"/>
              <a:t>Sensors </a:t>
            </a:r>
          </a:p>
          <a:p>
            <a:pPr lvl="1"/>
            <a:r>
              <a:rPr lang="en-US" dirty="0" smtClean="0"/>
              <a:t>Gateways</a:t>
            </a:r>
          </a:p>
          <a:p>
            <a:pPr lvl="1"/>
            <a:r>
              <a:rPr lang="en-US" dirty="0" smtClean="0"/>
              <a:t>Actuators</a:t>
            </a:r>
          </a:p>
          <a:p>
            <a:pPr lvl="1"/>
            <a:r>
              <a:rPr lang="en-US" dirty="0" smtClean="0"/>
              <a:t>A power supply</a:t>
            </a:r>
          </a:p>
          <a:p>
            <a:pPr lvl="1"/>
            <a:r>
              <a:rPr lang="en-US" dirty="0" smtClean="0"/>
              <a:t>An application for remote user connectivity </a:t>
            </a:r>
          </a:p>
          <a:p>
            <a:pPr lvl="1"/>
            <a:r>
              <a:rPr lang="en-US" dirty="0" smtClean="0"/>
              <a:t>A device to analyze all the data in the greenhouse</a:t>
            </a:r>
            <a:endParaRPr lang="en-US" dirty="0"/>
          </a:p>
        </p:txBody>
      </p:sp>
    </p:spTree>
    <p:extLst>
      <p:ext uri="{BB962C8B-B14F-4D97-AF65-F5344CB8AC3E}">
        <p14:creationId xmlns:p14="http://schemas.microsoft.com/office/powerpoint/2010/main" val="162508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a:t>
            </a:r>
            <a:endParaRPr lang="en-US" dirty="0"/>
          </a:p>
        </p:txBody>
      </p:sp>
      <p:sp>
        <p:nvSpPr>
          <p:cNvPr id="3" name="Content Placeholder 2"/>
          <p:cNvSpPr>
            <a:spLocks noGrp="1"/>
          </p:cNvSpPr>
          <p:nvPr>
            <p:ph idx="1"/>
          </p:nvPr>
        </p:nvSpPr>
        <p:spPr/>
        <p:txBody>
          <a:bodyPr/>
          <a:lstStyle/>
          <a:p>
            <a:r>
              <a:rPr lang="en-US" dirty="0" smtClean="0"/>
              <a:t>Cost of maintenance will apply for the infrastructure, as well as security</a:t>
            </a:r>
          </a:p>
          <a:p>
            <a:r>
              <a:rPr lang="en-US" dirty="0" smtClean="0"/>
              <a:t>The devices need to be monitored to analyze if they will require updates, fixing, or generally if there need to be more resources added.</a:t>
            </a:r>
          </a:p>
          <a:p>
            <a:r>
              <a:rPr lang="en-US" dirty="0" smtClean="0"/>
              <a:t>Data control on what information has been collected by other devices with quick response time.</a:t>
            </a:r>
          </a:p>
          <a:p>
            <a:r>
              <a:rPr lang="en-US" dirty="0" smtClean="0"/>
              <a:t>A storage unit with enough size to take in and store data.</a:t>
            </a:r>
            <a:endParaRPr lang="en-US" dirty="0"/>
          </a:p>
        </p:txBody>
      </p:sp>
    </p:spTree>
    <p:extLst>
      <p:ext uri="{BB962C8B-B14F-4D97-AF65-F5344CB8AC3E}">
        <p14:creationId xmlns:p14="http://schemas.microsoft.com/office/powerpoint/2010/main" val="738033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Reflections </a:t>
            </a:r>
            <a:endParaRPr lang="en-US" dirty="0"/>
          </a:p>
        </p:txBody>
      </p:sp>
      <p:sp>
        <p:nvSpPr>
          <p:cNvPr id="3" name="Content Placeholder 2"/>
          <p:cNvSpPr>
            <a:spLocks noGrp="1"/>
          </p:cNvSpPr>
          <p:nvPr>
            <p:ph idx="1"/>
          </p:nvPr>
        </p:nvSpPr>
        <p:spPr/>
        <p:txBody>
          <a:bodyPr/>
          <a:lstStyle/>
          <a:p>
            <a:r>
              <a:rPr lang="en-US" dirty="0" smtClean="0"/>
              <a:t>There is a lot of planning that comes with maintaining an </a:t>
            </a:r>
            <a:r>
              <a:rPr lang="en-US" dirty="0" err="1" smtClean="0"/>
              <a:t>IoT</a:t>
            </a:r>
            <a:r>
              <a:rPr lang="en-US" dirty="0" smtClean="0"/>
              <a:t> infrastructure, and a lot of thought that comes with it. Several things need to be taken into consideration, and it can be an expensive endeavor. Constraints need to be taken into account to avoid </a:t>
            </a:r>
            <a:r>
              <a:rPr lang="en-US" smtClean="0"/>
              <a:t>any mishaps. </a:t>
            </a:r>
            <a:endParaRPr lang="en-US" dirty="0"/>
          </a:p>
        </p:txBody>
      </p:sp>
    </p:spTree>
    <p:extLst>
      <p:ext uri="{BB962C8B-B14F-4D97-AF65-F5344CB8AC3E}">
        <p14:creationId xmlns:p14="http://schemas.microsoft.com/office/powerpoint/2010/main" val="4059430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42</TotalTime>
  <Words>167</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Tw Cen MT</vt:lpstr>
      <vt:lpstr>Circuit</vt:lpstr>
      <vt:lpstr>Greene organix greenhouses</vt:lpstr>
      <vt:lpstr>Selecting an iot infrastructure</vt:lpstr>
      <vt:lpstr>Constraints </vt:lpstr>
      <vt:lpstr>Reflections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Greene organix greenhouses</dc:title>
  <dc:creator>JAMIN SUNDAY ANDONG</dc:creator>
  <cp:lastModifiedBy>JAMIN SUNDAY ANDONG</cp:lastModifiedBy>
  <cp:revision>2</cp:revision>
  <dcterms:created xsi:type="dcterms:W3CDTF">2023-01-28T16:35:49Z</dcterms:created>
  <dcterms:modified xsi:type="dcterms:W3CDTF">2023-01-28T17:18:31Z</dcterms:modified>
</cp:coreProperties>
</file>