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Scanning activity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18700714</a:t>
            </a:r>
          </a:p>
          <a:p>
            <a:r>
              <a:rPr lang="en-US" dirty="0" smtClean="0"/>
              <a:t>Jamin </a:t>
            </a:r>
            <a:r>
              <a:rPr lang="en-US" dirty="0" err="1" smtClean="0"/>
              <a:t>andong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41714"/>
            <a:ext cx="5998037" cy="3722920"/>
          </a:xfrm>
        </p:spPr>
      </p:pic>
    </p:spTree>
    <p:extLst>
      <p:ext uri="{BB962C8B-B14F-4D97-AF65-F5344CB8AC3E}">
        <p14:creationId xmlns:p14="http://schemas.microsoft.com/office/powerpoint/2010/main" val="382029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5" y="1625372"/>
            <a:ext cx="8756550" cy="4833484"/>
          </a:xfrm>
        </p:spPr>
      </p:pic>
      <p:sp>
        <p:nvSpPr>
          <p:cNvPr id="5" name="TextBox 4"/>
          <p:cNvSpPr txBox="1"/>
          <p:nvPr/>
        </p:nvSpPr>
        <p:spPr>
          <a:xfrm>
            <a:off x="9260115" y="1625372"/>
            <a:ext cx="2017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-The following </a:t>
            </a:r>
            <a:r>
              <a:rPr lang="en-US" dirty="0" err="1" smtClean="0"/>
              <a:t>tracert</a:t>
            </a:r>
            <a:r>
              <a:rPr lang="en-US" dirty="0" smtClean="0"/>
              <a:t> command returned 15 hops to </a:t>
            </a:r>
          </a:p>
          <a:p>
            <a:r>
              <a:rPr lang="en-US" dirty="0" smtClean="0"/>
              <a:t>and from google.com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9019" y="3102700"/>
            <a:ext cx="1887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-Step 11 appears to have caused the biggest delay at 47ms, with an average of 38.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56438"/>
            <a:ext cx="7127601" cy="1733081"/>
          </a:xfrm>
        </p:spPr>
      </p:pic>
    </p:spTree>
    <p:extLst>
      <p:ext uri="{BB962C8B-B14F-4D97-AF65-F5344CB8AC3E}">
        <p14:creationId xmlns:p14="http://schemas.microsoft.com/office/powerpoint/2010/main" val="8032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Ipconfig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0757"/>
            <a:ext cx="3793194" cy="4676386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30" y="1760757"/>
            <a:ext cx="4346361" cy="4676386"/>
          </a:xfrm>
        </p:spPr>
      </p:pic>
    </p:spTree>
    <p:extLst>
      <p:ext uri="{BB962C8B-B14F-4D97-AF65-F5344CB8AC3E}">
        <p14:creationId xmlns:p14="http://schemas.microsoft.com/office/powerpoint/2010/main" val="235763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08052"/>
            <a:ext cx="4289296" cy="4695224"/>
          </a:xfrm>
        </p:spPr>
      </p:pic>
    </p:spTree>
    <p:extLst>
      <p:ext uri="{BB962C8B-B14F-4D97-AF65-F5344CB8AC3E}">
        <p14:creationId xmlns:p14="http://schemas.microsoft.com/office/powerpoint/2010/main" val="31230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contact &amp; main nameservers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15194"/>
            <a:ext cx="4878387" cy="34103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12549"/>
            <a:ext cx="4875213" cy="1615590"/>
          </a:xfrm>
        </p:spPr>
      </p:pic>
    </p:spTree>
    <p:extLst>
      <p:ext uri="{BB962C8B-B14F-4D97-AF65-F5344CB8AC3E}">
        <p14:creationId xmlns:p14="http://schemas.microsoft.com/office/powerpoint/2010/main" val="42357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https://www.whois.com/whois/google.com</a:t>
            </a:r>
          </a:p>
        </p:txBody>
      </p:sp>
    </p:spTree>
    <p:extLst>
      <p:ext uri="{BB962C8B-B14F-4D97-AF65-F5344CB8AC3E}">
        <p14:creationId xmlns:p14="http://schemas.microsoft.com/office/powerpoint/2010/main" val="79177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50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Scanning activity </vt:lpstr>
      <vt:lpstr>ping</vt:lpstr>
      <vt:lpstr>Tracert </vt:lpstr>
      <vt:lpstr>nslookup</vt:lpstr>
      <vt:lpstr>Ipconfig </vt:lpstr>
      <vt:lpstr>Netstat</vt:lpstr>
      <vt:lpstr>Registered contact &amp; main nameservers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activity</dc:title>
  <dc:creator>JAMIN SUNDAY ANDONG</dc:creator>
  <cp:lastModifiedBy>JAMIN SUNDAY ANDONG</cp:lastModifiedBy>
  <cp:revision>4</cp:revision>
  <dcterms:created xsi:type="dcterms:W3CDTF">2022-11-02T11:43:18Z</dcterms:created>
  <dcterms:modified xsi:type="dcterms:W3CDTF">2022-11-02T12:16:22Z</dcterms:modified>
</cp:coreProperties>
</file>