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is1\OneDrive\Documents\EECE2160\EmbeddedProject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eis1\OneDrive\Documents\EECE2160\EmbeddedProject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vs Improved</a:t>
            </a:r>
            <a:r>
              <a:rPr lang="en-US" baseline="0"/>
              <a:t> Algorithm for Squares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Sheet1!$C$3:$C$6</c:f>
              <c:numCache>
                <c:formatCode>General</c:formatCode>
                <c:ptCount val="4"/>
                <c:pt idx="0">
                  <c:v>0.13366800000000001</c:v>
                </c:pt>
                <c:pt idx="1">
                  <c:v>1.57945</c:v>
                </c:pt>
                <c:pt idx="2">
                  <c:v>90.660600000000002</c:v>
                </c:pt>
                <c:pt idx="3">
                  <c:v>195.18700000000001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8CC-47CF-A99D-E85DDF49C993}"/>
            </c:ext>
          </c:extLst>
        </c:ser>
        <c:ser>
          <c:idx val="1"/>
          <c:order val="1"/>
          <c:tx>
            <c:v>Improved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Sheet1!$D$3:$D$6</c:f>
              <c:numCache>
                <c:formatCode>General</c:formatCode>
                <c:ptCount val="4"/>
                <c:pt idx="0">
                  <c:v>5.0607300000000001E-2</c:v>
                </c:pt>
                <c:pt idx="1">
                  <c:v>0.110429</c:v>
                </c:pt>
                <c:pt idx="2">
                  <c:v>2.9735100000000001</c:v>
                </c:pt>
                <c:pt idx="3">
                  <c:v>9.1520799999999998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CC-47CF-A99D-E85DDF49C9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658304"/>
        <c:axId val="172829280"/>
      </c:scatterChart>
      <c:valAx>
        <c:axId val="63565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Inserted</a:t>
                </a:r>
                <a:r>
                  <a:rPr lang="en-US" baseline="0"/>
                  <a:t> Shapes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29280"/>
        <c:crosses val="autoZero"/>
        <c:crossBetween val="midCat"/>
      </c:valAx>
      <c:valAx>
        <c:axId val="1728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Calc.</a:t>
                </a:r>
                <a:r>
                  <a:rPr lang="en-US" baseline="0"/>
                  <a:t> Time per Tick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58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Original vs Improved</a:t>
            </a:r>
            <a:r>
              <a:rPr lang="en-US" baseline="0"/>
              <a:t> Algorithm for Xs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Original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Sheet1!$C$7:$C$10</c:f>
              <c:numCache>
                <c:formatCode>General</c:formatCode>
                <c:ptCount val="4"/>
                <c:pt idx="0">
                  <c:v>0.24154600000000001</c:v>
                </c:pt>
                <c:pt idx="1">
                  <c:v>12.465299999999999</c:v>
                </c:pt>
                <c:pt idx="2">
                  <c:v>577.62699999999995</c:v>
                </c:pt>
                <c:pt idx="3">
                  <c:v>1336.33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F8-4666-94A4-90153FA302DA}"/>
            </c:ext>
          </c:extLst>
        </c:ser>
        <c:ser>
          <c:idx val="1"/>
          <c:order val="1"/>
          <c:tx>
            <c:v>Improved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Sheet1!$B$3:$B$6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200</c:v>
                </c:pt>
              </c:numCache>
            </c:numRef>
          </c:xVal>
          <c:yVal>
            <c:numRef>
              <c:f>Sheet1!$D$7:$D$10</c:f>
              <c:numCache>
                <c:formatCode>General</c:formatCode>
                <c:ptCount val="4"/>
                <c:pt idx="0">
                  <c:v>3.6549699999999997E-2</c:v>
                </c:pt>
                <c:pt idx="1">
                  <c:v>0.20208599999999999</c:v>
                </c:pt>
                <c:pt idx="2">
                  <c:v>2.4456099999999998</c:v>
                </c:pt>
                <c:pt idx="3">
                  <c:v>11.396000000000001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F8-4666-94A4-90153FA30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5658304"/>
        <c:axId val="172829280"/>
      </c:scatterChart>
      <c:valAx>
        <c:axId val="635658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Inserted</a:t>
                </a:r>
                <a:r>
                  <a:rPr lang="en-US" baseline="0"/>
                  <a:t> Shapes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829280"/>
        <c:crosses val="autoZero"/>
        <c:crossBetween val="midCat"/>
      </c:valAx>
      <c:valAx>
        <c:axId val="17282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Calc.</a:t>
                </a:r>
                <a:r>
                  <a:rPr lang="en-US" baseline="0"/>
                  <a:t> Time per Tick (ms)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658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20BF-E2D8-40B0-86EF-25C1AB074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9E96B-5CE7-4D18-BB1D-6BAFA47AB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944C-9ADD-4668-80B9-F7906B9D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E968-D7FB-4AE8-A7A1-5D3905C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0092-27D6-4516-8FCF-AF1E9D59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0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618D-2D25-427F-92C0-C7B0835A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701EA-4681-4081-B6BE-9AEBD35C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DC394-DCF4-4851-A247-5631ACA7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4BCA-2038-44EE-958C-49358FF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827D-119E-4C64-8798-8E48FCB8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3287F-95A9-471E-AB4D-B7C57FCC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96933-6B74-4559-8A67-9DC6617A8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FDAB1-4AA7-4ABC-8B1B-8C825276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425D6-35F3-46C7-8C7A-3A77E917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B964-8A90-4B91-9195-412C6E09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A2E5-2110-4C5A-8FB0-C316840D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B2FD0-3A04-406C-94A2-5C5C8579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4015F-88B2-4B3C-A516-4258165D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1EFA-AD2D-4F4A-9B1C-183C8E91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B154-49BD-4496-8CFB-F4E5FF43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A894-9C0B-46AB-9E09-78CD97E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7643-5D2D-4F78-AC03-ECB0D185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C5BD-733A-4163-8B1B-333B471A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52C3A-79DD-44F8-A326-88625D96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7AE7-EDB0-4B94-B9B9-F46A329D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4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9389-2C8B-4F2D-BC07-B1F30D7B6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5FF9-AE86-4765-B3B4-B1B7DC24E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B1D59-D77D-47D0-90FA-83265212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22127-9B41-4283-B63B-D53852E9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9CCE7-7594-4095-B3DE-40AFEEF77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4A683-9F32-417E-ACC4-162CCAA6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1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791A-AC92-4D0E-B4D0-964A8909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A348-603F-451B-A13E-AA7129B02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22C2-7499-40D4-89C1-D8E370535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11B2C-E011-4312-9B78-2A0DBE6FA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78F4C-FE60-4D13-A88A-54CE75B16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5F324-1C79-46A8-A73B-4E19E09E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00037-E73F-48DA-BE34-91E0636C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08F06-71B4-494C-B148-29CDDB10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305B-B822-405F-95C9-08F5C031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AE62E-00E9-4367-9AC0-35078F69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15F85-46FA-4B7B-866D-E307C648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1974-2DB2-4EBD-9D19-5FD88DA8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8AD1D-B768-405B-857A-842A5A16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1FED7-EF8D-4A83-B45A-A959CD0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D1485-89AC-46F2-99E9-DDA745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E201-FD4F-4309-A844-5B515AFB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D8B1-FE1E-436C-91E8-4DE13B82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0E28-ABBB-43D2-97A3-6A3980D5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E1F92-B087-4449-8CA8-26208CC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E9050-F666-4CAB-BC8E-7C727F0B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0D012-FB7E-48FA-BAA3-DCB9B8BE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2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4981-D0B7-4CFB-AF41-651DA0C6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6CAF1-701D-4A9B-AC01-F7ABC952D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A1DBB-1969-43BC-9FCF-0975F2A43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E68E9-AE1F-47F6-9FA8-A7D872D0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A90A0-9341-4D6F-9549-7076028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13A7-D0F5-4C88-9BC4-919D6EF0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0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C0278-53D5-4C7E-AF1F-AAA55FD2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0278-FF08-431C-8AC0-38017355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FF0C-5A54-4F2D-ABCA-9A3714410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670F6-19B5-4B92-BE2B-476596A7E2BC}" type="datetimeFigureOut">
              <a:rPr lang="en-US" smtClean="0"/>
              <a:t>4/3/2021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EFC9A-728A-49CE-B93E-81E5B579E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B076-C3AB-46F8-99D6-017628AC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962D-0169-4D73-99FD-1A8EBF28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384E9C-104E-456A-A5A1-38FBD51A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579" y="1764407"/>
            <a:ext cx="6267146" cy="231031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EECE 2160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Collision Detection Algorithm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4A563-1CB1-4899-9A91-D03E20794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Jamin Eisenberg</a:t>
            </a:r>
          </a:p>
        </p:txBody>
      </p:sp>
    </p:spTree>
    <p:extLst>
      <p:ext uri="{BB962C8B-B14F-4D97-AF65-F5344CB8AC3E}">
        <p14:creationId xmlns:p14="http://schemas.microsoft.com/office/powerpoint/2010/main" val="1228032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0821-8401-47D9-981A-6A99D71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258A-4662-4928-AA5B-E2544ADC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09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384E9C-104E-456A-A5A1-38FBD51A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579" y="1764407"/>
            <a:ext cx="6267146" cy="2310312"/>
          </a:xfrm>
        </p:spPr>
        <p:txBody>
          <a:bodyPr>
            <a:normAutofit fontScale="90000"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EECE 2160</a:t>
            </a:r>
            <a:br>
              <a:rPr lang="en-US" sz="5200" dirty="0">
                <a:solidFill>
                  <a:schemeClr val="tx2"/>
                </a:solidFill>
              </a:rPr>
            </a:br>
            <a:r>
              <a:rPr lang="en-US" sz="5200" dirty="0">
                <a:solidFill>
                  <a:schemeClr val="tx2"/>
                </a:solidFill>
              </a:rPr>
              <a:t>Collision Detection Algorithm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4A563-1CB1-4899-9A91-D03E20794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Jamin Eisenberg</a:t>
            </a:r>
          </a:p>
        </p:txBody>
      </p:sp>
    </p:spTree>
    <p:extLst>
      <p:ext uri="{BB962C8B-B14F-4D97-AF65-F5344CB8AC3E}">
        <p14:creationId xmlns:p14="http://schemas.microsoft.com/office/powerpoint/2010/main" val="3321700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7662-79C6-416F-B0FD-F7682B45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4E6B-6F65-4F97-ACEB-1A22160E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Used the DE1-SoC board’s VGA port to display free-moving and rotating shapes that could bounce off each other</a:t>
            </a:r>
          </a:p>
          <a:p>
            <a:r>
              <a:rPr lang="en-US" dirty="0"/>
              <a:t>Breakdown</a:t>
            </a:r>
          </a:p>
          <a:p>
            <a:pPr lvl="1"/>
            <a:r>
              <a:rPr lang="en-US" dirty="0"/>
              <a:t>Read from the keypad</a:t>
            </a:r>
          </a:p>
          <a:p>
            <a:pPr lvl="1"/>
            <a:r>
              <a:rPr lang="en-US" dirty="0"/>
              <a:t>Write to the VGA port and the speaker</a:t>
            </a:r>
          </a:p>
          <a:p>
            <a:pPr lvl="1"/>
            <a:r>
              <a:rPr lang="en-US" dirty="0"/>
              <a:t>Produce a system to represent any polygon on-screen</a:t>
            </a:r>
          </a:p>
          <a:p>
            <a:pPr lvl="1"/>
            <a:r>
              <a:rPr lang="en-US" dirty="0"/>
              <a:t>Implement an IEEE algorithm for collision detection</a:t>
            </a:r>
          </a:p>
          <a:p>
            <a:pPr lvl="1"/>
            <a:r>
              <a:rPr lang="en-US" dirty="0"/>
              <a:t>Improve that algorithm</a:t>
            </a:r>
          </a:p>
          <a:p>
            <a:pPr lvl="1"/>
            <a:r>
              <a:rPr lang="en-US" dirty="0"/>
              <a:t>Make the shapes interact with each other</a:t>
            </a:r>
          </a:p>
          <a:p>
            <a:pPr lvl="1"/>
            <a:r>
              <a:rPr lang="en-US" dirty="0"/>
              <a:t>Evaluate the algorithms</a:t>
            </a:r>
          </a:p>
          <a:p>
            <a:r>
              <a:rPr lang="en-US" dirty="0"/>
              <a:t>4 weeks</a:t>
            </a:r>
          </a:p>
        </p:txBody>
      </p:sp>
    </p:spTree>
    <p:extLst>
      <p:ext uri="{BB962C8B-B14F-4D97-AF65-F5344CB8AC3E}">
        <p14:creationId xmlns:p14="http://schemas.microsoft.com/office/powerpoint/2010/main" val="2319631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0B79-F532-458A-96AA-020C4715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Polygon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0727-B4D4-4AD8-80CA-ADA0F3EC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Polygons contain</a:t>
            </a:r>
          </a:p>
          <a:p>
            <a:pPr lvl="1"/>
            <a:r>
              <a:rPr lang="en-US" dirty="0"/>
              <a:t>Lines which contain</a:t>
            </a:r>
          </a:p>
          <a:p>
            <a:pPr lvl="2"/>
            <a:r>
              <a:rPr lang="en-US" dirty="0"/>
              <a:t>Vectors which contain</a:t>
            </a:r>
          </a:p>
          <a:p>
            <a:pPr lvl="3"/>
            <a:r>
              <a:rPr lang="en-US" dirty="0"/>
              <a:t>X and Y coordinates</a:t>
            </a:r>
          </a:p>
          <a:p>
            <a:r>
              <a:rPr lang="en-US" dirty="0"/>
              <a:t>CollisionPairs contain 2 Polygons that are colliding</a:t>
            </a:r>
          </a:p>
          <a:p>
            <a:pPr lvl="1"/>
            <a:r>
              <a:rPr lang="en-US" dirty="0"/>
              <a:t>Can resolve the collision</a:t>
            </a:r>
          </a:p>
        </p:txBody>
      </p:sp>
    </p:spTree>
    <p:extLst>
      <p:ext uri="{BB962C8B-B14F-4D97-AF65-F5344CB8AC3E}">
        <p14:creationId xmlns:p14="http://schemas.microsoft.com/office/powerpoint/2010/main" val="357565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665C-BBD4-4B64-BEB3-6F55DCA3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1C96-1A98-4B11-BF3D-55F86856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8450" cy="4351338"/>
          </a:xfrm>
        </p:spPr>
        <p:txBody>
          <a:bodyPr/>
          <a:lstStyle/>
          <a:p>
            <a:r>
              <a:rPr lang="en-US" dirty="0"/>
              <a:t>AABBs: two points that define the limits of a shape</a:t>
            </a:r>
          </a:p>
          <a:p>
            <a:r>
              <a:rPr lang="en-US" dirty="0"/>
              <a:t>For each shape called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For each shape called j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is the same as j, they’re not colliding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and j are colliding, make a CollisionPair with them</a:t>
            </a:r>
          </a:p>
          <a:p>
            <a:r>
              <a:rPr lang="en-US" dirty="0" err="1"/>
              <a:t>i</a:t>
            </a:r>
            <a:r>
              <a:rPr lang="en-US" dirty="0"/>
              <a:t> and j are colliding if</a:t>
            </a:r>
          </a:p>
          <a:p>
            <a:pPr lvl="1"/>
            <a:r>
              <a:rPr lang="en-US" dirty="0"/>
              <a:t>The x distance between the shapes is less than half their combined width</a:t>
            </a:r>
          </a:p>
          <a:p>
            <a:pPr lvl="1"/>
            <a:r>
              <a:rPr lang="en-US" dirty="0"/>
              <a:t>OR the same thing with y distance and height</a:t>
            </a:r>
          </a:p>
          <a:p>
            <a:r>
              <a:rPr lang="en-US" dirty="0"/>
              <a:t>Slow!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07B98-A35B-4AEF-85FB-E087F2E34C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4283075"/>
            <a:ext cx="3435350" cy="257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37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75A6-8A02-473F-B7A8-E6C6BBCF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F4FD-AE17-40F7-8EE5-B7415EA5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 makes everything faster</a:t>
            </a:r>
          </a:p>
          <a:p>
            <a:r>
              <a:rPr lang="en-US" dirty="0"/>
              <a:t>Problem can be separated in 2</a:t>
            </a:r>
          </a:p>
          <a:p>
            <a:pPr lvl="1"/>
            <a:r>
              <a:rPr lang="en-US" dirty="0"/>
              <a:t>X collisions</a:t>
            </a:r>
          </a:p>
          <a:p>
            <a:pPr lvl="1"/>
            <a:r>
              <a:rPr lang="en-US" dirty="0"/>
              <a:t>Y collisions</a:t>
            </a:r>
          </a:p>
          <a:p>
            <a:pPr lvl="1"/>
            <a:r>
              <a:rPr lang="en-US" dirty="0"/>
              <a:t>If shapes are colliding in x and y, they’re colliding</a:t>
            </a:r>
          </a:p>
          <a:p>
            <a:r>
              <a:rPr lang="en-US" dirty="0"/>
              <a:t>Shapes can be reduced to “intervals”</a:t>
            </a:r>
          </a:p>
          <a:p>
            <a:r>
              <a:rPr lang="en-US" dirty="0"/>
              <a:t>For every shape’s interval</a:t>
            </a:r>
          </a:p>
          <a:p>
            <a:pPr lvl="1"/>
            <a:r>
              <a:rPr lang="en-US" dirty="0"/>
              <a:t>If the interval is the start of the shape</a:t>
            </a:r>
          </a:p>
          <a:p>
            <a:pPr lvl="2"/>
            <a:r>
              <a:rPr lang="en-US" dirty="0"/>
              <a:t>It’s colliding with all the currently active intervals</a:t>
            </a:r>
          </a:p>
          <a:p>
            <a:pPr lvl="2"/>
            <a:r>
              <a:rPr lang="en-US" dirty="0"/>
              <a:t>Add it to the list of active intervals</a:t>
            </a:r>
          </a:p>
          <a:p>
            <a:pPr lvl="1"/>
            <a:r>
              <a:rPr lang="en-US" dirty="0"/>
              <a:t>Otherwise</a:t>
            </a:r>
          </a:p>
          <a:p>
            <a:pPr lvl="2"/>
            <a:r>
              <a:rPr lang="en-US" dirty="0"/>
              <a:t>Remove the start of this interval from the active list</a:t>
            </a:r>
          </a:p>
          <a:p>
            <a:r>
              <a:rPr lang="en-US" dirty="0"/>
              <a:t>Fast!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CC92A-E19F-437D-ACD8-38678476AF2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0"/>
          <a:stretch/>
        </p:blipFill>
        <p:spPr bwMode="auto">
          <a:xfrm>
            <a:off x="7400925" y="3429000"/>
            <a:ext cx="4791075" cy="3429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20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88D5-CE1C-41F1-AA4D-7381B1F6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DFFD-BDA1-4C50-9738-D512AD8E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My improved algorithm is faster than the original in every case</a:t>
            </a:r>
          </a:p>
          <a:p>
            <a:r>
              <a:rPr lang="en-US" dirty="0"/>
              <a:t>236x faster in the case of 100 </a:t>
            </a:r>
            <a:r>
              <a:rPr lang="en-US" dirty="0" err="1"/>
              <a:t>Xs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9FAE0C-704E-4147-A03C-6B15C0E16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507909"/>
              </p:ext>
            </p:extLst>
          </p:nvPr>
        </p:nvGraphicFramePr>
        <p:xfrm>
          <a:off x="0" y="3799643"/>
          <a:ext cx="5442012" cy="305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A2C11E-DC82-4E14-A1AB-90FB733CC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31983"/>
              </p:ext>
            </p:extLst>
          </p:nvPr>
        </p:nvGraphicFramePr>
        <p:xfrm>
          <a:off x="6749990" y="3799643"/>
          <a:ext cx="5442012" cy="3058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92476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053A6-84E3-486A-A6E6-077518D5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1: Memory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AE67-8223-4C46-B5D3-C4DC642B5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Delay: 5 days (non-intensive)</a:t>
            </a:r>
          </a:p>
          <a:p>
            <a:r>
              <a:rPr lang="en-US" dirty="0"/>
              <a:t>Tried to access the physical addresses of the machine to write to the VGA port</a:t>
            </a:r>
          </a:p>
          <a:p>
            <a:pPr lvl="1"/>
            <a:r>
              <a:rPr lang="en-US" dirty="0"/>
              <a:t>Got segmentation fault</a:t>
            </a:r>
          </a:p>
          <a:p>
            <a:r>
              <a:rPr lang="en-US" dirty="0"/>
              <a:t>Reviewed memory mapping</a:t>
            </a:r>
          </a:p>
          <a:p>
            <a:r>
              <a:rPr lang="en-US" dirty="0"/>
              <a:t>Mapped the physical memory to virtual memory and read and wrote to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28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9AF7-CCEE-470B-B323-AB21D175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2: Set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8253-F867-40EA-8B16-DB9DBC45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Delay: 2 days</a:t>
            </a:r>
          </a:p>
          <a:p>
            <a:r>
              <a:rPr lang="en-US" dirty="0"/>
              <a:t>Sets in C++ are ordered, so we need a way to order its elements</a:t>
            </a:r>
          </a:p>
          <a:p>
            <a:r>
              <a:rPr lang="en-US" dirty="0"/>
              <a:t>All the sets were of CollisionPairs</a:t>
            </a:r>
          </a:p>
          <a:p>
            <a:r>
              <a:rPr lang="en-US" dirty="0"/>
              <a:t>How do you order elements that contain two other elements?</a:t>
            </a:r>
          </a:p>
          <a:p>
            <a:pPr lvl="1"/>
            <a:r>
              <a:rPr lang="en-US" dirty="0"/>
              <a:t>Lexicographically</a:t>
            </a:r>
          </a:p>
          <a:p>
            <a:r>
              <a:rPr lang="en-US" dirty="0"/>
              <a:t>operator&lt; override wasn’t working, so a struct was made</a:t>
            </a:r>
          </a:p>
        </p:txBody>
      </p:sp>
    </p:spTree>
    <p:extLst>
      <p:ext uri="{BB962C8B-B14F-4D97-AF65-F5344CB8AC3E}">
        <p14:creationId xmlns:p14="http://schemas.microsoft.com/office/powerpoint/2010/main" val="3641319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D62E-0687-4328-BCA4-618FF4B8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3: Collision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C87C-E6A4-463B-AC36-D282E361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  <a:p>
            <a:r>
              <a:rPr lang="en-US" dirty="0"/>
              <a:t>Delay: ongoing</a:t>
            </a:r>
          </a:p>
          <a:p>
            <a:r>
              <a:rPr lang="en-US" dirty="0"/>
              <a:t>Collision handling works </a:t>
            </a:r>
            <a:r>
              <a:rPr lang="en-US" i="1" dirty="0"/>
              <a:t>sometimes</a:t>
            </a:r>
            <a:r>
              <a:rPr lang="en-US" dirty="0"/>
              <a:t> and I can’t tell what differentiates the cases where it works and where it doesn’t</a:t>
            </a:r>
          </a:p>
          <a:p>
            <a:r>
              <a:rPr lang="en-US" dirty="0"/>
              <a:t>My approach:</a:t>
            </a:r>
          </a:p>
          <a:p>
            <a:pPr lvl="1"/>
            <a:r>
              <a:rPr lang="en-US" dirty="0"/>
              <a:t>Calculate relative positions and velocities between 2 shapes</a:t>
            </a:r>
          </a:p>
          <a:p>
            <a:pPr lvl="1"/>
            <a:r>
              <a:rPr lang="en-US" dirty="0"/>
              <a:t>Calculate the x and y overlap of the two shapes</a:t>
            </a:r>
          </a:p>
          <a:p>
            <a:pPr lvl="1"/>
            <a:r>
              <a:rPr lang="en-US" dirty="0"/>
              <a:t>If the x overlap is greater, resolve the collision in the y direction</a:t>
            </a:r>
          </a:p>
          <a:p>
            <a:pPr lvl="1"/>
            <a:r>
              <a:rPr lang="en-US" dirty="0"/>
              <a:t>Otherwise, resolve in the x direction</a:t>
            </a:r>
          </a:p>
          <a:p>
            <a:pPr lvl="1"/>
            <a:r>
              <a:rPr lang="en-US" dirty="0"/>
              <a:t>To resolve the collision:</a:t>
            </a:r>
          </a:p>
          <a:p>
            <a:pPr lvl="2"/>
            <a:r>
              <a:rPr lang="en-US" dirty="0"/>
              <a:t>Calculate the collision normal, then the relative velocity in the </a:t>
            </a:r>
            <a:r>
              <a:rPr lang="en-US" dirty="0" err="1"/>
              <a:t>normal’s</a:t>
            </a:r>
            <a:r>
              <a:rPr lang="en-US" dirty="0"/>
              <a:t> direction</a:t>
            </a:r>
          </a:p>
          <a:p>
            <a:pPr lvl="2"/>
            <a:r>
              <a:rPr lang="en-US" dirty="0"/>
              <a:t>If that’s negative, don’t resolve</a:t>
            </a:r>
          </a:p>
          <a:p>
            <a:pPr lvl="2"/>
            <a:r>
              <a:rPr lang="en-US" dirty="0"/>
              <a:t>Change the shapes’ velocities according to their mass relative to the total mass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7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520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EECE 2160 Collision Detection Algorithm Improvement</vt:lpstr>
      <vt:lpstr>Project Overview</vt:lpstr>
      <vt:lpstr>Polygon System</vt:lpstr>
      <vt:lpstr>Original Algorithm</vt:lpstr>
      <vt:lpstr>Improved Algorithm</vt:lpstr>
      <vt:lpstr>Algorithm Comparison</vt:lpstr>
      <vt:lpstr>Issue 1: Memory Mapping</vt:lpstr>
      <vt:lpstr>Issue 2: Set Intersection</vt:lpstr>
      <vt:lpstr>Issue 3: Collision Handling</vt:lpstr>
      <vt:lpstr>Demo</vt:lpstr>
      <vt:lpstr>EECE 2160 Collision Detection Algorithm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2160 Collision Detection Algorithm Improvement</dc:title>
  <dc:creator>Jamin Eisenberg</dc:creator>
  <cp:lastModifiedBy>Jamin Eisenberg</cp:lastModifiedBy>
  <cp:revision>27</cp:revision>
  <dcterms:created xsi:type="dcterms:W3CDTF">2021-04-03T21:00:00Z</dcterms:created>
  <dcterms:modified xsi:type="dcterms:W3CDTF">2021-04-03T22:38:39Z</dcterms:modified>
</cp:coreProperties>
</file>