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63" r:id="rId3"/>
  </p:sldMasterIdLst>
  <p:notesMasterIdLst>
    <p:notesMasterId r:id="rId10"/>
  </p:notesMasterIdLst>
  <p:sldIdLst>
    <p:sldId id="264" r:id="rId4"/>
    <p:sldId id="409" r:id="rId5"/>
    <p:sldId id="410" r:id="rId6"/>
    <p:sldId id="411" r:id="rId7"/>
    <p:sldId id="41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ynh, Tran Xuan" initials="QTX" lastIdx="1" clrIdx="0">
    <p:extLst>
      <p:ext uri="{19B8F6BF-5375-455C-9EA6-DF929625EA0E}">
        <p15:presenceInfo xmlns:p15="http://schemas.microsoft.com/office/powerpoint/2012/main" userId="S-1-5-21-1886823475-57658383-552699688-229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D9013"/>
    <a:srgbClr val="F7F6BC"/>
    <a:srgbClr val="AA5664"/>
    <a:srgbClr val="FFFFFF"/>
    <a:srgbClr val="DFE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F19EC-605C-4B27-9E23-95CFE11C7CB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59E25-B27C-4ECA-A1FD-0028EF264C07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ODM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56ED63-F66A-47D0-9F46-506B29D51B06}" type="parTrans" cxnId="{6B640740-07F5-427A-9D49-3AF4C2B042D6}">
      <dgm:prSet/>
      <dgm:spPr/>
      <dgm:t>
        <a:bodyPr/>
        <a:lstStyle/>
        <a:p>
          <a:endParaRPr lang="en-US"/>
        </a:p>
      </dgm:t>
    </dgm:pt>
    <dgm:pt modelId="{1ABF17E2-2717-4915-9BD8-97CA3E176C8A}" type="sibTrans" cxnId="{6B640740-07F5-427A-9D49-3AF4C2B042D6}">
      <dgm:prSet/>
      <dgm:spPr/>
      <dgm:t>
        <a:bodyPr/>
        <a:lstStyle/>
        <a:p>
          <a:endParaRPr lang="en-US"/>
        </a:p>
      </dgm:t>
    </dgm:pt>
    <dgm:pt modelId="{343E1BC6-1F5C-4E01-82BD-A1EA6E20A813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13/11/2020 – 16/11/2020: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ODM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033847-E7AA-4471-ACF7-1F3CFB254A22}" type="parTrans" cxnId="{E1A0A501-95B2-43D1-B938-24549A97E9FB}">
      <dgm:prSet/>
      <dgm:spPr/>
      <dgm:t>
        <a:bodyPr/>
        <a:lstStyle/>
        <a:p>
          <a:endParaRPr lang="en-US"/>
        </a:p>
      </dgm:t>
    </dgm:pt>
    <dgm:pt modelId="{35D2D270-8947-4F48-8768-C5397DFA1358}" type="sibTrans" cxnId="{E1A0A501-95B2-43D1-B938-24549A97E9FB}">
      <dgm:prSet/>
      <dgm:spPr/>
      <dgm:t>
        <a:bodyPr/>
        <a:lstStyle/>
        <a:p>
          <a:endParaRPr lang="en-US"/>
        </a:p>
      </dgm:t>
    </dgm:pt>
    <dgm:pt modelId="{EE1EFDDC-E41F-4FED-9153-E8BE70BD10A7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file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69B9BC-C6D8-4FA9-847C-8802CBA9DC12}" type="parTrans" cxnId="{72542996-68AD-425F-85F5-1FF3C9A9A772}">
      <dgm:prSet/>
      <dgm:spPr/>
      <dgm:t>
        <a:bodyPr/>
        <a:lstStyle/>
        <a:p>
          <a:endParaRPr lang="en-US"/>
        </a:p>
      </dgm:t>
    </dgm:pt>
    <dgm:pt modelId="{C54324C2-807B-435C-A112-FB6EB6084058}" type="sibTrans" cxnId="{72542996-68AD-425F-85F5-1FF3C9A9A772}">
      <dgm:prSet/>
      <dgm:spPr/>
      <dgm:t>
        <a:bodyPr/>
        <a:lstStyle/>
        <a:p>
          <a:endParaRPr lang="en-US"/>
        </a:p>
      </dgm:t>
    </dgm:pt>
    <dgm:pt modelId="{E062BECA-FF7E-42EF-B9A5-03891AC2B3E1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25/11/2020 – 27/11/2020: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file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862D69-3265-498D-8FE7-50567D8210BE}" type="parTrans" cxnId="{1174971B-68B7-43CF-BA6E-CE94C43FF77E}">
      <dgm:prSet/>
      <dgm:spPr/>
      <dgm:t>
        <a:bodyPr/>
        <a:lstStyle/>
        <a:p>
          <a:endParaRPr lang="en-US"/>
        </a:p>
      </dgm:t>
    </dgm:pt>
    <dgm:pt modelId="{AE0B2355-7D58-4E2C-9D97-359D3285BBD0}" type="sibTrans" cxnId="{1174971B-68B7-43CF-BA6E-CE94C43FF77E}">
      <dgm:prSet/>
      <dgm:spPr/>
      <dgm:t>
        <a:bodyPr/>
        <a:lstStyle/>
        <a:p>
          <a:endParaRPr lang="en-US"/>
        </a:p>
      </dgm:t>
    </dgm:pt>
    <dgm:pt modelId="{38663E72-945D-4DBB-AA2C-74E53F7A7E1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Database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7F892B-CA22-4B66-8E9D-CEE673C68969}" type="parTrans" cxnId="{8960CFA2-4A9C-4E93-9C9E-DE53BED9398E}">
      <dgm:prSet/>
      <dgm:spPr/>
      <dgm:t>
        <a:bodyPr/>
        <a:lstStyle/>
        <a:p>
          <a:endParaRPr lang="en-US"/>
        </a:p>
      </dgm:t>
    </dgm:pt>
    <dgm:pt modelId="{A90A1425-FB1E-43EC-9CD6-BF2F7F2CFBC3}" type="sibTrans" cxnId="{8960CFA2-4A9C-4E93-9C9E-DE53BED9398E}">
      <dgm:prSet/>
      <dgm:spPr/>
      <dgm:t>
        <a:bodyPr/>
        <a:lstStyle/>
        <a:p>
          <a:endParaRPr lang="en-US"/>
        </a:p>
      </dgm:t>
    </dgm:pt>
    <dgm:pt modelId="{98DD60D8-E54F-4B60-AC7E-70E7A3D5C9DC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18/12/2020 – 06/01/2020: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Database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A3DCF9-E107-4A9F-8568-850B08CEFBEF}" type="parTrans" cxnId="{68AC090C-F990-4E5E-B22D-11AF4976E2C1}">
      <dgm:prSet/>
      <dgm:spPr/>
      <dgm:t>
        <a:bodyPr/>
        <a:lstStyle/>
        <a:p>
          <a:endParaRPr lang="en-US"/>
        </a:p>
      </dgm:t>
    </dgm:pt>
    <dgm:pt modelId="{83C50151-2DF5-4227-94AF-4A95E2892D36}" type="sibTrans" cxnId="{68AC090C-F990-4E5E-B22D-11AF4976E2C1}">
      <dgm:prSet/>
      <dgm:spPr/>
      <dgm:t>
        <a:bodyPr/>
        <a:lstStyle/>
        <a:p>
          <a:endParaRPr lang="en-US"/>
        </a:p>
      </dgm:t>
    </dgm:pt>
    <dgm:pt modelId="{90A1F2AF-884A-4C4F-9E1E-68BEA307C0D5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01/2020 – 10/01/2020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E4B3E0-2821-41D5-B130-6FFA852BF658}" type="parTrans" cxnId="{B870FE9A-545E-4BCF-9023-D69FF0863622}">
      <dgm:prSet/>
      <dgm:spPr/>
      <dgm:t>
        <a:bodyPr/>
        <a:lstStyle/>
        <a:p>
          <a:endParaRPr lang="en-US"/>
        </a:p>
      </dgm:t>
    </dgm:pt>
    <dgm:pt modelId="{C204A6A2-AF1D-4341-AAD2-391A96B493DD}" type="sibTrans" cxnId="{B870FE9A-545E-4BCF-9023-D69FF0863622}">
      <dgm:prSet/>
      <dgm:spPr/>
      <dgm:t>
        <a:bodyPr/>
        <a:lstStyle/>
        <a:p>
          <a:endParaRPr lang="en-US"/>
        </a:p>
      </dgm:t>
    </dgm:pt>
    <dgm:pt modelId="{3E2A8D7B-7BDD-44BE-9524-8F5B85A9CAB1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17/11/2020 – 17/11/2020: Test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77E8F0-C349-4DDF-88C7-F2C9D125FA41}" type="parTrans" cxnId="{D8356607-309A-4FD2-AE0B-4609E9853801}">
      <dgm:prSet/>
      <dgm:spPr/>
      <dgm:t>
        <a:bodyPr/>
        <a:lstStyle/>
        <a:p>
          <a:endParaRPr lang="en-US"/>
        </a:p>
      </dgm:t>
    </dgm:pt>
    <dgm:pt modelId="{01B1CEC0-BB8B-4D9B-B18A-EEDB3967085E}" type="sibTrans" cxnId="{D8356607-309A-4FD2-AE0B-4609E9853801}">
      <dgm:prSet/>
      <dgm:spPr/>
      <dgm:t>
        <a:bodyPr/>
        <a:lstStyle/>
        <a:p>
          <a:endParaRPr lang="en-US"/>
        </a:p>
      </dgm:t>
    </dgm:pt>
    <dgm:pt modelId="{50F876FE-6E21-4F7E-9848-3A9F9FB0448C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30/11/2020 – 30/11/2020: Test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file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995B9A-5D43-445E-87D5-7F4F1803F218}" type="parTrans" cxnId="{A30025B0-3C07-4809-A690-F7DB99CC61B2}">
      <dgm:prSet/>
      <dgm:spPr/>
      <dgm:t>
        <a:bodyPr/>
        <a:lstStyle/>
        <a:p>
          <a:endParaRPr lang="en-US"/>
        </a:p>
      </dgm:t>
    </dgm:pt>
    <dgm:pt modelId="{FC8B674C-66DC-4694-808F-7ADCF3A2AE69}" type="sibTrans" cxnId="{A30025B0-3C07-4809-A690-F7DB99CC61B2}">
      <dgm:prSet/>
      <dgm:spPr/>
      <dgm:t>
        <a:bodyPr/>
        <a:lstStyle/>
        <a:p>
          <a:endParaRPr lang="en-US"/>
        </a:p>
      </dgm:t>
    </dgm:pt>
    <dgm:pt modelId="{66D70B69-9B71-48EA-96A0-8AA16E3E533E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Test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SALEM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Tái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cấu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trúc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281D92-81C4-46A0-96E4-6D945D9F4202}" type="parTrans" cxnId="{779AE133-907E-4E1F-8386-A86106679563}">
      <dgm:prSet/>
      <dgm:spPr/>
      <dgm:t>
        <a:bodyPr/>
        <a:lstStyle/>
        <a:p>
          <a:endParaRPr lang="en-US"/>
        </a:p>
      </dgm:t>
    </dgm:pt>
    <dgm:pt modelId="{4611E54B-5AA8-43F6-B46B-4BB3E942860E}" type="sibTrans" cxnId="{779AE133-907E-4E1F-8386-A86106679563}">
      <dgm:prSet/>
      <dgm:spPr/>
      <dgm:t>
        <a:bodyPr/>
        <a:lstStyle/>
        <a:p>
          <a:endParaRPr lang="en-US"/>
        </a:p>
      </dgm:t>
    </dgm:pt>
    <dgm:pt modelId="{64BB9EDD-97D3-46B5-8EDF-F77E93DF053D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1882F-CDB3-47BC-9A06-712530C1B9AC}" type="sibTrans" cxnId="{49280C91-D67B-45D3-A3BC-239F373A53C4}">
      <dgm:prSet/>
      <dgm:spPr/>
      <dgm:t>
        <a:bodyPr/>
        <a:lstStyle/>
        <a:p>
          <a:endParaRPr lang="en-US"/>
        </a:p>
      </dgm:t>
    </dgm:pt>
    <dgm:pt modelId="{4BD76CF5-3ACF-483B-9FC4-CB23B98E7722}" type="parTrans" cxnId="{49280C91-D67B-45D3-A3BC-239F373A53C4}">
      <dgm:prSet/>
      <dgm:spPr/>
      <dgm:t>
        <a:bodyPr/>
        <a:lstStyle/>
        <a:p>
          <a:endParaRPr lang="en-US"/>
        </a:p>
      </dgm:t>
    </dgm:pt>
    <dgm:pt modelId="{81054C4D-CB20-4FE2-9134-9E52FA63DD58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07/01/2020 – 07/01/2020: Test service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CC615B-757B-46E0-927C-B9E335A3C58E}" type="parTrans" cxnId="{0E23E159-26B5-4055-AE71-E3B06DCAFCAE}">
      <dgm:prSet/>
      <dgm:spPr/>
      <dgm:t>
        <a:bodyPr/>
        <a:lstStyle/>
        <a:p>
          <a:endParaRPr lang="en-US"/>
        </a:p>
      </dgm:t>
    </dgm:pt>
    <dgm:pt modelId="{A73B14FF-AA7B-4223-9442-6D241C766047}" type="sibTrans" cxnId="{0E23E159-26B5-4055-AE71-E3B06DCAFCAE}">
      <dgm:prSet/>
      <dgm:spPr/>
      <dgm:t>
        <a:bodyPr/>
        <a:lstStyle/>
        <a:p>
          <a:endParaRPr lang="en-US"/>
        </a:p>
      </dgm:t>
    </dgm:pt>
    <dgm:pt modelId="{4465B140-A15A-4A3F-A363-C65849949E78}" type="pres">
      <dgm:prSet presAssocID="{D0BF19EC-605C-4B27-9E23-95CFE11C7CB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855873-12B6-4722-B469-DCA60CFE9B6A}" type="pres">
      <dgm:prSet presAssocID="{4E359E25-B27C-4ECA-A1FD-0028EF264C07}" presName="composite" presStyleCnt="0"/>
      <dgm:spPr/>
    </dgm:pt>
    <dgm:pt modelId="{FD3E8821-6569-41FA-A2D6-7C9AF6EC04BC}" type="pres">
      <dgm:prSet presAssocID="{4E359E25-B27C-4ECA-A1FD-0028EF264C0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F6E1F-3CBA-4F51-8266-EDED85E57AE6}" type="pres">
      <dgm:prSet presAssocID="{4E359E25-B27C-4ECA-A1FD-0028EF264C0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690B6-648C-420D-8A8D-676FDA3F993E}" type="pres">
      <dgm:prSet presAssocID="{1ABF17E2-2717-4915-9BD8-97CA3E176C8A}" presName="sp" presStyleCnt="0"/>
      <dgm:spPr/>
    </dgm:pt>
    <dgm:pt modelId="{A16E07CB-2092-4100-907F-E8CE451A5180}" type="pres">
      <dgm:prSet presAssocID="{EE1EFDDC-E41F-4FED-9153-E8BE70BD10A7}" presName="composite" presStyleCnt="0"/>
      <dgm:spPr/>
    </dgm:pt>
    <dgm:pt modelId="{C0782BF4-41BD-4844-ACF9-5E7603C9C1F7}" type="pres">
      <dgm:prSet presAssocID="{EE1EFDDC-E41F-4FED-9153-E8BE70BD10A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1507A-1F8B-43AB-8D83-A47A28BD040F}" type="pres">
      <dgm:prSet presAssocID="{EE1EFDDC-E41F-4FED-9153-E8BE70BD10A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E9213-4351-4E68-ABC1-3F0F861CC840}" type="pres">
      <dgm:prSet presAssocID="{C54324C2-807B-435C-A112-FB6EB6084058}" presName="sp" presStyleCnt="0"/>
      <dgm:spPr/>
    </dgm:pt>
    <dgm:pt modelId="{C2FCD158-2558-4EFC-AE42-3D68D208AF74}" type="pres">
      <dgm:prSet presAssocID="{38663E72-945D-4DBB-AA2C-74E53F7A7E12}" presName="composite" presStyleCnt="0"/>
      <dgm:spPr/>
    </dgm:pt>
    <dgm:pt modelId="{69967287-2802-4A64-8F16-F27A7F1087D9}" type="pres">
      <dgm:prSet presAssocID="{38663E72-945D-4DBB-AA2C-74E53F7A7E1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F8284-11A2-4580-9303-68255D589F6F}" type="pres">
      <dgm:prSet presAssocID="{38663E72-945D-4DBB-AA2C-74E53F7A7E1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B3EEA-95C6-4665-9A16-456C5DD13C16}" type="pres">
      <dgm:prSet presAssocID="{A90A1425-FB1E-43EC-9CD6-BF2F7F2CFBC3}" presName="sp" presStyleCnt="0"/>
      <dgm:spPr/>
    </dgm:pt>
    <dgm:pt modelId="{9B18C1A6-8588-4953-80D0-FF1F8618CBC0}" type="pres">
      <dgm:prSet presAssocID="{64BB9EDD-97D3-46B5-8EDF-F77E93DF053D}" presName="composite" presStyleCnt="0"/>
      <dgm:spPr/>
    </dgm:pt>
    <dgm:pt modelId="{5C541537-4EBE-42C9-B403-D926ABD9F1AC}" type="pres">
      <dgm:prSet presAssocID="{64BB9EDD-97D3-46B5-8EDF-F77E93DF053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1753B-2B45-43D8-9B61-B920B0A7C4C9}" type="pres">
      <dgm:prSet presAssocID="{64BB9EDD-97D3-46B5-8EDF-F77E93DF053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0025B0-3C07-4809-A690-F7DB99CC61B2}" srcId="{EE1EFDDC-E41F-4FED-9153-E8BE70BD10A7}" destId="{50F876FE-6E21-4F7E-9848-3A9F9FB0448C}" srcOrd="1" destOrd="0" parTransId="{4F995B9A-5D43-445E-87D5-7F4F1803F218}" sibTransId="{FC8B674C-66DC-4694-808F-7ADCF3A2AE69}"/>
    <dgm:cxn modelId="{F7056B6E-FBCA-46C1-A8ED-144D77F619FA}" type="presOf" srcId="{EE1EFDDC-E41F-4FED-9153-E8BE70BD10A7}" destId="{C0782BF4-41BD-4844-ACF9-5E7603C9C1F7}" srcOrd="0" destOrd="0" presId="urn:microsoft.com/office/officeart/2005/8/layout/chevron2"/>
    <dgm:cxn modelId="{D8356607-309A-4FD2-AE0B-4609E9853801}" srcId="{4E359E25-B27C-4ECA-A1FD-0028EF264C07}" destId="{3E2A8D7B-7BDD-44BE-9524-8F5B85A9CAB1}" srcOrd="1" destOrd="0" parTransId="{9877E8F0-C349-4DDF-88C7-F2C9D125FA41}" sibTransId="{01B1CEC0-BB8B-4D9B-B18A-EEDB3967085E}"/>
    <dgm:cxn modelId="{826962B2-53C8-4704-A7C5-38DCB8896734}" type="presOf" srcId="{50F876FE-6E21-4F7E-9848-3A9F9FB0448C}" destId="{02B1507A-1F8B-43AB-8D83-A47A28BD040F}" srcOrd="0" destOrd="1" presId="urn:microsoft.com/office/officeart/2005/8/layout/chevron2"/>
    <dgm:cxn modelId="{72542996-68AD-425F-85F5-1FF3C9A9A772}" srcId="{D0BF19EC-605C-4B27-9E23-95CFE11C7CB0}" destId="{EE1EFDDC-E41F-4FED-9153-E8BE70BD10A7}" srcOrd="1" destOrd="0" parTransId="{D669B9BC-C6D8-4FA9-847C-8802CBA9DC12}" sibTransId="{C54324C2-807B-435C-A112-FB6EB6084058}"/>
    <dgm:cxn modelId="{7A8986BC-5046-49F2-BA77-9B373B1A68CB}" type="presOf" srcId="{81054C4D-CB20-4FE2-9134-9E52FA63DD58}" destId="{E12F8284-11A2-4580-9303-68255D589F6F}" srcOrd="0" destOrd="1" presId="urn:microsoft.com/office/officeart/2005/8/layout/chevron2"/>
    <dgm:cxn modelId="{428C5CF7-8B26-4532-BDD3-6656A12AF665}" type="presOf" srcId="{E062BECA-FF7E-42EF-B9A5-03891AC2B3E1}" destId="{02B1507A-1F8B-43AB-8D83-A47A28BD040F}" srcOrd="0" destOrd="0" presId="urn:microsoft.com/office/officeart/2005/8/layout/chevron2"/>
    <dgm:cxn modelId="{1174971B-68B7-43CF-BA6E-CE94C43FF77E}" srcId="{EE1EFDDC-E41F-4FED-9153-E8BE70BD10A7}" destId="{E062BECA-FF7E-42EF-B9A5-03891AC2B3E1}" srcOrd="0" destOrd="0" parTransId="{E7862D69-3265-498D-8FE7-50567D8210BE}" sibTransId="{AE0B2355-7D58-4E2C-9D97-359D3285BBD0}"/>
    <dgm:cxn modelId="{0E23E159-26B5-4055-AE71-E3B06DCAFCAE}" srcId="{38663E72-945D-4DBB-AA2C-74E53F7A7E12}" destId="{81054C4D-CB20-4FE2-9134-9E52FA63DD58}" srcOrd="1" destOrd="0" parTransId="{1ECC615B-757B-46E0-927C-B9E335A3C58E}" sibTransId="{A73B14FF-AA7B-4223-9442-6D241C766047}"/>
    <dgm:cxn modelId="{97F3A8F3-0CEE-4BAD-BE3F-6BF3B5BF5FFC}" type="presOf" srcId="{38663E72-945D-4DBB-AA2C-74E53F7A7E12}" destId="{69967287-2802-4A64-8F16-F27A7F1087D9}" srcOrd="0" destOrd="0" presId="urn:microsoft.com/office/officeart/2005/8/layout/chevron2"/>
    <dgm:cxn modelId="{C03B594A-CC67-41BE-8C2A-1516E0A29345}" type="presOf" srcId="{66D70B69-9B71-48EA-96A0-8AA16E3E533E}" destId="{BBB1753B-2B45-43D8-9B61-B920B0A7C4C9}" srcOrd="0" destOrd="1" presId="urn:microsoft.com/office/officeart/2005/8/layout/chevron2"/>
    <dgm:cxn modelId="{E1A0A501-95B2-43D1-B938-24549A97E9FB}" srcId="{4E359E25-B27C-4ECA-A1FD-0028EF264C07}" destId="{343E1BC6-1F5C-4E01-82BD-A1EA6E20A813}" srcOrd="0" destOrd="0" parTransId="{7E033847-E7AA-4471-ACF7-1F3CFB254A22}" sibTransId="{35D2D270-8947-4F48-8768-C5397DFA1358}"/>
    <dgm:cxn modelId="{A6544270-8C08-4140-B1AA-8FC4275D40EB}" type="presOf" srcId="{343E1BC6-1F5C-4E01-82BD-A1EA6E20A813}" destId="{B00F6E1F-3CBA-4F51-8266-EDED85E57AE6}" srcOrd="0" destOrd="0" presId="urn:microsoft.com/office/officeart/2005/8/layout/chevron2"/>
    <dgm:cxn modelId="{68AC090C-F990-4E5E-B22D-11AF4976E2C1}" srcId="{38663E72-945D-4DBB-AA2C-74E53F7A7E12}" destId="{98DD60D8-E54F-4B60-AC7E-70E7A3D5C9DC}" srcOrd="0" destOrd="0" parTransId="{65A3DCF9-E107-4A9F-8568-850B08CEFBEF}" sibTransId="{83C50151-2DF5-4227-94AF-4A95E2892D36}"/>
    <dgm:cxn modelId="{8B43043A-6F53-4CFB-97DA-4DABE365F825}" type="presOf" srcId="{90A1F2AF-884A-4C4F-9E1E-68BEA307C0D5}" destId="{BBB1753B-2B45-43D8-9B61-B920B0A7C4C9}" srcOrd="0" destOrd="0" presId="urn:microsoft.com/office/officeart/2005/8/layout/chevron2"/>
    <dgm:cxn modelId="{6B640740-07F5-427A-9D49-3AF4C2B042D6}" srcId="{D0BF19EC-605C-4B27-9E23-95CFE11C7CB0}" destId="{4E359E25-B27C-4ECA-A1FD-0028EF264C07}" srcOrd="0" destOrd="0" parTransId="{8F56ED63-F66A-47D0-9F46-506B29D51B06}" sibTransId="{1ABF17E2-2717-4915-9BD8-97CA3E176C8A}"/>
    <dgm:cxn modelId="{8960CFA2-4A9C-4E93-9C9E-DE53BED9398E}" srcId="{D0BF19EC-605C-4B27-9E23-95CFE11C7CB0}" destId="{38663E72-945D-4DBB-AA2C-74E53F7A7E12}" srcOrd="2" destOrd="0" parTransId="{797F892B-CA22-4B66-8E9D-CEE673C68969}" sibTransId="{A90A1425-FB1E-43EC-9CD6-BF2F7F2CFBC3}"/>
    <dgm:cxn modelId="{93874EDB-2CC9-42D2-B756-8B773946D735}" type="presOf" srcId="{D0BF19EC-605C-4B27-9E23-95CFE11C7CB0}" destId="{4465B140-A15A-4A3F-A363-C65849949E78}" srcOrd="0" destOrd="0" presId="urn:microsoft.com/office/officeart/2005/8/layout/chevron2"/>
    <dgm:cxn modelId="{7DCCDD91-6646-4918-A9C6-D2A9769BF9DF}" type="presOf" srcId="{98DD60D8-E54F-4B60-AC7E-70E7A3D5C9DC}" destId="{E12F8284-11A2-4580-9303-68255D589F6F}" srcOrd="0" destOrd="0" presId="urn:microsoft.com/office/officeart/2005/8/layout/chevron2"/>
    <dgm:cxn modelId="{26BB39E1-D49E-46A4-82CC-0886F6516B39}" type="presOf" srcId="{64BB9EDD-97D3-46B5-8EDF-F77E93DF053D}" destId="{5C541537-4EBE-42C9-B403-D926ABD9F1AC}" srcOrd="0" destOrd="0" presId="urn:microsoft.com/office/officeart/2005/8/layout/chevron2"/>
    <dgm:cxn modelId="{779AE133-907E-4E1F-8386-A86106679563}" srcId="{64BB9EDD-97D3-46B5-8EDF-F77E93DF053D}" destId="{66D70B69-9B71-48EA-96A0-8AA16E3E533E}" srcOrd="1" destOrd="0" parTransId="{07281D92-81C4-46A0-96E4-6D945D9F4202}" sibTransId="{4611E54B-5AA8-43F6-B46B-4BB3E942860E}"/>
    <dgm:cxn modelId="{BD05A50C-9911-4D8C-97DC-2B655F0DC112}" type="presOf" srcId="{4E359E25-B27C-4ECA-A1FD-0028EF264C07}" destId="{FD3E8821-6569-41FA-A2D6-7C9AF6EC04BC}" srcOrd="0" destOrd="0" presId="urn:microsoft.com/office/officeart/2005/8/layout/chevron2"/>
    <dgm:cxn modelId="{9FCF9430-ADAC-490D-9770-358AFCBC6024}" type="presOf" srcId="{3E2A8D7B-7BDD-44BE-9524-8F5B85A9CAB1}" destId="{B00F6E1F-3CBA-4F51-8266-EDED85E57AE6}" srcOrd="0" destOrd="1" presId="urn:microsoft.com/office/officeart/2005/8/layout/chevron2"/>
    <dgm:cxn modelId="{B870FE9A-545E-4BCF-9023-D69FF0863622}" srcId="{64BB9EDD-97D3-46B5-8EDF-F77E93DF053D}" destId="{90A1F2AF-884A-4C4F-9E1E-68BEA307C0D5}" srcOrd="0" destOrd="0" parTransId="{31E4B3E0-2821-41D5-B130-6FFA852BF658}" sibTransId="{C204A6A2-AF1D-4341-AAD2-391A96B493DD}"/>
    <dgm:cxn modelId="{49280C91-D67B-45D3-A3BC-239F373A53C4}" srcId="{D0BF19EC-605C-4B27-9E23-95CFE11C7CB0}" destId="{64BB9EDD-97D3-46B5-8EDF-F77E93DF053D}" srcOrd="3" destOrd="0" parTransId="{4BD76CF5-3ACF-483B-9FC4-CB23B98E7722}" sibTransId="{7CD1882F-CDB3-47BC-9A06-712530C1B9AC}"/>
    <dgm:cxn modelId="{60043A74-D84C-4040-9671-6A0F6A59CDFF}" type="presParOf" srcId="{4465B140-A15A-4A3F-A363-C65849949E78}" destId="{FD855873-12B6-4722-B469-DCA60CFE9B6A}" srcOrd="0" destOrd="0" presId="urn:microsoft.com/office/officeart/2005/8/layout/chevron2"/>
    <dgm:cxn modelId="{4CBD96CE-4023-49B2-A082-DB26F0ABBB7F}" type="presParOf" srcId="{FD855873-12B6-4722-B469-DCA60CFE9B6A}" destId="{FD3E8821-6569-41FA-A2D6-7C9AF6EC04BC}" srcOrd="0" destOrd="0" presId="urn:microsoft.com/office/officeart/2005/8/layout/chevron2"/>
    <dgm:cxn modelId="{07A3BCD7-092C-438B-B880-D2B4C385DD57}" type="presParOf" srcId="{FD855873-12B6-4722-B469-DCA60CFE9B6A}" destId="{B00F6E1F-3CBA-4F51-8266-EDED85E57AE6}" srcOrd="1" destOrd="0" presId="urn:microsoft.com/office/officeart/2005/8/layout/chevron2"/>
    <dgm:cxn modelId="{13C51FD4-440E-4865-B6B4-054ED5B00805}" type="presParOf" srcId="{4465B140-A15A-4A3F-A363-C65849949E78}" destId="{4FE690B6-648C-420D-8A8D-676FDA3F993E}" srcOrd="1" destOrd="0" presId="urn:microsoft.com/office/officeart/2005/8/layout/chevron2"/>
    <dgm:cxn modelId="{AF6FB51A-32D6-41BD-BC28-5391ABB99BA0}" type="presParOf" srcId="{4465B140-A15A-4A3F-A363-C65849949E78}" destId="{A16E07CB-2092-4100-907F-E8CE451A5180}" srcOrd="2" destOrd="0" presId="urn:microsoft.com/office/officeart/2005/8/layout/chevron2"/>
    <dgm:cxn modelId="{12539604-F993-4220-B5FC-842BA8A90803}" type="presParOf" srcId="{A16E07CB-2092-4100-907F-E8CE451A5180}" destId="{C0782BF4-41BD-4844-ACF9-5E7603C9C1F7}" srcOrd="0" destOrd="0" presId="urn:microsoft.com/office/officeart/2005/8/layout/chevron2"/>
    <dgm:cxn modelId="{B840987F-3835-44DF-B3E4-D4C0C072433A}" type="presParOf" srcId="{A16E07CB-2092-4100-907F-E8CE451A5180}" destId="{02B1507A-1F8B-43AB-8D83-A47A28BD040F}" srcOrd="1" destOrd="0" presId="urn:microsoft.com/office/officeart/2005/8/layout/chevron2"/>
    <dgm:cxn modelId="{0692B5E9-5B93-40A9-98DA-D9F37B4B9909}" type="presParOf" srcId="{4465B140-A15A-4A3F-A363-C65849949E78}" destId="{AD4E9213-4351-4E68-ABC1-3F0F861CC840}" srcOrd="3" destOrd="0" presId="urn:microsoft.com/office/officeart/2005/8/layout/chevron2"/>
    <dgm:cxn modelId="{F950F600-852F-4716-803B-E85D540347DA}" type="presParOf" srcId="{4465B140-A15A-4A3F-A363-C65849949E78}" destId="{C2FCD158-2558-4EFC-AE42-3D68D208AF74}" srcOrd="4" destOrd="0" presId="urn:microsoft.com/office/officeart/2005/8/layout/chevron2"/>
    <dgm:cxn modelId="{BD05456D-A842-4CD6-B994-5D58F53029D9}" type="presParOf" srcId="{C2FCD158-2558-4EFC-AE42-3D68D208AF74}" destId="{69967287-2802-4A64-8F16-F27A7F1087D9}" srcOrd="0" destOrd="0" presId="urn:microsoft.com/office/officeart/2005/8/layout/chevron2"/>
    <dgm:cxn modelId="{8888C787-B241-43B7-AE67-249E38D5D611}" type="presParOf" srcId="{C2FCD158-2558-4EFC-AE42-3D68D208AF74}" destId="{E12F8284-11A2-4580-9303-68255D589F6F}" srcOrd="1" destOrd="0" presId="urn:microsoft.com/office/officeart/2005/8/layout/chevron2"/>
    <dgm:cxn modelId="{4B8927FC-9C7B-4DE8-817F-3480B8760E28}" type="presParOf" srcId="{4465B140-A15A-4A3F-A363-C65849949E78}" destId="{D8CB3EEA-95C6-4665-9A16-456C5DD13C16}" srcOrd="5" destOrd="0" presId="urn:microsoft.com/office/officeart/2005/8/layout/chevron2"/>
    <dgm:cxn modelId="{18FF178D-73D3-4B01-B79F-BDE7F65C350D}" type="presParOf" srcId="{4465B140-A15A-4A3F-A363-C65849949E78}" destId="{9B18C1A6-8588-4953-80D0-FF1F8618CBC0}" srcOrd="6" destOrd="0" presId="urn:microsoft.com/office/officeart/2005/8/layout/chevron2"/>
    <dgm:cxn modelId="{B798AD1C-08B2-488E-BD3C-6C48826C80EE}" type="presParOf" srcId="{9B18C1A6-8588-4953-80D0-FF1F8618CBC0}" destId="{5C541537-4EBE-42C9-B403-D926ABD9F1AC}" srcOrd="0" destOrd="0" presId="urn:microsoft.com/office/officeart/2005/8/layout/chevron2"/>
    <dgm:cxn modelId="{802D35EB-EEE2-461E-8236-7970DB2CD23B}" type="presParOf" srcId="{9B18C1A6-8588-4953-80D0-FF1F8618CBC0}" destId="{BBB1753B-2B45-43D8-9B61-B920B0A7C4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E8821-6569-41FA-A2D6-7C9AF6EC04BC}">
      <dsp:nvSpPr>
        <dsp:cNvPr id="0" name=""/>
        <dsp:cNvSpPr/>
      </dsp:nvSpPr>
      <dsp:spPr>
        <a:xfrm rot="5400000">
          <a:off x="-201321" y="202993"/>
          <a:ext cx="1342146" cy="93950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ODM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471422"/>
        <a:ext cx="939502" cy="402644"/>
      </dsp:txXfrm>
    </dsp:sp>
    <dsp:sp modelId="{B00F6E1F-3CBA-4F51-8266-EDED85E57AE6}">
      <dsp:nvSpPr>
        <dsp:cNvPr id="0" name=""/>
        <dsp:cNvSpPr/>
      </dsp:nvSpPr>
      <dsp:spPr>
        <a:xfrm rot="5400000">
          <a:off x="3278030" y="-2336856"/>
          <a:ext cx="872395" cy="554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13/11/2020 – 16/11/2020: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ODM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17/11/2020 – 17/11/2020: Test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939503" y="44258"/>
        <a:ext cx="5506864" cy="787221"/>
      </dsp:txXfrm>
    </dsp:sp>
    <dsp:sp modelId="{C0782BF4-41BD-4844-ACF9-5E7603C9C1F7}">
      <dsp:nvSpPr>
        <dsp:cNvPr id="0" name=""/>
        <dsp:cNvSpPr/>
      </dsp:nvSpPr>
      <dsp:spPr>
        <a:xfrm rot="5400000">
          <a:off x="-201321" y="1399449"/>
          <a:ext cx="1342146" cy="93950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file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667878"/>
        <a:ext cx="939502" cy="402644"/>
      </dsp:txXfrm>
    </dsp:sp>
    <dsp:sp modelId="{02B1507A-1F8B-43AB-8D83-A47A28BD040F}">
      <dsp:nvSpPr>
        <dsp:cNvPr id="0" name=""/>
        <dsp:cNvSpPr/>
      </dsp:nvSpPr>
      <dsp:spPr>
        <a:xfrm rot="5400000">
          <a:off x="3278030" y="-1140400"/>
          <a:ext cx="872395" cy="554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25/11/2020 – 27/11/2020: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file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30/11/2020 – 30/11/2020: Test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file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939503" y="1240714"/>
        <a:ext cx="5506864" cy="787221"/>
      </dsp:txXfrm>
    </dsp:sp>
    <dsp:sp modelId="{69967287-2802-4A64-8F16-F27A7F1087D9}">
      <dsp:nvSpPr>
        <dsp:cNvPr id="0" name=""/>
        <dsp:cNvSpPr/>
      </dsp:nvSpPr>
      <dsp:spPr>
        <a:xfrm rot="5400000">
          <a:off x="-201321" y="2595905"/>
          <a:ext cx="1342146" cy="93950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Database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2864334"/>
        <a:ext cx="939502" cy="402644"/>
      </dsp:txXfrm>
    </dsp:sp>
    <dsp:sp modelId="{E12F8284-11A2-4580-9303-68255D589F6F}">
      <dsp:nvSpPr>
        <dsp:cNvPr id="0" name=""/>
        <dsp:cNvSpPr/>
      </dsp:nvSpPr>
      <dsp:spPr>
        <a:xfrm rot="5400000">
          <a:off x="3278030" y="56055"/>
          <a:ext cx="872395" cy="554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18/12/2020 – 06/01/2020: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Database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07/01/2020 – 07/01/2020: Test service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939503" y="2437170"/>
        <a:ext cx="5506864" cy="787221"/>
      </dsp:txXfrm>
    </dsp:sp>
    <dsp:sp modelId="{5C541537-4EBE-42C9-B403-D926ABD9F1AC}">
      <dsp:nvSpPr>
        <dsp:cNvPr id="0" name=""/>
        <dsp:cNvSpPr/>
      </dsp:nvSpPr>
      <dsp:spPr>
        <a:xfrm rot="5400000">
          <a:off x="-201321" y="3792361"/>
          <a:ext cx="1342146" cy="93950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4060790"/>
        <a:ext cx="939502" cy="402644"/>
      </dsp:txXfrm>
    </dsp:sp>
    <dsp:sp modelId="{BBB1753B-2B45-43D8-9B61-B920B0A7C4C9}">
      <dsp:nvSpPr>
        <dsp:cNvPr id="0" name=""/>
        <dsp:cNvSpPr/>
      </dsp:nvSpPr>
      <dsp:spPr>
        <a:xfrm rot="5400000">
          <a:off x="3278030" y="1252510"/>
          <a:ext cx="872395" cy="554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01/2020 – 10/01/2020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Test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toàn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SALEM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Tái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cấu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trúc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939503" y="3633625"/>
        <a:ext cx="5506864" cy="787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52753-5A56-4441-978B-77B69E4C0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0C591-F58F-412F-99B4-8826E98A2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1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97797-8ED9-4EA3-9364-A1E782C6121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6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41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9F224-BDB5-44FC-A002-767E1DF8627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30602-1DF5-4C58-AF88-E2EB42D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9F224-BDB5-44FC-A002-767E1DF8627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30602-1DF5-4C58-AF88-E2EB42D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9F224-BDB5-44FC-A002-767E1DF8627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30602-1DF5-4C58-AF88-E2EB42D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55BD5-CD6E-461B-9BF6-B29C6B990C0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5FAB0-1573-4A3E-9616-A309753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76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55BD5-CD6E-461B-9BF6-B29C6B990C0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5FAB0-1573-4A3E-9616-A309753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6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55BD5-CD6E-461B-9BF6-B29C6B990C0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5FAB0-1573-4A3E-9616-A309753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6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55BD5-CD6E-461B-9BF6-B29C6B990C0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5FAB0-1573-4A3E-9616-A309753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9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55BD5-CD6E-461B-9BF6-B29C6B990C0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5FAB0-1573-4A3E-9616-A309753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0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55BD5-CD6E-461B-9BF6-B29C6B990C0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5FAB0-1573-4A3E-9616-A309753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9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55BD5-CD6E-461B-9BF6-B29C6B990C0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5FAB0-1573-4A3E-9616-A309753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448" y="1935607"/>
            <a:ext cx="9144000" cy="23995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3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55BD5-CD6E-461B-9BF6-B29C6B990C0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5FAB0-1573-4A3E-9616-A309753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3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55BD5-CD6E-461B-9BF6-B29C6B990C0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5FAB0-1573-4A3E-9616-A309753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55BD5-CD6E-461B-9BF6-B29C6B990C0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5FAB0-1573-4A3E-9616-A309753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39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55BD5-CD6E-461B-9BF6-B29C6B990C0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5FAB0-1573-4A3E-9616-A309753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22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727200" y="0"/>
            <a:ext cx="92456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01139"/>
            <a:ext cx="73152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12192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86" y="95268"/>
            <a:ext cx="1081337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820" y="386216"/>
            <a:ext cx="7112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0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66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9F224-BDB5-44FC-A002-767E1DF8627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30602-1DF5-4C58-AF88-E2EB42D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9F224-BDB5-44FC-A002-767E1DF8627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30602-1DF5-4C58-AF88-E2EB42D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9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9F224-BDB5-44FC-A002-767E1DF8627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30602-1DF5-4C58-AF88-E2EB42D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8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9F224-BDB5-44FC-A002-767E1DF8627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30602-1DF5-4C58-AF88-E2EB42D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9F224-BDB5-44FC-A002-767E1DF8627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30602-1DF5-4C58-AF88-E2EB42D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7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9F224-BDB5-44FC-A002-767E1DF8627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30602-1DF5-4C58-AF88-E2EB42D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/>
          <a:stretch/>
        </p:blipFill>
        <p:spPr>
          <a:xfrm>
            <a:off x="0" y="0"/>
            <a:ext cx="1220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9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r="1"/>
          <a:stretch/>
        </p:blipFill>
        <p:spPr>
          <a:xfrm>
            <a:off x="0" y="0"/>
            <a:ext cx="12222753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2436" y="6360459"/>
            <a:ext cx="181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www.hpt.vn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2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8818" y="107576"/>
            <a:ext cx="8593182" cy="679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5835" y="6515562"/>
            <a:ext cx="189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www.hpt.vn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0835" y="2181939"/>
            <a:ext cx="6853383" cy="21336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SAALEM</a:t>
            </a:r>
            <a:r>
              <a:rPr lang="en-US" sz="5400" b="1" dirty="0" smtClean="0">
                <a:solidFill>
                  <a:schemeClr val="bg1"/>
                </a:solidFill>
              </a:rPr>
              <a:t/>
            </a:r>
            <a:br>
              <a:rPr lang="en-US" sz="5400" b="1" dirty="0" smtClean="0">
                <a:solidFill>
                  <a:schemeClr val="bg1"/>
                </a:solidFill>
              </a:rPr>
            </a:br>
            <a:r>
              <a:rPr lang="en-US" sz="2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Automatic &amp; Analytic Lending Management</a:t>
            </a:r>
            <a:br>
              <a:rPr lang="en-US" sz="2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sz="2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1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Built by HPT on </a:t>
            </a:r>
            <a:r>
              <a:rPr lang="en-US" sz="21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IBM DBA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4912" y="6211669"/>
            <a:ext cx="2595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 Chi Minh City, 11/2020</a:t>
            </a:r>
            <a:endParaRPr lang="en-US" sz="16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2304" y="236703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0199" y="2073556"/>
            <a:ext cx="7090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TÁI CẤU TRÚC TÍCH HỢP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400" y="6019711"/>
            <a:ext cx="465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Trang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50199" y="3101793"/>
            <a:ext cx="5803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549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2304" y="236703"/>
            <a:ext cx="3684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200" y="1704793"/>
            <a:ext cx="7409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SALEM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Core Bank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22" y="2945481"/>
            <a:ext cx="6090965" cy="3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2304" y="236703"/>
            <a:ext cx="3684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0201" y="1704793"/>
                <a:ext cx="630573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Cải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Module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hóa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làm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giàu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module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hê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thống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Bank :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Corebank</a:t>
                </a: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HRM, 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cải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hóa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BPM: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xử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lý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giao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diện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xử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lý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dữ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liệu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contact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thành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(ODM,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Xuất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file, Database, Core bank…)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ODM: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xử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lý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Business Rule.</a:t>
                </a:r>
              </a:p>
              <a:p>
                <a:pPr lvl="2"/>
                <a:endParaRPr lang="en-US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Tăng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linh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scale up, control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tốt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chỉnh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sửa</a:t>
                </a:r>
                <a:endParaRPr lang="en-US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chỉnh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sửa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implement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nhanh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giảm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thiểu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chờ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deploy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BPM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ưu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test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vòng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đời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dev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1" y="1704793"/>
                <a:ext cx="6305730" cy="3539430"/>
              </a:xfrm>
              <a:prstGeom prst="rect">
                <a:avLst/>
              </a:prstGeom>
              <a:blipFill>
                <a:blip r:embed="rId2"/>
                <a:stretch>
                  <a:fillRect l="-386" t="-517" b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189" y="3121446"/>
            <a:ext cx="5088663" cy="32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2304" y="236703"/>
            <a:ext cx="1624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Kế hoạch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4100959"/>
              </p:ext>
            </p:extLst>
          </p:nvPr>
        </p:nvGraphicFramePr>
        <p:xfrm>
          <a:off x="3322703" y="1465943"/>
          <a:ext cx="6488954" cy="493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3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amonBBVBNNBN THANK"/>
          <p:cNvPicPr>
            <a:picLocks noChangeAspect="1" noChangeArrowheads="1"/>
          </p:cNvPicPr>
          <p:nvPr/>
        </p:nvPicPr>
        <p:blipFill rotWithShape="1">
          <a:blip r:embed="rId2" cstate="print"/>
          <a:srcRect b="16250"/>
          <a:stretch/>
        </p:blipFill>
        <p:spPr bwMode="auto">
          <a:xfrm>
            <a:off x="-116543" y="5403109"/>
            <a:ext cx="9220201" cy="85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80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8558</TotalTime>
  <Words>278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NganPTT</dc:creator>
  <cp:lastModifiedBy>Trang, Nguyen Manh Thuy</cp:lastModifiedBy>
  <cp:revision>500</cp:revision>
  <cp:lastPrinted>2020-06-24T13:18:57Z</cp:lastPrinted>
  <dcterms:created xsi:type="dcterms:W3CDTF">2017-05-26T07:02:01Z</dcterms:created>
  <dcterms:modified xsi:type="dcterms:W3CDTF">2020-11-12T06:47:25Z</dcterms:modified>
</cp:coreProperties>
</file>