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4"/>
  </p:notesMasterIdLst>
  <p:sldIdLst>
    <p:sldId id="256" r:id="rId2"/>
    <p:sldId id="258" r:id="rId3"/>
    <p:sldId id="312" r:id="rId4"/>
    <p:sldId id="277" r:id="rId5"/>
    <p:sldId id="266" r:id="rId6"/>
    <p:sldId id="283" r:id="rId7"/>
    <p:sldId id="313" r:id="rId8"/>
    <p:sldId id="261" r:id="rId9"/>
    <p:sldId id="259" r:id="rId10"/>
    <p:sldId id="315" r:id="rId11"/>
    <p:sldId id="316" r:id="rId12"/>
    <p:sldId id="317" r:id="rId13"/>
    <p:sldId id="318" r:id="rId14"/>
    <p:sldId id="319" r:id="rId15"/>
    <p:sldId id="320" r:id="rId16"/>
    <p:sldId id="260" r:id="rId17"/>
    <p:sldId id="314" r:id="rId18"/>
    <p:sldId id="262" r:id="rId19"/>
    <p:sldId id="263" r:id="rId20"/>
    <p:sldId id="270" r:id="rId21"/>
    <p:sldId id="269" r:id="rId22"/>
    <p:sldId id="271" r:id="rId23"/>
    <p:sldId id="268" r:id="rId24"/>
    <p:sldId id="327" r:id="rId25"/>
    <p:sldId id="321" r:id="rId26"/>
    <p:sldId id="273" r:id="rId27"/>
    <p:sldId id="322" r:id="rId28"/>
    <p:sldId id="328" r:id="rId29"/>
    <p:sldId id="329" r:id="rId30"/>
    <p:sldId id="288" r:id="rId31"/>
    <p:sldId id="289" r:id="rId32"/>
    <p:sldId id="290" r:id="rId33"/>
  </p:sldIdLst>
  <p:sldSz cx="9144000" cy="5143500" type="screen16x9"/>
  <p:notesSz cx="6858000" cy="9144000"/>
  <p:embeddedFontLst>
    <p:embeddedFont>
      <p:font typeface="Bebas Neue" charset="0"/>
      <p:regular r:id="rId35"/>
    </p:embeddedFont>
    <p:embeddedFont>
      <p:font typeface="Leckerli One" charset="0"/>
      <p:regular r:id="rId36"/>
    </p:embeddedFont>
    <p:embeddedFont>
      <p:font typeface="Roboto Black" charset="0"/>
      <p:bold r:id="rId37"/>
      <p:boldItalic r:id="rId38"/>
    </p:embeddedFont>
    <p:embeddedFont>
      <p:font typeface="Cambria Math" pitchFamily="18" charset="0"/>
      <p:regular r:id="rId39"/>
    </p:embeddedFont>
    <p:embeddedFont>
      <p:font typeface="Open Sans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F21CDCD-F1E9-4058-BF60-44024FE628B4}">
  <a:tblStyle styleId="{1F21CDCD-F1E9-4058-BF60-44024FE628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>
      <p:cViewPr varScale="1">
        <p:scale>
          <a:sx n="92" d="100"/>
          <a:sy n="92" d="100"/>
        </p:scale>
        <p:origin x="-67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449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95c8c349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95c8c349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95c8c349e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95c8c349e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a95c8c349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a95c8c349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a95c8c349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a95c8c349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95c8c349e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95c8c349e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b26d1dccf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b26d1dccf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a95c8c349e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a95c8c349e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95c8c349e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95c8c349e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7f38104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7f38104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7f38104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7f38104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95c8c34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95c8c34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a95c8c349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a95c8c349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a95c8c349e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a95c8c349e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7f3810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7f38104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95c8c34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95c8c34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95c8c34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95c8c34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a95c8c34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a95c8c34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0000" y="1125913"/>
            <a:ext cx="5047500" cy="2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000" y="3610800"/>
            <a:ext cx="43209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69097" y="-159082"/>
            <a:ext cx="4946875" cy="5857075"/>
          </a:xfrm>
          <a:custGeom>
            <a:avLst/>
            <a:gdLst/>
            <a:ahLst/>
            <a:cxnLst/>
            <a:rect l="l" t="t" r="r" b="b"/>
            <a:pathLst>
              <a:path w="197875" h="234283" extrusionOk="0">
                <a:moveTo>
                  <a:pt x="172416" y="6066"/>
                </a:moveTo>
                <a:cubicBezTo>
                  <a:pt x="158046" y="-19255"/>
                  <a:pt x="103440" y="42635"/>
                  <a:pt x="98980" y="64339"/>
                </a:cubicBezTo>
                <a:cubicBezTo>
                  <a:pt x="94520" y="86043"/>
                  <a:pt x="162109" y="111363"/>
                  <a:pt x="145658" y="136288"/>
                </a:cubicBezTo>
                <a:cubicBezTo>
                  <a:pt x="129207" y="161213"/>
                  <a:pt x="-6317" y="200558"/>
                  <a:pt x="273" y="213887"/>
                </a:cubicBezTo>
                <a:cubicBezTo>
                  <a:pt x="6864" y="227217"/>
                  <a:pt x="156511" y="250902"/>
                  <a:pt x="185201" y="216265"/>
                </a:cubicBezTo>
                <a:cubicBezTo>
                  <a:pt x="213892" y="181628"/>
                  <a:pt x="186786" y="31387"/>
                  <a:pt x="172416" y="6066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6616104" y="863651"/>
            <a:ext cx="710226" cy="523665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16104" y="3752157"/>
            <a:ext cx="497809" cy="523632"/>
            <a:chOff x="2045050" y="1532375"/>
            <a:chExt cx="1243900" cy="1308425"/>
          </a:xfrm>
        </p:grpSpPr>
        <p:sp>
          <p:nvSpPr>
            <p:cNvPr id="14" name="Google Shape;14;p2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668025" y="3822175"/>
            <a:ext cx="1092600" cy="116407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7465288" y="80933"/>
            <a:ext cx="1317594" cy="1793686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rgbClr val="D9B2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rot="-761032">
            <a:off x="6001909" y="2104362"/>
            <a:ext cx="583412" cy="713301"/>
            <a:chOff x="327750" y="873425"/>
            <a:chExt cx="1213075" cy="1483150"/>
          </a:xfrm>
        </p:grpSpPr>
        <p:sp>
          <p:nvSpPr>
            <p:cNvPr id="21" name="Google Shape;21;p2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rgbClr val="D9B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2449680">
            <a:off x="7326594" y="2766448"/>
            <a:ext cx="497807" cy="367044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550000" y="2077773"/>
            <a:ext cx="356734" cy="380070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10336" y="1709666"/>
            <a:ext cx="425673" cy="579483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 rot="1820068">
            <a:off x="8140808" y="2842140"/>
            <a:ext cx="583423" cy="713314"/>
            <a:chOff x="327750" y="873425"/>
            <a:chExt cx="1213075" cy="1483150"/>
          </a:xfrm>
        </p:grpSpPr>
        <p:sp>
          <p:nvSpPr>
            <p:cNvPr id="27" name="Google Shape;27;p2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6105600" y="13025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585750" y="13025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000625" y="22833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798413" y="3060400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668013" y="347027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760613" y="73045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073263" y="3234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073263" y="475647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/>
        </p:nvSpPr>
        <p:spPr>
          <a:xfrm>
            <a:off x="-717081" y="2536652"/>
            <a:ext cx="4575725" cy="2943875"/>
          </a:xfrm>
          <a:custGeom>
            <a:avLst/>
            <a:gdLst/>
            <a:ahLst/>
            <a:cxnLst/>
            <a:rect l="l" t="t" r="r" b="b"/>
            <a:pathLst>
              <a:path w="183029" h="117755" extrusionOk="0">
                <a:moveTo>
                  <a:pt x="19331" y="437"/>
                </a:moveTo>
                <a:cubicBezTo>
                  <a:pt x="26264" y="-5421"/>
                  <a:pt x="34542" y="64340"/>
                  <a:pt x="52869" y="72026"/>
                </a:cubicBezTo>
                <a:cubicBezTo>
                  <a:pt x="71197" y="79712"/>
                  <a:pt x="108389" y="40746"/>
                  <a:pt x="129296" y="46551"/>
                </a:cubicBezTo>
                <a:cubicBezTo>
                  <a:pt x="150203" y="52356"/>
                  <a:pt x="197983" y="96750"/>
                  <a:pt x="178312" y="106854"/>
                </a:cubicBezTo>
                <a:cubicBezTo>
                  <a:pt x="158641" y="116958"/>
                  <a:pt x="37766" y="124912"/>
                  <a:pt x="11269" y="107176"/>
                </a:cubicBezTo>
                <a:cubicBezTo>
                  <a:pt x="-15228" y="89440"/>
                  <a:pt x="12398" y="6295"/>
                  <a:pt x="19331" y="437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10" name="Google Shape;210;p14"/>
          <p:cNvSpPr/>
          <p:nvPr/>
        </p:nvSpPr>
        <p:spPr>
          <a:xfrm>
            <a:off x="6038254" y="-198583"/>
            <a:ext cx="3809900" cy="1637625"/>
          </a:xfrm>
          <a:custGeom>
            <a:avLst/>
            <a:gdLst/>
            <a:ahLst/>
            <a:cxnLst/>
            <a:rect l="l" t="t" r="r" b="b"/>
            <a:pathLst>
              <a:path w="152396" h="65505" extrusionOk="0">
                <a:moveTo>
                  <a:pt x="150601" y="63731"/>
                </a:moveTo>
                <a:cubicBezTo>
                  <a:pt x="147538" y="71148"/>
                  <a:pt x="128888" y="51585"/>
                  <a:pt x="113839" y="49220"/>
                </a:cubicBezTo>
                <a:cubicBezTo>
                  <a:pt x="98790" y="46855"/>
                  <a:pt x="70412" y="53896"/>
                  <a:pt x="60308" y="49542"/>
                </a:cubicBezTo>
                <a:cubicBezTo>
                  <a:pt x="50204" y="45189"/>
                  <a:pt x="61652" y="28259"/>
                  <a:pt x="53214" y="23099"/>
                </a:cubicBezTo>
                <a:cubicBezTo>
                  <a:pt x="44776" y="17940"/>
                  <a:pt x="16612" y="21541"/>
                  <a:pt x="9679" y="18585"/>
                </a:cubicBezTo>
                <a:cubicBezTo>
                  <a:pt x="2746" y="15629"/>
                  <a:pt x="-8809" y="7674"/>
                  <a:pt x="11614" y="5363"/>
                </a:cubicBezTo>
                <a:cubicBezTo>
                  <a:pt x="32038" y="3052"/>
                  <a:pt x="109056" y="-5010"/>
                  <a:pt x="132220" y="4718"/>
                </a:cubicBezTo>
                <a:cubicBezTo>
                  <a:pt x="155385" y="14446"/>
                  <a:pt x="153665" y="56314"/>
                  <a:pt x="150601" y="63731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1628175" y="2789000"/>
            <a:ext cx="37923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1628175" y="1652700"/>
            <a:ext cx="58935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7780211" y="890353"/>
            <a:ext cx="425673" cy="579483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7828550" y="54000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>
            <a:off x="8483400" y="12219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8254800" y="77572"/>
            <a:ext cx="868071" cy="924858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"/>
          <p:cNvSpPr/>
          <p:nvPr/>
        </p:nvSpPr>
        <p:spPr>
          <a:xfrm rot="-2700000">
            <a:off x="96713" y="3305683"/>
            <a:ext cx="1317594" cy="1793686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rgbClr val="D9B2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4"/>
          <p:cNvGrpSpPr/>
          <p:nvPr/>
        </p:nvGrpSpPr>
        <p:grpSpPr>
          <a:xfrm>
            <a:off x="2226906" y="4196093"/>
            <a:ext cx="479523" cy="504398"/>
            <a:chOff x="2045050" y="1532375"/>
            <a:chExt cx="1243900" cy="1308425"/>
          </a:xfrm>
        </p:grpSpPr>
        <p:sp>
          <p:nvSpPr>
            <p:cNvPr id="219" name="Google Shape;219;p14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4"/>
          <p:cNvSpPr/>
          <p:nvPr/>
        </p:nvSpPr>
        <p:spPr>
          <a:xfrm>
            <a:off x="2951400" y="445895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1821800" y="4325750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220913" y="45369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-430240" y="1053391"/>
            <a:ext cx="2237500" cy="4508425"/>
          </a:xfrm>
          <a:custGeom>
            <a:avLst/>
            <a:gdLst/>
            <a:ahLst/>
            <a:cxnLst/>
            <a:rect l="l" t="t" r="r" b="b"/>
            <a:pathLst>
              <a:path w="89500" h="180337" extrusionOk="0">
                <a:moveTo>
                  <a:pt x="6507" y="6029"/>
                </a:moveTo>
                <a:cubicBezTo>
                  <a:pt x="15674" y="-14981"/>
                  <a:pt x="58586" y="24809"/>
                  <a:pt x="65077" y="41706"/>
                </a:cubicBezTo>
                <a:cubicBezTo>
                  <a:pt x="71568" y="58603"/>
                  <a:pt x="42531" y="90168"/>
                  <a:pt x="45455" y="107412"/>
                </a:cubicBezTo>
                <a:cubicBezTo>
                  <a:pt x="48379" y="124656"/>
                  <a:pt x="76475" y="135261"/>
                  <a:pt x="82619" y="145171"/>
                </a:cubicBezTo>
                <a:cubicBezTo>
                  <a:pt x="88763" y="155081"/>
                  <a:pt x="94412" y="163108"/>
                  <a:pt x="82321" y="166874"/>
                </a:cubicBezTo>
                <a:cubicBezTo>
                  <a:pt x="70230" y="170640"/>
                  <a:pt x="22711" y="194574"/>
                  <a:pt x="10075" y="167766"/>
                </a:cubicBezTo>
                <a:cubicBezTo>
                  <a:pt x="-2561" y="140959"/>
                  <a:pt x="-2660" y="27039"/>
                  <a:pt x="6507" y="602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28" name="Google Shape;228;p15"/>
          <p:cNvSpPr/>
          <p:nvPr/>
        </p:nvSpPr>
        <p:spPr>
          <a:xfrm>
            <a:off x="7364327" y="727585"/>
            <a:ext cx="2193800" cy="4827925"/>
          </a:xfrm>
          <a:custGeom>
            <a:avLst/>
            <a:gdLst/>
            <a:ahLst/>
            <a:cxnLst/>
            <a:rect l="l" t="t" r="r" b="b"/>
            <a:pathLst>
              <a:path w="87752" h="193117" extrusionOk="0">
                <a:moveTo>
                  <a:pt x="80338" y="6574"/>
                </a:moveTo>
                <a:cubicBezTo>
                  <a:pt x="72459" y="-16567"/>
                  <a:pt x="35741" y="28377"/>
                  <a:pt x="31876" y="40468"/>
                </a:cubicBezTo>
                <a:cubicBezTo>
                  <a:pt x="28011" y="52559"/>
                  <a:pt x="56998" y="65344"/>
                  <a:pt x="57147" y="79119"/>
                </a:cubicBezTo>
                <a:cubicBezTo>
                  <a:pt x="57296" y="92895"/>
                  <a:pt x="36237" y="110584"/>
                  <a:pt x="32768" y="123121"/>
                </a:cubicBezTo>
                <a:cubicBezTo>
                  <a:pt x="29299" y="135658"/>
                  <a:pt x="41637" y="144974"/>
                  <a:pt x="36335" y="154339"/>
                </a:cubicBezTo>
                <a:cubicBezTo>
                  <a:pt x="31033" y="163704"/>
                  <a:pt x="-6180" y="175151"/>
                  <a:pt x="955" y="179313"/>
                </a:cubicBezTo>
                <a:cubicBezTo>
                  <a:pt x="8091" y="183475"/>
                  <a:pt x="65918" y="208103"/>
                  <a:pt x="79148" y="179313"/>
                </a:cubicBezTo>
                <a:cubicBezTo>
                  <a:pt x="92379" y="150523"/>
                  <a:pt x="88217" y="29715"/>
                  <a:pt x="80338" y="6574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540000" y="379075"/>
            <a:ext cx="8016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2570850" y="1623650"/>
            <a:ext cx="4002300" cy="24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516817" y="1002682"/>
            <a:ext cx="497809" cy="523632"/>
            <a:chOff x="2045050" y="1532375"/>
            <a:chExt cx="1243900" cy="1308425"/>
          </a:xfrm>
        </p:grpSpPr>
        <p:sp>
          <p:nvSpPr>
            <p:cNvPr id="232" name="Google Shape;232;p15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5"/>
          <p:cNvSpPr/>
          <p:nvPr/>
        </p:nvSpPr>
        <p:spPr>
          <a:xfrm rot="-2524900">
            <a:off x="395829" y="3139349"/>
            <a:ext cx="1317706" cy="1793838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-2449680">
            <a:off x="576244" y="2221798"/>
            <a:ext cx="497807" cy="367044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1235888" y="2771900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699125" y="17484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 rot="1064432">
            <a:off x="7635392" y="3928042"/>
            <a:ext cx="863805" cy="920313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7800221" y="1080752"/>
            <a:ext cx="616696" cy="839530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5"/>
          <p:cNvGrpSpPr/>
          <p:nvPr/>
        </p:nvGrpSpPr>
        <p:grpSpPr>
          <a:xfrm rot="1820068">
            <a:off x="7940408" y="2584165"/>
            <a:ext cx="583423" cy="713314"/>
            <a:chOff x="327750" y="873425"/>
            <a:chExt cx="1213075" cy="1483150"/>
          </a:xfrm>
        </p:grpSpPr>
        <p:sp>
          <p:nvSpPr>
            <p:cNvPr id="243" name="Google Shape;243;p15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5"/>
          <p:cNvSpPr/>
          <p:nvPr/>
        </p:nvSpPr>
        <p:spPr>
          <a:xfrm>
            <a:off x="8251713" y="228017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7783038" y="34785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9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540000" y="379075"/>
            <a:ext cx="8016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-888743" y="-149693"/>
            <a:ext cx="2788750" cy="1678600"/>
          </a:xfrm>
          <a:custGeom>
            <a:avLst/>
            <a:gdLst/>
            <a:ahLst/>
            <a:cxnLst/>
            <a:rect l="l" t="t" r="r" b="b"/>
            <a:pathLst>
              <a:path w="111550" h="67144" extrusionOk="0">
                <a:moveTo>
                  <a:pt x="110687" y="4376"/>
                </a:moveTo>
                <a:cubicBezTo>
                  <a:pt x="117997" y="6848"/>
                  <a:pt x="73710" y="10718"/>
                  <a:pt x="67153" y="16952"/>
                </a:cubicBezTo>
                <a:cubicBezTo>
                  <a:pt x="60596" y="23187"/>
                  <a:pt x="76505" y="33452"/>
                  <a:pt x="71345" y="41783"/>
                </a:cubicBezTo>
                <a:cubicBezTo>
                  <a:pt x="66185" y="50114"/>
                  <a:pt x="48019" y="68602"/>
                  <a:pt x="36195" y="66936"/>
                </a:cubicBezTo>
                <a:cubicBezTo>
                  <a:pt x="24371" y="65270"/>
                  <a:pt x="2550" y="42589"/>
                  <a:pt x="400" y="31786"/>
                </a:cubicBezTo>
                <a:cubicBezTo>
                  <a:pt x="-1750" y="20983"/>
                  <a:pt x="4915" y="6686"/>
                  <a:pt x="23296" y="2118"/>
                </a:cubicBezTo>
                <a:cubicBezTo>
                  <a:pt x="41677" y="-2450"/>
                  <a:pt x="103378" y="1904"/>
                  <a:pt x="110687" y="4376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50" name="Google Shape;250;p16"/>
          <p:cNvSpPr/>
          <p:nvPr/>
        </p:nvSpPr>
        <p:spPr>
          <a:xfrm>
            <a:off x="170685" y="128015"/>
            <a:ext cx="605260" cy="823961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1051650" y="37907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350275" y="1219950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7435853" y="-369844"/>
            <a:ext cx="1788775" cy="1755175"/>
          </a:xfrm>
          <a:custGeom>
            <a:avLst/>
            <a:gdLst/>
            <a:ahLst/>
            <a:cxnLst/>
            <a:rect l="l" t="t" r="r" b="b"/>
            <a:pathLst>
              <a:path w="71551" h="70207" extrusionOk="0">
                <a:moveTo>
                  <a:pt x="67609" y="69748"/>
                </a:moveTo>
                <a:cubicBezTo>
                  <a:pt x="64814" y="74531"/>
                  <a:pt x="56484" y="39865"/>
                  <a:pt x="48261" y="34275"/>
                </a:cubicBezTo>
                <a:cubicBezTo>
                  <a:pt x="40038" y="28685"/>
                  <a:pt x="25957" y="40778"/>
                  <a:pt x="18271" y="36210"/>
                </a:cubicBezTo>
                <a:cubicBezTo>
                  <a:pt x="10585" y="31642"/>
                  <a:pt x="-5646" y="11971"/>
                  <a:pt x="2147" y="6865"/>
                </a:cubicBezTo>
                <a:cubicBezTo>
                  <a:pt x="9940" y="1759"/>
                  <a:pt x="54120" y="-4905"/>
                  <a:pt x="65030" y="5575"/>
                </a:cubicBezTo>
                <a:cubicBezTo>
                  <a:pt x="75940" y="16056"/>
                  <a:pt x="70404" y="64965"/>
                  <a:pt x="67609" y="69748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54" name="Google Shape;254;p16"/>
          <p:cNvSpPr/>
          <p:nvPr/>
        </p:nvSpPr>
        <p:spPr>
          <a:xfrm>
            <a:off x="8307729" y="245913"/>
            <a:ext cx="710226" cy="523665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8596250" y="108675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7911900" y="441150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>
            <a:spLocks noGrp="1"/>
          </p:cNvSpPr>
          <p:nvPr>
            <p:ph type="title"/>
          </p:nvPr>
        </p:nvSpPr>
        <p:spPr>
          <a:xfrm>
            <a:off x="716525" y="1721850"/>
            <a:ext cx="42846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ubTitle" idx="1"/>
          </p:nvPr>
        </p:nvSpPr>
        <p:spPr>
          <a:xfrm>
            <a:off x="716525" y="2755350"/>
            <a:ext cx="40938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3886692" y="652882"/>
            <a:ext cx="497809" cy="523632"/>
            <a:chOff x="2045050" y="1532375"/>
            <a:chExt cx="1243900" cy="1308425"/>
          </a:xfrm>
        </p:grpSpPr>
        <p:sp>
          <p:nvSpPr>
            <p:cNvPr id="261" name="Google Shape;261;p17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7"/>
          <p:cNvSpPr/>
          <p:nvPr/>
        </p:nvSpPr>
        <p:spPr>
          <a:xfrm rot="-2524569">
            <a:off x="490477" y="535911"/>
            <a:ext cx="669352" cy="911212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/>
          <p:nvPr/>
        </p:nvSpPr>
        <p:spPr>
          <a:xfrm rot="-2449680">
            <a:off x="2132194" y="664073"/>
            <a:ext cx="497807" cy="367044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1561750" y="6681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17"/>
          <p:cNvGrpSpPr/>
          <p:nvPr/>
        </p:nvGrpSpPr>
        <p:grpSpPr>
          <a:xfrm rot="1120380">
            <a:off x="627301" y="4087472"/>
            <a:ext cx="615410" cy="647334"/>
            <a:chOff x="2045050" y="1532375"/>
            <a:chExt cx="1243900" cy="1308425"/>
          </a:xfrm>
        </p:grpSpPr>
        <p:sp>
          <p:nvSpPr>
            <p:cNvPr id="269" name="Google Shape;269;p17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7"/>
          <p:cNvSpPr/>
          <p:nvPr/>
        </p:nvSpPr>
        <p:spPr>
          <a:xfrm rot="-2524668">
            <a:off x="3882284" y="3971875"/>
            <a:ext cx="630566" cy="858411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 rot="-2449680">
            <a:off x="2254944" y="4217548"/>
            <a:ext cx="497807" cy="367044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1634850" y="4344538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3200450" y="434455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3200438" y="668125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 rot="5400000" flipH="1">
            <a:off x="582697" y="2566941"/>
            <a:ext cx="2237500" cy="4508425"/>
          </a:xfrm>
          <a:custGeom>
            <a:avLst/>
            <a:gdLst/>
            <a:ahLst/>
            <a:cxnLst/>
            <a:rect l="l" t="t" r="r" b="b"/>
            <a:pathLst>
              <a:path w="89500" h="180337" extrusionOk="0">
                <a:moveTo>
                  <a:pt x="6507" y="6029"/>
                </a:moveTo>
                <a:cubicBezTo>
                  <a:pt x="15674" y="-14981"/>
                  <a:pt x="58586" y="24809"/>
                  <a:pt x="65077" y="41706"/>
                </a:cubicBezTo>
                <a:cubicBezTo>
                  <a:pt x="71568" y="58603"/>
                  <a:pt x="42531" y="90168"/>
                  <a:pt x="45455" y="107412"/>
                </a:cubicBezTo>
                <a:cubicBezTo>
                  <a:pt x="48379" y="124656"/>
                  <a:pt x="76475" y="135261"/>
                  <a:pt x="82619" y="145171"/>
                </a:cubicBezTo>
                <a:cubicBezTo>
                  <a:pt x="88763" y="155081"/>
                  <a:pt x="94412" y="163108"/>
                  <a:pt x="82321" y="166874"/>
                </a:cubicBezTo>
                <a:cubicBezTo>
                  <a:pt x="70230" y="170640"/>
                  <a:pt x="22711" y="194574"/>
                  <a:pt x="10075" y="167766"/>
                </a:cubicBezTo>
                <a:cubicBezTo>
                  <a:pt x="-2561" y="140959"/>
                  <a:pt x="-2660" y="27039"/>
                  <a:pt x="6507" y="602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79" name="Google Shape;279;p17"/>
          <p:cNvSpPr/>
          <p:nvPr/>
        </p:nvSpPr>
        <p:spPr>
          <a:xfrm rot="5400000">
            <a:off x="582697" y="-1651109"/>
            <a:ext cx="2237500" cy="4508425"/>
          </a:xfrm>
          <a:custGeom>
            <a:avLst/>
            <a:gdLst/>
            <a:ahLst/>
            <a:cxnLst/>
            <a:rect l="l" t="t" r="r" b="b"/>
            <a:pathLst>
              <a:path w="89500" h="180337" extrusionOk="0">
                <a:moveTo>
                  <a:pt x="6507" y="6029"/>
                </a:moveTo>
                <a:cubicBezTo>
                  <a:pt x="15674" y="-14981"/>
                  <a:pt x="58586" y="24809"/>
                  <a:pt x="65077" y="41706"/>
                </a:cubicBezTo>
                <a:cubicBezTo>
                  <a:pt x="71568" y="58603"/>
                  <a:pt x="42531" y="90168"/>
                  <a:pt x="45455" y="107412"/>
                </a:cubicBezTo>
                <a:cubicBezTo>
                  <a:pt x="48379" y="124656"/>
                  <a:pt x="76475" y="135261"/>
                  <a:pt x="82619" y="145171"/>
                </a:cubicBezTo>
                <a:cubicBezTo>
                  <a:pt x="88763" y="155081"/>
                  <a:pt x="94412" y="163108"/>
                  <a:pt x="82321" y="166874"/>
                </a:cubicBezTo>
                <a:cubicBezTo>
                  <a:pt x="70230" y="170640"/>
                  <a:pt x="22711" y="194574"/>
                  <a:pt x="10075" y="167766"/>
                </a:cubicBezTo>
                <a:cubicBezTo>
                  <a:pt x="-2561" y="140959"/>
                  <a:pt x="-2660" y="27039"/>
                  <a:pt x="6507" y="602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tile and three columns 1">
  <p:cSld name="CUSTOM_4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540000" y="379075"/>
            <a:ext cx="8016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subTitle" idx="1"/>
          </p:nvPr>
        </p:nvSpPr>
        <p:spPr>
          <a:xfrm>
            <a:off x="3525800" y="2792600"/>
            <a:ext cx="204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2"/>
          </p:nvPr>
        </p:nvSpPr>
        <p:spPr>
          <a:xfrm>
            <a:off x="3525738" y="3097775"/>
            <a:ext cx="204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3"/>
          </p:nvPr>
        </p:nvSpPr>
        <p:spPr>
          <a:xfrm>
            <a:off x="791813" y="2792600"/>
            <a:ext cx="204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4"/>
          </p:nvPr>
        </p:nvSpPr>
        <p:spPr>
          <a:xfrm>
            <a:off x="791875" y="3097775"/>
            <a:ext cx="204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5"/>
          </p:nvPr>
        </p:nvSpPr>
        <p:spPr>
          <a:xfrm>
            <a:off x="6259675" y="2792600"/>
            <a:ext cx="204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6"/>
          </p:nvPr>
        </p:nvSpPr>
        <p:spPr>
          <a:xfrm>
            <a:off x="6259673" y="3097775"/>
            <a:ext cx="204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-842591" y="3425184"/>
            <a:ext cx="10653575" cy="1964925"/>
          </a:xfrm>
          <a:custGeom>
            <a:avLst/>
            <a:gdLst/>
            <a:ahLst/>
            <a:cxnLst/>
            <a:rect l="l" t="t" r="r" b="b"/>
            <a:pathLst>
              <a:path w="426143" h="78597" extrusionOk="0">
                <a:moveTo>
                  <a:pt x="28222" y="368"/>
                </a:moveTo>
                <a:cubicBezTo>
                  <a:pt x="34027" y="-4093"/>
                  <a:pt x="46550" y="40086"/>
                  <a:pt x="62727" y="46482"/>
                </a:cubicBezTo>
                <a:cubicBezTo>
                  <a:pt x="78905" y="52878"/>
                  <a:pt x="105885" y="34497"/>
                  <a:pt x="125287" y="38743"/>
                </a:cubicBezTo>
                <a:cubicBezTo>
                  <a:pt x="144689" y="42989"/>
                  <a:pt x="154902" y="66315"/>
                  <a:pt x="179141" y="71958"/>
                </a:cubicBezTo>
                <a:cubicBezTo>
                  <a:pt x="203381" y="77601"/>
                  <a:pt x="249333" y="78461"/>
                  <a:pt x="270724" y="72603"/>
                </a:cubicBezTo>
                <a:cubicBezTo>
                  <a:pt x="292115" y="66745"/>
                  <a:pt x="288998" y="41592"/>
                  <a:pt x="307487" y="36808"/>
                </a:cubicBezTo>
                <a:cubicBezTo>
                  <a:pt x="325976" y="32025"/>
                  <a:pt x="365371" y="48739"/>
                  <a:pt x="381656" y="43902"/>
                </a:cubicBezTo>
                <a:cubicBezTo>
                  <a:pt x="397941" y="39065"/>
                  <a:pt x="399070" y="3378"/>
                  <a:pt x="405197" y="7785"/>
                </a:cubicBezTo>
                <a:cubicBezTo>
                  <a:pt x="411324" y="12192"/>
                  <a:pt x="421428" y="59542"/>
                  <a:pt x="418418" y="70345"/>
                </a:cubicBezTo>
                <a:cubicBezTo>
                  <a:pt x="415408" y="81148"/>
                  <a:pt x="452225" y="72119"/>
                  <a:pt x="387138" y="72603"/>
                </a:cubicBezTo>
                <a:cubicBezTo>
                  <a:pt x="322052" y="73087"/>
                  <a:pt x="87718" y="85287"/>
                  <a:pt x="27899" y="73248"/>
                </a:cubicBezTo>
                <a:cubicBezTo>
                  <a:pt x="-31920" y="61209"/>
                  <a:pt x="22417" y="4829"/>
                  <a:pt x="28222" y="368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289" name="Google Shape;289;p18"/>
          <p:cNvSpPr/>
          <p:nvPr/>
        </p:nvSpPr>
        <p:spPr>
          <a:xfrm>
            <a:off x="1387001" y="4455024"/>
            <a:ext cx="583390" cy="430146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18"/>
          <p:cNvGrpSpPr/>
          <p:nvPr/>
        </p:nvGrpSpPr>
        <p:grpSpPr>
          <a:xfrm>
            <a:off x="7052729" y="4408282"/>
            <a:ext cx="497809" cy="523632"/>
            <a:chOff x="2045050" y="1532375"/>
            <a:chExt cx="1243900" cy="1308425"/>
          </a:xfrm>
        </p:grpSpPr>
        <p:sp>
          <p:nvSpPr>
            <p:cNvPr id="291" name="Google Shape;291;p18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8"/>
          <p:cNvSpPr/>
          <p:nvPr/>
        </p:nvSpPr>
        <p:spPr>
          <a:xfrm>
            <a:off x="8187088" y="4116370"/>
            <a:ext cx="725814" cy="77329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8"/>
          <p:cNvGrpSpPr/>
          <p:nvPr/>
        </p:nvGrpSpPr>
        <p:grpSpPr>
          <a:xfrm rot="609340">
            <a:off x="5815992" y="4172777"/>
            <a:ext cx="583410" cy="713299"/>
            <a:chOff x="327750" y="873425"/>
            <a:chExt cx="1213075" cy="1483150"/>
          </a:xfrm>
        </p:grpSpPr>
        <p:sp>
          <p:nvSpPr>
            <p:cNvPr id="297" name="Google Shape;297;p18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rgbClr val="D9B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8"/>
          <p:cNvSpPr/>
          <p:nvPr/>
        </p:nvSpPr>
        <p:spPr>
          <a:xfrm>
            <a:off x="139376" y="4206404"/>
            <a:ext cx="583376" cy="794170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6667838" y="4603500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968588" y="4603500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7802213" y="46035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 rot="-609340" flipH="1">
            <a:off x="2553954" y="4172777"/>
            <a:ext cx="583410" cy="713299"/>
            <a:chOff x="327750" y="873425"/>
            <a:chExt cx="1213075" cy="1483150"/>
          </a:xfrm>
        </p:grpSpPr>
        <p:sp>
          <p:nvSpPr>
            <p:cNvPr id="304" name="Google Shape;304;p18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rgbClr val="D9B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8"/>
          <p:cNvSpPr/>
          <p:nvPr/>
        </p:nvSpPr>
        <p:spPr>
          <a:xfrm>
            <a:off x="2166413" y="46035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tile and three columns 2">
  <p:cSld name="CUSTOM_4_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540000" y="379075"/>
            <a:ext cx="8016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1"/>
          </p:nvPr>
        </p:nvSpPr>
        <p:spPr>
          <a:xfrm>
            <a:off x="3525800" y="2729950"/>
            <a:ext cx="204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2"/>
          </p:nvPr>
        </p:nvSpPr>
        <p:spPr>
          <a:xfrm>
            <a:off x="3525738" y="3035125"/>
            <a:ext cx="204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3"/>
          </p:nvPr>
        </p:nvSpPr>
        <p:spPr>
          <a:xfrm>
            <a:off x="791813" y="2729950"/>
            <a:ext cx="204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4"/>
          </p:nvPr>
        </p:nvSpPr>
        <p:spPr>
          <a:xfrm>
            <a:off x="791875" y="3035125"/>
            <a:ext cx="204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5"/>
          </p:nvPr>
        </p:nvSpPr>
        <p:spPr>
          <a:xfrm>
            <a:off x="6259675" y="2729950"/>
            <a:ext cx="204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6"/>
          </p:nvPr>
        </p:nvSpPr>
        <p:spPr>
          <a:xfrm>
            <a:off x="6259673" y="3035125"/>
            <a:ext cx="204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title" idx="7" hasCustomPrompt="1"/>
          </p:nvPr>
        </p:nvSpPr>
        <p:spPr>
          <a:xfrm>
            <a:off x="912775" y="1761800"/>
            <a:ext cx="1803300" cy="6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1"/>
          <p:cNvSpPr txBox="1">
            <a:spLocks noGrp="1"/>
          </p:cNvSpPr>
          <p:nvPr>
            <p:ph type="title" idx="8" hasCustomPrompt="1"/>
          </p:nvPr>
        </p:nvSpPr>
        <p:spPr>
          <a:xfrm>
            <a:off x="3646675" y="1761800"/>
            <a:ext cx="1803300" cy="6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21"/>
          <p:cNvSpPr txBox="1">
            <a:spLocks noGrp="1"/>
          </p:cNvSpPr>
          <p:nvPr>
            <p:ph type="title" idx="9" hasCustomPrompt="1"/>
          </p:nvPr>
        </p:nvSpPr>
        <p:spPr>
          <a:xfrm>
            <a:off x="6380525" y="1761800"/>
            <a:ext cx="1803300" cy="6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1"/>
          <p:cNvSpPr/>
          <p:nvPr/>
        </p:nvSpPr>
        <p:spPr>
          <a:xfrm flipH="1">
            <a:off x="-556841" y="3425184"/>
            <a:ext cx="10653575" cy="1964925"/>
          </a:xfrm>
          <a:custGeom>
            <a:avLst/>
            <a:gdLst/>
            <a:ahLst/>
            <a:cxnLst/>
            <a:rect l="l" t="t" r="r" b="b"/>
            <a:pathLst>
              <a:path w="426143" h="78597" extrusionOk="0">
                <a:moveTo>
                  <a:pt x="28222" y="368"/>
                </a:moveTo>
                <a:cubicBezTo>
                  <a:pt x="34027" y="-4093"/>
                  <a:pt x="46550" y="40086"/>
                  <a:pt x="62727" y="46482"/>
                </a:cubicBezTo>
                <a:cubicBezTo>
                  <a:pt x="78905" y="52878"/>
                  <a:pt x="105885" y="34497"/>
                  <a:pt x="125287" y="38743"/>
                </a:cubicBezTo>
                <a:cubicBezTo>
                  <a:pt x="144689" y="42989"/>
                  <a:pt x="154902" y="66315"/>
                  <a:pt x="179141" y="71958"/>
                </a:cubicBezTo>
                <a:cubicBezTo>
                  <a:pt x="203381" y="77601"/>
                  <a:pt x="249333" y="78461"/>
                  <a:pt x="270724" y="72603"/>
                </a:cubicBezTo>
                <a:cubicBezTo>
                  <a:pt x="292115" y="66745"/>
                  <a:pt x="288998" y="41592"/>
                  <a:pt x="307487" y="36808"/>
                </a:cubicBezTo>
                <a:cubicBezTo>
                  <a:pt x="325976" y="32025"/>
                  <a:pt x="365371" y="48739"/>
                  <a:pt x="381656" y="43902"/>
                </a:cubicBezTo>
                <a:cubicBezTo>
                  <a:pt x="397941" y="39065"/>
                  <a:pt x="399070" y="3378"/>
                  <a:pt x="405197" y="7785"/>
                </a:cubicBezTo>
                <a:cubicBezTo>
                  <a:pt x="411324" y="12192"/>
                  <a:pt x="421428" y="59542"/>
                  <a:pt x="418418" y="70345"/>
                </a:cubicBezTo>
                <a:cubicBezTo>
                  <a:pt x="415408" y="81148"/>
                  <a:pt x="452225" y="72119"/>
                  <a:pt x="387138" y="72603"/>
                </a:cubicBezTo>
                <a:cubicBezTo>
                  <a:pt x="322052" y="73087"/>
                  <a:pt x="87718" y="85287"/>
                  <a:pt x="27899" y="73248"/>
                </a:cubicBezTo>
                <a:cubicBezTo>
                  <a:pt x="-31920" y="61209"/>
                  <a:pt x="22417" y="4829"/>
                  <a:pt x="28222" y="368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371" name="Google Shape;371;p21"/>
          <p:cNvSpPr/>
          <p:nvPr/>
        </p:nvSpPr>
        <p:spPr>
          <a:xfrm flipH="1">
            <a:off x="7283753" y="4455024"/>
            <a:ext cx="583390" cy="430146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21"/>
          <p:cNvGrpSpPr/>
          <p:nvPr/>
        </p:nvGrpSpPr>
        <p:grpSpPr>
          <a:xfrm flipH="1">
            <a:off x="1703605" y="4408282"/>
            <a:ext cx="497809" cy="523632"/>
            <a:chOff x="2045050" y="1532375"/>
            <a:chExt cx="1243900" cy="1308425"/>
          </a:xfrm>
        </p:grpSpPr>
        <p:sp>
          <p:nvSpPr>
            <p:cNvPr id="373" name="Google Shape;373;p21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1"/>
          <p:cNvSpPr/>
          <p:nvPr/>
        </p:nvSpPr>
        <p:spPr>
          <a:xfrm flipH="1">
            <a:off x="341242" y="4116370"/>
            <a:ext cx="725814" cy="77329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1"/>
          <p:cNvGrpSpPr/>
          <p:nvPr/>
        </p:nvGrpSpPr>
        <p:grpSpPr>
          <a:xfrm rot="-609340" flipH="1">
            <a:off x="3271054" y="4246839"/>
            <a:ext cx="583410" cy="713299"/>
            <a:chOff x="327750" y="873425"/>
            <a:chExt cx="1213075" cy="1483150"/>
          </a:xfrm>
        </p:grpSpPr>
        <p:sp>
          <p:nvSpPr>
            <p:cNvPr id="379" name="Google Shape;379;p21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rgbClr val="D9B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21"/>
          <p:cNvSpPr/>
          <p:nvPr/>
        </p:nvSpPr>
        <p:spPr>
          <a:xfrm flipH="1">
            <a:off x="8531391" y="4206404"/>
            <a:ext cx="583376" cy="794170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"/>
          <p:cNvSpPr/>
          <p:nvPr/>
        </p:nvSpPr>
        <p:spPr>
          <a:xfrm flipH="1">
            <a:off x="2453106" y="4603500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"/>
          <p:cNvSpPr/>
          <p:nvPr/>
        </p:nvSpPr>
        <p:spPr>
          <a:xfrm flipH="1">
            <a:off x="8152356" y="4603500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"/>
          <p:cNvSpPr/>
          <p:nvPr/>
        </p:nvSpPr>
        <p:spPr>
          <a:xfrm flipH="1">
            <a:off x="1318731" y="46035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21"/>
          <p:cNvGrpSpPr/>
          <p:nvPr/>
        </p:nvGrpSpPr>
        <p:grpSpPr>
          <a:xfrm rot="609340">
            <a:off x="5629154" y="4246839"/>
            <a:ext cx="583410" cy="713299"/>
            <a:chOff x="327750" y="873425"/>
            <a:chExt cx="1213075" cy="1483150"/>
          </a:xfrm>
        </p:grpSpPr>
        <p:sp>
          <p:nvSpPr>
            <p:cNvPr id="386" name="Google Shape;386;p21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rgbClr val="D9B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1"/>
          <p:cNvSpPr/>
          <p:nvPr/>
        </p:nvSpPr>
        <p:spPr>
          <a:xfrm flipH="1">
            <a:off x="6954531" y="46035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>
            <a:spLocks noGrp="1"/>
          </p:cNvSpPr>
          <p:nvPr>
            <p:ph type="title" hasCustomPrompt="1"/>
          </p:nvPr>
        </p:nvSpPr>
        <p:spPr>
          <a:xfrm>
            <a:off x="2592888" y="718588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23"/>
          <p:cNvSpPr txBox="1">
            <a:spLocks noGrp="1"/>
          </p:cNvSpPr>
          <p:nvPr>
            <p:ph type="subTitle" idx="1"/>
          </p:nvPr>
        </p:nvSpPr>
        <p:spPr>
          <a:xfrm>
            <a:off x="2394438" y="1350363"/>
            <a:ext cx="4355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2" hasCustomPrompt="1"/>
          </p:nvPr>
        </p:nvSpPr>
        <p:spPr>
          <a:xfrm>
            <a:off x="2592888" y="2067013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23"/>
          <p:cNvSpPr txBox="1">
            <a:spLocks noGrp="1"/>
          </p:cNvSpPr>
          <p:nvPr>
            <p:ph type="subTitle" idx="3"/>
          </p:nvPr>
        </p:nvSpPr>
        <p:spPr>
          <a:xfrm>
            <a:off x="2394438" y="2698788"/>
            <a:ext cx="4355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title" idx="4" hasCustomPrompt="1"/>
          </p:nvPr>
        </p:nvSpPr>
        <p:spPr>
          <a:xfrm>
            <a:off x="2592888" y="3415438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4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23"/>
          <p:cNvSpPr txBox="1">
            <a:spLocks noGrp="1"/>
          </p:cNvSpPr>
          <p:nvPr>
            <p:ph type="subTitle" idx="5"/>
          </p:nvPr>
        </p:nvSpPr>
        <p:spPr>
          <a:xfrm>
            <a:off x="2394438" y="4047213"/>
            <a:ext cx="4355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-1970187" y="-609526"/>
            <a:ext cx="3870825" cy="6654575"/>
          </a:xfrm>
          <a:custGeom>
            <a:avLst/>
            <a:gdLst/>
            <a:ahLst/>
            <a:cxnLst/>
            <a:rect l="l" t="t" r="r" b="b"/>
            <a:pathLst>
              <a:path w="154833" h="266183" extrusionOk="0">
                <a:moveTo>
                  <a:pt x="154245" y="15999"/>
                </a:moveTo>
                <a:cubicBezTo>
                  <a:pt x="158944" y="27048"/>
                  <a:pt x="113986" y="53972"/>
                  <a:pt x="113859" y="70101"/>
                </a:cubicBezTo>
                <a:cubicBezTo>
                  <a:pt x="113732" y="86230"/>
                  <a:pt x="153356" y="94739"/>
                  <a:pt x="153483" y="112773"/>
                </a:cubicBezTo>
                <a:cubicBezTo>
                  <a:pt x="153610" y="130807"/>
                  <a:pt x="120717" y="162557"/>
                  <a:pt x="114621" y="178305"/>
                </a:cubicBezTo>
                <a:cubicBezTo>
                  <a:pt x="108525" y="194053"/>
                  <a:pt x="128464" y="193418"/>
                  <a:pt x="116907" y="207261"/>
                </a:cubicBezTo>
                <a:cubicBezTo>
                  <a:pt x="105350" y="221104"/>
                  <a:pt x="64583" y="283588"/>
                  <a:pt x="45279" y="261363"/>
                </a:cubicBezTo>
                <a:cubicBezTo>
                  <a:pt x="25975" y="239138"/>
                  <a:pt x="-5648" y="116837"/>
                  <a:pt x="1083" y="73911"/>
                </a:cubicBezTo>
                <a:cubicBezTo>
                  <a:pt x="7814" y="30985"/>
                  <a:pt x="60138" y="13459"/>
                  <a:pt x="85665" y="3807"/>
                </a:cubicBezTo>
                <a:cubicBezTo>
                  <a:pt x="111192" y="-5845"/>
                  <a:pt x="149546" y="4950"/>
                  <a:pt x="154245" y="1599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407" name="Google Shape;407;p23"/>
          <p:cNvSpPr/>
          <p:nvPr/>
        </p:nvSpPr>
        <p:spPr>
          <a:xfrm>
            <a:off x="194421" y="3862916"/>
            <a:ext cx="1468264" cy="1082583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3"/>
          <p:cNvSpPr/>
          <p:nvPr/>
        </p:nvSpPr>
        <p:spPr>
          <a:xfrm flipH="1">
            <a:off x="511787" y="2311323"/>
            <a:ext cx="356734" cy="380070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23"/>
          <p:cNvGrpSpPr/>
          <p:nvPr/>
        </p:nvGrpSpPr>
        <p:grpSpPr>
          <a:xfrm rot="-1820068" flipH="1">
            <a:off x="636841" y="2920503"/>
            <a:ext cx="583423" cy="713314"/>
            <a:chOff x="327750" y="873425"/>
            <a:chExt cx="1213075" cy="1483150"/>
          </a:xfrm>
        </p:grpSpPr>
        <p:sp>
          <p:nvSpPr>
            <p:cNvPr id="410" name="Google Shape;410;p23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3"/>
          <p:cNvSpPr/>
          <p:nvPr/>
        </p:nvSpPr>
        <p:spPr>
          <a:xfrm flipH="1">
            <a:off x="1284696" y="251687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 flipH="1">
            <a:off x="623558" y="47340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23"/>
          <p:cNvGrpSpPr/>
          <p:nvPr/>
        </p:nvGrpSpPr>
        <p:grpSpPr>
          <a:xfrm>
            <a:off x="539988" y="863640"/>
            <a:ext cx="863764" cy="908570"/>
            <a:chOff x="2045050" y="1532375"/>
            <a:chExt cx="1243900" cy="1308425"/>
          </a:xfrm>
        </p:grpSpPr>
        <p:sp>
          <p:nvSpPr>
            <p:cNvPr id="415" name="Google Shape;415;p23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23"/>
          <p:cNvSpPr/>
          <p:nvPr/>
        </p:nvSpPr>
        <p:spPr>
          <a:xfrm>
            <a:off x="1418661" y="2660228"/>
            <a:ext cx="425673" cy="579483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819662" y="-469213"/>
            <a:ext cx="3460686" cy="6838387"/>
          </a:xfrm>
          <a:custGeom>
            <a:avLst/>
            <a:gdLst/>
            <a:ahLst/>
            <a:cxnLst/>
            <a:rect l="l" t="t" r="r" b="b"/>
            <a:pathLst>
              <a:path w="126568" h="250101" extrusionOk="0">
                <a:moveTo>
                  <a:pt x="90419" y="11484"/>
                </a:moveTo>
                <a:cubicBezTo>
                  <a:pt x="84323" y="-12900"/>
                  <a:pt x="97404" y="7420"/>
                  <a:pt x="86609" y="22152"/>
                </a:cubicBezTo>
                <a:cubicBezTo>
                  <a:pt x="75814" y="36884"/>
                  <a:pt x="30221" y="76381"/>
                  <a:pt x="25649" y="99876"/>
                </a:cubicBezTo>
                <a:cubicBezTo>
                  <a:pt x="21077" y="123371"/>
                  <a:pt x="63241" y="138103"/>
                  <a:pt x="59177" y="163122"/>
                </a:cubicBezTo>
                <a:cubicBezTo>
                  <a:pt x="55113" y="188141"/>
                  <a:pt x="-9403" y="249101"/>
                  <a:pt x="1265" y="249990"/>
                </a:cubicBezTo>
                <a:cubicBezTo>
                  <a:pt x="11933" y="250879"/>
                  <a:pt x="108326" y="208207"/>
                  <a:pt x="123185" y="168456"/>
                </a:cubicBezTo>
                <a:cubicBezTo>
                  <a:pt x="138044" y="128705"/>
                  <a:pt x="96515" y="35868"/>
                  <a:pt x="90419" y="11484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421" name="Google Shape;421;p23"/>
          <p:cNvSpPr/>
          <p:nvPr/>
        </p:nvSpPr>
        <p:spPr>
          <a:xfrm>
            <a:off x="7668025" y="3822175"/>
            <a:ext cx="1092600" cy="116407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 rot="-2700000">
            <a:off x="7465288" y="80933"/>
            <a:ext cx="1317594" cy="1793686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rgbClr val="D9B2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 rot="-2449680">
            <a:off x="7326594" y="2766448"/>
            <a:ext cx="497807" cy="367044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8550000" y="2077773"/>
            <a:ext cx="356734" cy="380070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23"/>
          <p:cNvGrpSpPr/>
          <p:nvPr/>
        </p:nvGrpSpPr>
        <p:grpSpPr>
          <a:xfrm rot="1820068">
            <a:off x="8140808" y="2842140"/>
            <a:ext cx="583423" cy="713314"/>
            <a:chOff x="327750" y="873425"/>
            <a:chExt cx="1213075" cy="1483150"/>
          </a:xfrm>
        </p:grpSpPr>
        <p:sp>
          <p:nvSpPr>
            <p:cNvPr id="426" name="Google Shape;426;p23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3"/>
          <p:cNvSpPr/>
          <p:nvPr/>
        </p:nvSpPr>
        <p:spPr>
          <a:xfrm>
            <a:off x="8000625" y="22833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668013" y="347027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8760613" y="73045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>
            <a:spLocks noGrp="1"/>
          </p:cNvSpPr>
          <p:nvPr>
            <p:ph type="title"/>
          </p:nvPr>
        </p:nvSpPr>
        <p:spPr>
          <a:xfrm>
            <a:off x="2472950" y="379075"/>
            <a:ext cx="4150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475" name="Google Shape;475;p26"/>
          <p:cNvSpPr txBox="1">
            <a:spLocks noGrp="1"/>
          </p:cNvSpPr>
          <p:nvPr>
            <p:ph type="subTitle" idx="1"/>
          </p:nvPr>
        </p:nvSpPr>
        <p:spPr>
          <a:xfrm>
            <a:off x="2570850" y="1623650"/>
            <a:ext cx="4002300" cy="24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26"/>
          <p:cNvSpPr/>
          <p:nvPr/>
        </p:nvSpPr>
        <p:spPr>
          <a:xfrm flipH="1">
            <a:off x="7084435" y="-609526"/>
            <a:ext cx="3870825" cy="6654575"/>
          </a:xfrm>
          <a:custGeom>
            <a:avLst/>
            <a:gdLst/>
            <a:ahLst/>
            <a:cxnLst/>
            <a:rect l="l" t="t" r="r" b="b"/>
            <a:pathLst>
              <a:path w="154833" h="266183" extrusionOk="0">
                <a:moveTo>
                  <a:pt x="154245" y="15999"/>
                </a:moveTo>
                <a:cubicBezTo>
                  <a:pt x="158944" y="27048"/>
                  <a:pt x="113986" y="53972"/>
                  <a:pt x="113859" y="70101"/>
                </a:cubicBezTo>
                <a:cubicBezTo>
                  <a:pt x="113732" y="86230"/>
                  <a:pt x="153356" y="94739"/>
                  <a:pt x="153483" y="112773"/>
                </a:cubicBezTo>
                <a:cubicBezTo>
                  <a:pt x="153610" y="130807"/>
                  <a:pt x="120717" y="162557"/>
                  <a:pt x="114621" y="178305"/>
                </a:cubicBezTo>
                <a:cubicBezTo>
                  <a:pt x="108525" y="194053"/>
                  <a:pt x="128464" y="193418"/>
                  <a:pt x="116907" y="207261"/>
                </a:cubicBezTo>
                <a:cubicBezTo>
                  <a:pt x="105350" y="221104"/>
                  <a:pt x="64583" y="283588"/>
                  <a:pt x="45279" y="261363"/>
                </a:cubicBezTo>
                <a:cubicBezTo>
                  <a:pt x="25975" y="239138"/>
                  <a:pt x="-5648" y="116837"/>
                  <a:pt x="1083" y="73911"/>
                </a:cubicBezTo>
                <a:cubicBezTo>
                  <a:pt x="7814" y="30985"/>
                  <a:pt x="60138" y="13459"/>
                  <a:pt x="85665" y="3807"/>
                </a:cubicBezTo>
                <a:cubicBezTo>
                  <a:pt x="111192" y="-5845"/>
                  <a:pt x="149546" y="4950"/>
                  <a:pt x="154245" y="1599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477" name="Google Shape;477;p26"/>
          <p:cNvSpPr/>
          <p:nvPr/>
        </p:nvSpPr>
        <p:spPr>
          <a:xfrm>
            <a:off x="7402549" y="3942693"/>
            <a:ext cx="949906" cy="1012047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7484777" y="23428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8173715" y="316025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26"/>
          <p:cNvGrpSpPr/>
          <p:nvPr/>
        </p:nvGrpSpPr>
        <p:grpSpPr>
          <a:xfrm flipH="1">
            <a:off x="8085973" y="2288274"/>
            <a:ext cx="508755" cy="535146"/>
            <a:chOff x="2045050" y="1532375"/>
            <a:chExt cx="1243900" cy="1308425"/>
          </a:xfrm>
        </p:grpSpPr>
        <p:sp>
          <p:nvSpPr>
            <p:cNvPr id="481" name="Google Shape;481;p26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6"/>
          <p:cNvSpPr/>
          <p:nvPr/>
        </p:nvSpPr>
        <p:spPr>
          <a:xfrm flipH="1">
            <a:off x="7359847" y="658107"/>
            <a:ext cx="949893" cy="1293314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-1970187" y="-609526"/>
            <a:ext cx="3870825" cy="6654575"/>
          </a:xfrm>
          <a:custGeom>
            <a:avLst/>
            <a:gdLst/>
            <a:ahLst/>
            <a:cxnLst/>
            <a:rect l="l" t="t" r="r" b="b"/>
            <a:pathLst>
              <a:path w="154833" h="266183" extrusionOk="0">
                <a:moveTo>
                  <a:pt x="154245" y="15999"/>
                </a:moveTo>
                <a:cubicBezTo>
                  <a:pt x="158944" y="27048"/>
                  <a:pt x="113986" y="53972"/>
                  <a:pt x="113859" y="70101"/>
                </a:cubicBezTo>
                <a:cubicBezTo>
                  <a:pt x="113732" y="86230"/>
                  <a:pt x="153356" y="94739"/>
                  <a:pt x="153483" y="112773"/>
                </a:cubicBezTo>
                <a:cubicBezTo>
                  <a:pt x="153610" y="130807"/>
                  <a:pt x="120717" y="162557"/>
                  <a:pt x="114621" y="178305"/>
                </a:cubicBezTo>
                <a:cubicBezTo>
                  <a:pt x="108525" y="194053"/>
                  <a:pt x="128464" y="193418"/>
                  <a:pt x="116907" y="207261"/>
                </a:cubicBezTo>
                <a:cubicBezTo>
                  <a:pt x="105350" y="221104"/>
                  <a:pt x="64583" y="283588"/>
                  <a:pt x="45279" y="261363"/>
                </a:cubicBezTo>
                <a:cubicBezTo>
                  <a:pt x="25975" y="239138"/>
                  <a:pt x="-5648" y="116837"/>
                  <a:pt x="1083" y="73911"/>
                </a:cubicBezTo>
                <a:cubicBezTo>
                  <a:pt x="7814" y="30985"/>
                  <a:pt x="60138" y="13459"/>
                  <a:pt x="85665" y="3807"/>
                </a:cubicBezTo>
                <a:cubicBezTo>
                  <a:pt x="111192" y="-5845"/>
                  <a:pt x="149546" y="4950"/>
                  <a:pt x="154245" y="1599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487" name="Google Shape;487;p26"/>
          <p:cNvSpPr/>
          <p:nvPr/>
        </p:nvSpPr>
        <p:spPr>
          <a:xfrm>
            <a:off x="811346" y="822891"/>
            <a:ext cx="1468264" cy="1082583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"/>
          <p:cNvSpPr/>
          <p:nvPr/>
        </p:nvSpPr>
        <p:spPr>
          <a:xfrm flipH="1">
            <a:off x="1367112" y="2913373"/>
            <a:ext cx="356734" cy="380070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/>
          <p:nvPr/>
        </p:nvSpPr>
        <p:spPr>
          <a:xfrm flipH="1">
            <a:off x="1367096" y="23428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6"/>
          <p:cNvSpPr/>
          <p:nvPr/>
        </p:nvSpPr>
        <p:spPr>
          <a:xfrm flipH="1">
            <a:off x="678158" y="316025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6"/>
          <p:cNvGrpSpPr/>
          <p:nvPr/>
        </p:nvGrpSpPr>
        <p:grpSpPr>
          <a:xfrm>
            <a:off x="718388" y="3994440"/>
            <a:ext cx="863764" cy="908570"/>
            <a:chOff x="2045050" y="1532375"/>
            <a:chExt cx="1243900" cy="1308425"/>
          </a:xfrm>
        </p:grpSpPr>
        <p:sp>
          <p:nvSpPr>
            <p:cNvPr id="492" name="Google Shape;492;p26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26"/>
          <p:cNvSpPr/>
          <p:nvPr/>
        </p:nvSpPr>
        <p:spPr>
          <a:xfrm>
            <a:off x="385686" y="2010791"/>
            <a:ext cx="425673" cy="579483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title"/>
          </p:nvPr>
        </p:nvSpPr>
        <p:spPr>
          <a:xfrm>
            <a:off x="2712975" y="379075"/>
            <a:ext cx="3670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7"/>
          <p:cNvSpPr txBox="1">
            <a:spLocks noGrp="1"/>
          </p:cNvSpPr>
          <p:nvPr>
            <p:ph type="subTitle" idx="1"/>
          </p:nvPr>
        </p:nvSpPr>
        <p:spPr>
          <a:xfrm>
            <a:off x="5113388" y="32461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500" name="Google Shape;500;p27"/>
          <p:cNvSpPr txBox="1">
            <a:spLocks noGrp="1"/>
          </p:cNvSpPr>
          <p:nvPr>
            <p:ph type="subTitle" idx="2"/>
          </p:nvPr>
        </p:nvSpPr>
        <p:spPr>
          <a:xfrm>
            <a:off x="5295575" y="3551300"/>
            <a:ext cx="2121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7"/>
          <p:cNvSpPr txBox="1">
            <a:spLocks noGrp="1"/>
          </p:cNvSpPr>
          <p:nvPr>
            <p:ph type="subTitle" idx="3"/>
          </p:nvPr>
        </p:nvSpPr>
        <p:spPr>
          <a:xfrm>
            <a:off x="1544500" y="32461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502" name="Google Shape;502;p27"/>
          <p:cNvSpPr txBox="1">
            <a:spLocks noGrp="1"/>
          </p:cNvSpPr>
          <p:nvPr>
            <p:ph type="subTitle" idx="4"/>
          </p:nvPr>
        </p:nvSpPr>
        <p:spPr>
          <a:xfrm>
            <a:off x="1726825" y="3551300"/>
            <a:ext cx="2121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-706322" y="-159143"/>
            <a:ext cx="3054925" cy="2083025"/>
          </a:xfrm>
          <a:custGeom>
            <a:avLst/>
            <a:gdLst/>
            <a:ahLst/>
            <a:cxnLst/>
            <a:rect l="l" t="t" r="r" b="b"/>
            <a:pathLst>
              <a:path w="122197" h="83321" extrusionOk="0">
                <a:moveTo>
                  <a:pt x="121312" y="3988"/>
                </a:moveTo>
                <a:cubicBezTo>
                  <a:pt x="128348" y="7506"/>
                  <a:pt x="88607" y="15186"/>
                  <a:pt x="82661" y="23610"/>
                </a:cubicBezTo>
                <a:cubicBezTo>
                  <a:pt x="76715" y="32034"/>
                  <a:pt x="94702" y="45265"/>
                  <a:pt x="85634" y="54531"/>
                </a:cubicBezTo>
                <a:cubicBezTo>
                  <a:pt x="76566" y="63797"/>
                  <a:pt x="41880" y="75689"/>
                  <a:pt x="28253" y="79207"/>
                </a:cubicBezTo>
                <a:cubicBezTo>
                  <a:pt x="14626" y="82725"/>
                  <a:pt x="7936" y="87731"/>
                  <a:pt x="3873" y="75640"/>
                </a:cubicBezTo>
                <a:cubicBezTo>
                  <a:pt x="-190" y="63549"/>
                  <a:pt x="-2222" y="18853"/>
                  <a:pt x="3873" y="6663"/>
                </a:cubicBezTo>
                <a:cubicBezTo>
                  <a:pt x="9968" y="-5527"/>
                  <a:pt x="20870" y="2947"/>
                  <a:pt x="40443" y="2501"/>
                </a:cubicBezTo>
                <a:cubicBezTo>
                  <a:pt x="60016" y="2055"/>
                  <a:pt x="114276" y="470"/>
                  <a:pt x="121312" y="3988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504" name="Google Shape;504;p27"/>
          <p:cNvSpPr/>
          <p:nvPr/>
        </p:nvSpPr>
        <p:spPr>
          <a:xfrm>
            <a:off x="6634245" y="2741168"/>
            <a:ext cx="2958825" cy="2688050"/>
          </a:xfrm>
          <a:custGeom>
            <a:avLst/>
            <a:gdLst/>
            <a:ahLst/>
            <a:cxnLst/>
            <a:rect l="l" t="t" r="r" b="b"/>
            <a:pathLst>
              <a:path w="118353" h="107522" extrusionOk="0">
                <a:moveTo>
                  <a:pt x="106567" y="6899"/>
                </a:moveTo>
                <a:cubicBezTo>
                  <a:pt x="100869" y="11260"/>
                  <a:pt x="80156" y="24243"/>
                  <a:pt x="75052" y="34847"/>
                </a:cubicBezTo>
                <a:cubicBezTo>
                  <a:pt x="69948" y="45451"/>
                  <a:pt x="88382" y="59970"/>
                  <a:pt x="75944" y="70524"/>
                </a:cubicBezTo>
                <a:cubicBezTo>
                  <a:pt x="63507" y="81079"/>
                  <a:pt x="-5321" y="93219"/>
                  <a:pt x="427" y="98174"/>
                </a:cubicBezTo>
                <a:cubicBezTo>
                  <a:pt x="6175" y="103129"/>
                  <a:pt x="92297" y="115170"/>
                  <a:pt x="110433" y="100255"/>
                </a:cubicBezTo>
                <a:cubicBezTo>
                  <a:pt x="128569" y="85340"/>
                  <a:pt x="109887" y="24242"/>
                  <a:pt x="109243" y="8683"/>
                </a:cubicBezTo>
                <a:cubicBezTo>
                  <a:pt x="108599" y="-6876"/>
                  <a:pt x="112266" y="2538"/>
                  <a:pt x="106567" y="689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505" name="Google Shape;505;p27"/>
          <p:cNvSpPr/>
          <p:nvPr/>
        </p:nvSpPr>
        <p:spPr>
          <a:xfrm rot="-1384481">
            <a:off x="313686" y="1840429"/>
            <a:ext cx="353374" cy="656548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27"/>
          <p:cNvGrpSpPr/>
          <p:nvPr/>
        </p:nvGrpSpPr>
        <p:grpSpPr>
          <a:xfrm>
            <a:off x="123359" y="208417"/>
            <a:ext cx="833289" cy="876514"/>
            <a:chOff x="2045050" y="1532375"/>
            <a:chExt cx="1243900" cy="1308425"/>
          </a:xfrm>
        </p:grpSpPr>
        <p:sp>
          <p:nvSpPr>
            <p:cNvPr id="507" name="Google Shape;507;p27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7"/>
          <p:cNvSpPr/>
          <p:nvPr/>
        </p:nvSpPr>
        <p:spPr>
          <a:xfrm>
            <a:off x="7816909" y="3943925"/>
            <a:ext cx="822728" cy="876548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7429025" y="4536900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8483400" y="342005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 rot="1467833">
            <a:off x="8480407" y="2511180"/>
            <a:ext cx="353427" cy="656539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261575" y="473413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 rot="844112">
            <a:off x="1626302" y="314938"/>
            <a:ext cx="610498" cy="450133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423750" y="137457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27"/>
          <p:cNvGrpSpPr/>
          <p:nvPr/>
        </p:nvGrpSpPr>
        <p:grpSpPr>
          <a:xfrm>
            <a:off x="6764106" y="4459818"/>
            <a:ext cx="479523" cy="504398"/>
            <a:chOff x="2045050" y="1532375"/>
            <a:chExt cx="1243900" cy="1308425"/>
          </a:xfrm>
        </p:grpSpPr>
        <p:sp>
          <p:nvSpPr>
            <p:cNvPr id="519" name="Google Shape;519;p27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>
            <a:spLocks noGrp="1"/>
          </p:cNvSpPr>
          <p:nvPr>
            <p:ph type="title"/>
          </p:nvPr>
        </p:nvSpPr>
        <p:spPr>
          <a:xfrm>
            <a:off x="3699837" y="1194725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1"/>
          </p:nvPr>
        </p:nvSpPr>
        <p:spPr>
          <a:xfrm>
            <a:off x="4409315" y="21082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subTitle" idx="2"/>
          </p:nvPr>
        </p:nvSpPr>
        <p:spPr>
          <a:xfrm>
            <a:off x="3699815" y="4235325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8"/>
          <p:cNvSpPr txBox="1"/>
          <p:nvPr/>
        </p:nvSpPr>
        <p:spPr>
          <a:xfrm>
            <a:off x="4194815" y="362983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-823640" y="-260218"/>
            <a:ext cx="4121800" cy="5898250"/>
          </a:xfrm>
          <a:custGeom>
            <a:avLst/>
            <a:gdLst/>
            <a:ahLst/>
            <a:cxnLst/>
            <a:rect l="l" t="t" r="r" b="b"/>
            <a:pathLst>
              <a:path w="164872" h="235930" extrusionOk="0">
                <a:moveTo>
                  <a:pt x="164358" y="8328"/>
                </a:moveTo>
                <a:cubicBezTo>
                  <a:pt x="172286" y="21806"/>
                  <a:pt x="80120" y="61498"/>
                  <a:pt x="79327" y="87116"/>
                </a:cubicBezTo>
                <a:cubicBezTo>
                  <a:pt x="78534" y="112734"/>
                  <a:pt x="158511" y="139938"/>
                  <a:pt x="159601" y="162038"/>
                </a:cubicBezTo>
                <a:cubicBezTo>
                  <a:pt x="160691" y="184138"/>
                  <a:pt x="108811" y="209955"/>
                  <a:pt x="85868" y="219717"/>
                </a:cubicBezTo>
                <a:cubicBezTo>
                  <a:pt x="62925" y="229479"/>
                  <a:pt x="36216" y="250192"/>
                  <a:pt x="21945" y="220609"/>
                </a:cubicBezTo>
                <a:cubicBezTo>
                  <a:pt x="7674" y="191026"/>
                  <a:pt x="-1393" y="77948"/>
                  <a:pt x="242" y="42221"/>
                </a:cubicBezTo>
                <a:cubicBezTo>
                  <a:pt x="1877" y="6494"/>
                  <a:pt x="4404" y="11896"/>
                  <a:pt x="31757" y="6247"/>
                </a:cubicBezTo>
                <a:cubicBezTo>
                  <a:pt x="59110" y="598"/>
                  <a:pt x="156430" y="-5150"/>
                  <a:pt x="164358" y="8328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529" name="Google Shape;529;p28"/>
          <p:cNvSpPr/>
          <p:nvPr/>
        </p:nvSpPr>
        <p:spPr>
          <a:xfrm flipH="1">
            <a:off x="1897751" y="863651"/>
            <a:ext cx="710226" cy="523665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28"/>
          <p:cNvGrpSpPr/>
          <p:nvPr/>
        </p:nvGrpSpPr>
        <p:grpSpPr>
          <a:xfrm flipH="1">
            <a:off x="2110168" y="3752157"/>
            <a:ext cx="497809" cy="523632"/>
            <a:chOff x="2045050" y="1532375"/>
            <a:chExt cx="1243900" cy="1308425"/>
          </a:xfrm>
        </p:grpSpPr>
        <p:sp>
          <p:nvSpPr>
            <p:cNvPr id="531" name="Google Shape;531;p28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8"/>
          <p:cNvSpPr/>
          <p:nvPr/>
        </p:nvSpPr>
        <p:spPr>
          <a:xfrm flipH="1">
            <a:off x="463457" y="3822175"/>
            <a:ext cx="1092600" cy="116407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8"/>
          <p:cNvSpPr/>
          <p:nvPr/>
        </p:nvSpPr>
        <p:spPr>
          <a:xfrm rot="2700000" flipH="1">
            <a:off x="441199" y="80933"/>
            <a:ext cx="1317594" cy="1793686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rgbClr val="D9B2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28"/>
          <p:cNvGrpSpPr/>
          <p:nvPr/>
        </p:nvGrpSpPr>
        <p:grpSpPr>
          <a:xfrm rot="761032" flipH="1">
            <a:off x="2638760" y="2104362"/>
            <a:ext cx="583412" cy="713301"/>
            <a:chOff x="327750" y="873425"/>
            <a:chExt cx="1213075" cy="1483150"/>
          </a:xfrm>
        </p:grpSpPr>
        <p:sp>
          <p:nvSpPr>
            <p:cNvPr id="538" name="Google Shape;538;p28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rgbClr val="D9B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8"/>
          <p:cNvSpPr/>
          <p:nvPr/>
        </p:nvSpPr>
        <p:spPr>
          <a:xfrm rot="2449680" flipH="1">
            <a:off x="1399681" y="2766448"/>
            <a:ext cx="497807" cy="367044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8"/>
          <p:cNvSpPr/>
          <p:nvPr/>
        </p:nvSpPr>
        <p:spPr>
          <a:xfrm flipH="1">
            <a:off x="317348" y="2077773"/>
            <a:ext cx="356734" cy="380070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/>
          <p:nvPr/>
        </p:nvSpPr>
        <p:spPr>
          <a:xfrm flipH="1">
            <a:off x="1688073" y="1709666"/>
            <a:ext cx="425673" cy="579483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rot="-1820068" flipH="1">
            <a:off x="499851" y="2842140"/>
            <a:ext cx="583423" cy="713314"/>
            <a:chOff x="327750" y="873425"/>
            <a:chExt cx="1213075" cy="1483150"/>
          </a:xfrm>
        </p:grpSpPr>
        <p:sp>
          <p:nvSpPr>
            <p:cNvPr id="544" name="Google Shape;544;p28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28"/>
          <p:cNvSpPr/>
          <p:nvPr/>
        </p:nvSpPr>
        <p:spPr>
          <a:xfrm flipH="1">
            <a:off x="2985282" y="13025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8"/>
          <p:cNvSpPr/>
          <p:nvPr/>
        </p:nvSpPr>
        <p:spPr>
          <a:xfrm flipH="1">
            <a:off x="1505132" y="13025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8"/>
          <p:cNvSpPr/>
          <p:nvPr/>
        </p:nvSpPr>
        <p:spPr>
          <a:xfrm flipH="1">
            <a:off x="1090257" y="22833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8"/>
          <p:cNvSpPr/>
          <p:nvPr/>
        </p:nvSpPr>
        <p:spPr>
          <a:xfrm flipH="1">
            <a:off x="2292469" y="3060400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8"/>
          <p:cNvSpPr/>
          <p:nvPr/>
        </p:nvSpPr>
        <p:spPr>
          <a:xfrm flipH="1">
            <a:off x="1422869" y="347027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8"/>
          <p:cNvSpPr/>
          <p:nvPr/>
        </p:nvSpPr>
        <p:spPr>
          <a:xfrm flipH="1">
            <a:off x="330269" y="730450"/>
            <a:ext cx="133200" cy="1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8"/>
          <p:cNvSpPr/>
          <p:nvPr/>
        </p:nvSpPr>
        <p:spPr>
          <a:xfrm flipH="1">
            <a:off x="2017619" y="3234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8"/>
          <p:cNvSpPr/>
          <p:nvPr/>
        </p:nvSpPr>
        <p:spPr>
          <a:xfrm flipH="1">
            <a:off x="2017619" y="475647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379900" y="2400688"/>
            <a:ext cx="43842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507550"/>
            <a:ext cx="29328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Roboto Black"/>
              <a:buNone/>
              <a:defRPr sz="6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3017100" y="3318438"/>
            <a:ext cx="31098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2850665" y="-278916"/>
            <a:ext cx="4869400" cy="4510025"/>
          </a:xfrm>
          <a:custGeom>
            <a:avLst/>
            <a:gdLst/>
            <a:ahLst/>
            <a:cxnLst/>
            <a:rect l="l" t="t" r="r" b="b"/>
            <a:pathLst>
              <a:path w="194776" h="180401" extrusionOk="0">
                <a:moveTo>
                  <a:pt x="33897" y="10760"/>
                </a:moveTo>
                <a:cubicBezTo>
                  <a:pt x="64880" y="-7427"/>
                  <a:pt x="165881" y="876"/>
                  <a:pt x="188094" y="10760"/>
                </a:cubicBezTo>
                <a:cubicBezTo>
                  <a:pt x="210307" y="20645"/>
                  <a:pt x="169799" y="54000"/>
                  <a:pt x="167175" y="70067"/>
                </a:cubicBezTo>
                <a:cubicBezTo>
                  <a:pt x="164551" y="86134"/>
                  <a:pt x="188094" y="88794"/>
                  <a:pt x="172351" y="107161"/>
                </a:cubicBezTo>
                <a:cubicBezTo>
                  <a:pt x="156608" y="125528"/>
                  <a:pt x="101075" y="178148"/>
                  <a:pt x="72716" y="180269"/>
                </a:cubicBezTo>
                <a:cubicBezTo>
                  <a:pt x="44357" y="182390"/>
                  <a:pt x="8665" y="148137"/>
                  <a:pt x="2195" y="119885"/>
                </a:cubicBezTo>
                <a:cubicBezTo>
                  <a:pt x="-4275" y="91634"/>
                  <a:pt x="2914" y="28948"/>
                  <a:pt x="33897" y="10760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42" name="Google Shape;42;p3"/>
          <p:cNvSpPr/>
          <p:nvPr/>
        </p:nvSpPr>
        <p:spPr>
          <a:xfrm rot="10800000">
            <a:off x="6703810" y="1309309"/>
            <a:ext cx="4869400" cy="4510025"/>
          </a:xfrm>
          <a:custGeom>
            <a:avLst/>
            <a:gdLst/>
            <a:ahLst/>
            <a:cxnLst/>
            <a:rect l="l" t="t" r="r" b="b"/>
            <a:pathLst>
              <a:path w="194776" h="180401" extrusionOk="0">
                <a:moveTo>
                  <a:pt x="33897" y="10760"/>
                </a:moveTo>
                <a:cubicBezTo>
                  <a:pt x="64880" y="-7427"/>
                  <a:pt x="165881" y="876"/>
                  <a:pt x="188094" y="10760"/>
                </a:cubicBezTo>
                <a:cubicBezTo>
                  <a:pt x="210307" y="20645"/>
                  <a:pt x="169799" y="54000"/>
                  <a:pt x="167175" y="70067"/>
                </a:cubicBezTo>
                <a:cubicBezTo>
                  <a:pt x="164551" y="86134"/>
                  <a:pt x="188094" y="88794"/>
                  <a:pt x="172351" y="107161"/>
                </a:cubicBezTo>
                <a:cubicBezTo>
                  <a:pt x="156608" y="125528"/>
                  <a:pt x="101075" y="178148"/>
                  <a:pt x="72716" y="180269"/>
                </a:cubicBezTo>
                <a:cubicBezTo>
                  <a:pt x="44357" y="182390"/>
                  <a:pt x="8665" y="148137"/>
                  <a:pt x="2195" y="119885"/>
                </a:cubicBezTo>
                <a:cubicBezTo>
                  <a:pt x="-4275" y="91634"/>
                  <a:pt x="2914" y="28948"/>
                  <a:pt x="33897" y="10760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grpSp>
        <p:nvGrpSpPr>
          <p:cNvPr id="43" name="Google Shape;43;p3"/>
          <p:cNvGrpSpPr/>
          <p:nvPr/>
        </p:nvGrpSpPr>
        <p:grpSpPr>
          <a:xfrm>
            <a:off x="4174566" y="183100"/>
            <a:ext cx="794868" cy="917010"/>
            <a:chOff x="2034950" y="2731733"/>
            <a:chExt cx="1165325" cy="1344393"/>
          </a:xfrm>
        </p:grpSpPr>
        <p:sp>
          <p:nvSpPr>
            <p:cNvPr id="44" name="Google Shape;44;p3"/>
            <p:cNvSpPr/>
            <p:nvPr/>
          </p:nvSpPr>
          <p:spPr>
            <a:xfrm>
              <a:off x="2034950" y="3257725"/>
              <a:ext cx="410750" cy="818400"/>
            </a:xfrm>
            <a:custGeom>
              <a:avLst/>
              <a:gdLst/>
              <a:ahLst/>
              <a:cxnLst/>
              <a:rect l="l" t="t" r="r" b="b"/>
              <a:pathLst>
                <a:path w="16430" h="32736" extrusionOk="0">
                  <a:moveTo>
                    <a:pt x="4738" y="1"/>
                  </a:moveTo>
                  <a:cubicBezTo>
                    <a:pt x="2374" y="1"/>
                    <a:pt x="0" y="1680"/>
                    <a:pt x="69" y="4497"/>
                  </a:cubicBezTo>
                  <a:cubicBezTo>
                    <a:pt x="181" y="10773"/>
                    <a:pt x="3767" y="17608"/>
                    <a:pt x="6568" y="23099"/>
                  </a:cubicBezTo>
                  <a:cubicBezTo>
                    <a:pt x="8137" y="26125"/>
                    <a:pt x="10826" y="32624"/>
                    <a:pt x="14973" y="32736"/>
                  </a:cubicBezTo>
                  <a:cubicBezTo>
                    <a:pt x="15085" y="32736"/>
                    <a:pt x="15309" y="32624"/>
                    <a:pt x="15309" y="32512"/>
                  </a:cubicBezTo>
                  <a:cubicBezTo>
                    <a:pt x="16429" y="28926"/>
                    <a:pt x="13964" y="23771"/>
                    <a:pt x="13292" y="20297"/>
                  </a:cubicBezTo>
                  <a:cubicBezTo>
                    <a:pt x="12059" y="14470"/>
                    <a:pt x="11611" y="7299"/>
                    <a:pt x="8585" y="2144"/>
                  </a:cubicBezTo>
                  <a:cubicBezTo>
                    <a:pt x="7718" y="670"/>
                    <a:pt x="6230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394391" y="2731733"/>
              <a:ext cx="410746" cy="1318822"/>
            </a:xfrm>
            <a:custGeom>
              <a:avLst/>
              <a:gdLst/>
              <a:ahLst/>
              <a:cxnLst/>
              <a:rect l="l" t="t" r="r" b="b"/>
              <a:pathLst>
                <a:path w="12103" h="35369" extrusionOk="0">
                  <a:moveTo>
                    <a:pt x="6780" y="1"/>
                  </a:moveTo>
                  <a:cubicBezTo>
                    <a:pt x="4399" y="1"/>
                    <a:pt x="2017" y="1598"/>
                    <a:pt x="2017" y="4791"/>
                  </a:cubicBezTo>
                  <a:cubicBezTo>
                    <a:pt x="1009" y="13196"/>
                    <a:pt x="0" y="28548"/>
                    <a:pt x="6612" y="34935"/>
                  </a:cubicBezTo>
                  <a:cubicBezTo>
                    <a:pt x="6909" y="35232"/>
                    <a:pt x="7270" y="35369"/>
                    <a:pt x="7623" y="35369"/>
                  </a:cubicBezTo>
                  <a:cubicBezTo>
                    <a:pt x="8201" y="35369"/>
                    <a:pt x="8756" y="35002"/>
                    <a:pt x="8965" y="34375"/>
                  </a:cubicBezTo>
                  <a:cubicBezTo>
                    <a:pt x="9974" y="29668"/>
                    <a:pt x="9862" y="24402"/>
                    <a:pt x="10422" y="19583"/>
                  </a:cubicBezTo>
                  <a:cubicBezTo>
                    <a:pt x="10870" y="14765"/>
                    <a:pt x="12103" y="9498"/>
                    <a:pt x="11542" y="4791"/>
                  </a:cubicBezTo>
                  <a:cubicBezTo>
                    <a:pt x="11542" y="1598"/>
                    <a:pt x="9161" y="1"/>
                    <a:pt x="6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829475" y="3297150"/>
              <a:ext cx="370800" cy="714975"/>
            </a:xfrm>
            <a:custGeom>
              <a:avLst/>
              <a:gdLst/>
              <a:ahLst/>
              <a:cxnLst/>
              <a:rect l="l" t="t" r="r" b="b"/>
              <a:pathLst>
                <a:path w="14832" h="28599" extrusionOk="0">
                  <a:moveTo>
                    <a:pt x="10142" y="0"/>
                  </a:moveTo>
                  <a:cubicBezTo>
                    <a:pt x="9252" y="0"/>
                    <a:pt x="8360" y="396"/>
                    <a:pt x="7620" y="1351"/>
                  </a:cubicBezTo>
                  <a:cubicBezTo>
                    <a:pt x="4931" y="4825"/>
                    <a:pt x="4259" y="10428"/>
                    <a:pt x="3026" y="14574"/>
                  </a:cubicBezTo>
                  <a:cubicBezTo>
                    <a:pt x="1905" y="18496"/>
                    <a:pt x="0" y="23203"/>
                    <a:pt x="785" y="27349"/>
                  </a:cubicBezTo>
                  <a:cubicBezTo>
                    <a:pt x="1023" y="28142"/>
                    <a:pt x="1710" y="28599"/>
                    <a:pt x="2410" y="28599"/>
                  </a:cubicBezTo>
                  <a:cubicBezTo>
                    <a:pt x="2698" y="28599"/>
                    <a:pt x="2988" y="28521"/>
                    <a:pt x="3250" y="28358"/>
                  </a:cubicBezTo>
                  <a:cubicBezTo>
                    <a:pt x="6500" y="26565"/>
                    <a:pt x="8069" y="21522"/>
                    <a:pt x="9301" y="18272"/>
                  </a:cubicBezTo>
                  <a:cubicBezTo>
                    <a:pt x="10870" y="14126"/>
                    <a:pt x="13447" y="9532"/>
                    <a:pt x="14344" y="5273"/>
                  </a:cubicBezTo>
                  <a:cubicBezTo>
                    <a:pt x="14831" y="2755"/>
                    <a:pt x="12491" y="0"/>
                    <a:pt x="10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 rot="10800000">
            <a:off x="4174566" y="4043387"/>
            <a:ext cx="794868" cy="917010"/>
            <a:chOff x="2034950" y="2731733"/>
            <a:chExt cx="1165325" cy="1344393"/>
          </a:xfrm>
        </p:grpSpPr>
        <p:sp>
          <p:nvSpPr>
            <p:cNvPr id="48" name="Google Shape;48;p3"/>
            <p:cNvSpPr/>
            <p:nvPr/>
          </p:nvSpPr>
          <p:spPr>
            <a:xfrm>
              <a:off x="2034950" y="3257725"/>
              <a:ext cx="410750" cy="818400"/>
            </a:xfrm>
            <a:custGeom>
              <a:avLst/>
              <a:gdLst/>
              <a:ahLst/>
              <a:cxnLst/>
              <a:rect l="l" t="t" r="r" b="b"/>
              <a:pathLst>
                <a:path w="16430" h="32736" extrusionOk="0">
                  <a:moveTo>
                    <a:pt x="4738" y="1"/>
                  </a:moveTo>
                  <a:cubicBezTo>
                    <a:pt x="2374" y="1"/>
                    <a:pt x="0" y="1680"/>
                    <a:pt x="69" y="4497"/>
                  </a:cubicBezTo>
                  <a:cubicBezTo>
                    <a:pt x="181" y="10773"/>
                    <a:pt x="3767" y="17608"/>
                    <a:pt x="6568" y="23099"/>
                  </a:cubicBezTo>
                  <a:cubicBezTo>
                    <a:pt x="8137" y="26125"/>
                    <a:pt x="10826" y="32624"/>
                    <a:pt x="14973" y="32736"/>
                  </a:cubicBezTo>
                  <a:cubicBezTo>
                    <a:pt x="15085" y="32736"/>
                    <a:pt x="15309" y="32624"/>
                    <a:pt x="15309" y="32512"/>
                  </a:cubicBezTo>
                  <a:cubicBezTo>
                    <a:pt x="16429" y="28926"/>
                    <a:pt x="13964" y="23771"/>
                    <a:pt x="13292" y="20297"/>
                  </a:cubicBezTo>
                  <a:cubicBezTo>
                    <a:pt x="12059" y="14470"/>
                    <a:pt x="11611" y="7299"/>
                    <a:pt x="8585" y="2144"/>
                  </a:cubicBezTo>
                  <a:cubicBezTo>
                    <a:pt x="7718" y="670"/>
                    <a:pt x="6230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94391" y="2731733"/>
              <a:ext cx="410746" cy="1318822"/>
            </a:xfrm>
            <a:custGeom>
              <a:avLst/>
              <a:gdLst/>
              <a:ahLst/>
              <a:cxnLst/>
              <a:rect l="l" t="t" r="r" b="b"/>
              <a:pathLst>
                <a:path w="12103" h="35369" extrusionOk="0">
                  <a:moveTo>
                    <a:pt x="6780" y="1"/>
                  </a:moveTo>
                  <a:cubicBezTo>
                    <a:pt x="4399" y="1"/>
                    <a:pt x="2017" y="1598"/>
                    <a:pt x="2017" y="4791"/>
                  </a:cubicBezTo>
                  <a:cubicBezTo>
                    <a:pt x="1009" y="13196"/>
                    <a:pt x="0" y="28548"/>
                    <a:pt x="6612" y="34935"/>
                  </a:cubicBezTo>
                  <a:cubicBezTo>
                    <a:pt x="6909" y="35232"/>
                    <a:pt x="7270" y="35369"/>
                    <a:pt x="7623" y="35369"/>
                  </a:cubicBezTo>
                  <a:cubicBezTo>
                    <a:pt x="8201" y="35369"/>
                    <a:pt x="8756" y="35002"/>
                    <a:pt x="8965" y="34375"/>
                  </a:cubicBezTo>
                  <a:cubicBezTo>
                    <a:pt x="9974" y="29668"/>
                    <a:pt x="9862" y="24402"/>
                    <a:pt x="10422" y="19583"/>
                  </a:cubicBezTo>
                  <a:cubicBezTo>
                    <a:pt x="10870" y="14765"/>
                    <a:pt x="12103" y="9498"/>
                    <a:pt x="11542" y="4791"/>
                  </a:cubicBezTo>
                  <a:cubicBezTo>
                    <a:pt x="11542" y="1598"/>
                    <a:pt x="9161" y="1"/>
                    <a:pt x="6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829475" y="3297150"/>
              <a:ext cx="370800" cy="714975"/>
            </a:xfrm>
            <a:custGeom>
              <a:avLst/>
              <a:gdLst/>
              <a:ahLst/>
              <a:cxnLst/>
              <a:rect l="l" t="t" r="r" b="b"/>
              <a:pathLst>
                <a:path w="14832" h="28599" extrusionOk="0">
                  <a:moveTo>
                    <a:pt x="10142" y="0"/>
                  </a:moveTo>
                  <a:cubicBezTo>
                    <a:pt x="9252" y="0"/>
                    <a:pt x="8360" y="396"/>
                    <a:pt x="7620" y="1351"/>
                  </a:cubicBezTo>
                  <a:cubicBezTo>
                    <a:pt x="4931" y="4825"/>
                    <a:pt x="4259" y="10428"/>
                    <a:pt x="3026" y="14574"/>
                  </a:cubicBezTo>
                  <a:cubicBezTo>
                    <a:pt x="1905" y="18496"/>
                    <a:pt x="0" y="23203"/>
                    <a:pt x="785" y="27349"/>
                  </a:cubicBezTo>
                  <a:cubicBezTo>
                    <a:pt x="1023" y="28142"/>
                    <a:pt x="1710" y="28599"/>
                    <a:pt x="2410" y="28599"/>
                  </a:cubicBezTo>
                  <a:cubicBezTo>
                    <a:pt x="2698" y="28599"/>
                    <a:pt x="2988" y="28521"/>
                    <a:pt x="3250" y="28358"/>
                  </a:cubicBezTo>
                  <a:cubicBezTo>
                    <a:pt x="6500" y="26565"/>
                    <a:pt x="8069" y="21522"/>
                    <a:pt x="9301" y="18272"/>
                  </a:cubicBezTo>
                  <a:cubicBezTo>
                    <a:pt x="10870" y="14126"/>
                    <a:pt x="13447" y="9532"/>
                    <a:pt x="14344" y="5273"/>
                  </a:cubicBezTo>
                  <a:cubicBezTo>
                    <a:pt x="14831" y="2755"/>
                    <a:pt x="12491" y="0"/>
                    <a:pt x="10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-418345" y="2441387"/>
            <a:ext cx="3080275" cy="3052175"/>
          </a:xfrm>
          <a:custGeom>
            <a:avLst/>
            <a:gdLst/>
            <a:ahLst/>
            <a:cxnLst/>
            <a:rect l="l" t="t" r="r" b="b"/>
            <a:pathLst>
              <a:path w="123211" h="122087" extrusionOk="0">
                <a:moveTo>
                  <a:pt x="9301" y="755"/>
                </a:moveTo>
                <a:cubicBezTo>
                  <a:pt x="13414" y="-7322"/>
                  <a:pt x="23027" y="52240"/>
                  <a:pt x="33978" y="64083"/>
                </a:cubicBezTo>
                <a:cubicBezTo>
                  <a:pt x="44929" y="75926"/>
                  <a:pt x="60439" y="63934"/>
                  <a:pt x="75007" y="71813"/>
                </a:cubicBezTo>
                <a:cubicBezTo>
                  <a:pt x="89575" y="79692"/>
                  <a:pt x="132339" y="104566"/>
                  <a:pt x="121388" y="111355"/>
                </a:cubicBezTo>
                <a:cubicBezTo>
                  <a:pt x="110437" y="118144"/>
                  <a:pt x="27982" y="130978"/>
                  <a:pt x="9301" y="112545"/>
                </a:cubicBezTo>
                <a:cubicBezTo>
                  <a:pt x="-9380" y="94112"/>
                  <a:pt x="5188" y="8832"/>
                  <a:pt x="9301" y="755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62" name="Google Shape;62;p5"/>
          <p:cNvSpPr/>
          <p:nvPr/>
        </p:nvSpPr>
        <p:spPr>
          <a:xfrm>
            <a:off x="7264088" y="2751092"/>
            <a:ext cx="2308100" cy="2668575"/>
          </a:xfrm>
          <a:custGeom>
            <a:avLst/>
            <a:gdLst/>
            <a:ahLst/>
            <a:cxnLst/>
            <a:rect l="l" t="t" r="r" b="b"/>
            <a:pathLst>
              <a:path w="92324" h="106743" extrusionOk="0">
                <a:moveTo>
                  <a:pt x="84942" y="2340"/>
                </a:moveTo>
                <a:cubicBezTo>
                  <a:pt x="78798" y="-8512"/>
                  <a:pt x="50653" y="21963"/>
                  <a:pt x="47184" y="33855"/>
                </a:cubicBezTo>
                <a:cubicBezTo>
                  <a:pt x="43715" y="45748"/>
                  <a:pt x="71959" y="63041"/>
                  <a:pt x="64130" y="73695"/>
                </a:cubicBezTo>
                <a:cubicBezTo>
                  <a:pt x="56301" y="84349"/>
                  <a:pt x="-3112" y="93565"/>
                  <a:pt x="208" y="97777"/>
                </a:cubicBezTo>
                <a:cubicBezTo>
                  <a:pt x="3528" y="101989"/>
                  <a:pt x="69928" y="114872"/>
                  <a:pt x="84050" y="98966"/>
                </a:cubicBezTo>
                <a:cubicBezTo>
                  <a:pt x="98172" y="83060"/>
                  <a:pt x="91086" y="13192"/>
                  <a:pt x="84942" y="2340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540000" y="379075"/>
            <a:ext cx="8016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5113388" y="28119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5113325" y="3117153"/>
            <a:ext cx="24861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544500" y="28119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1544550" y="3117153"/>
            <a:ext cx="24861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 rot="-1384481">
            <a:off x="1659036" y="4181754"/>
            <a:ext cx="353374" cy="656548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193709" y="4004792"/>
            <a:ext cx="833289" cy="876514"/>
            <a:chOff x="2045050" y="1532375"/>
            <a:chExt cx="1243900" cy="1308425"/>
          </a:xfrm>
        </p:grpSpPr>
        <p:sp>
          <p:nvSpPr>
            <p:cNvPr id="70" name="Google Shape;70;p5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6764106" y="4459818"/>
            <a:ext cx="479523" cy="504398"/>
            <a:chOff x="2045050" y="1532375"/>
            <a:chExt cx="1243900" cy="1308425"/>
          </a:xfrm>
        </p:grpSpPr>
        <p:sp>
          <p:nvSpPr>
            <p:cNvPr id="75" name="Google Shape;75;p5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>
            <a:off x="7681950" y="3800138"/>
            <a:ext cx="1092600" cy="116407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7429025" y="4536900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8483400" y="342005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 rot="1467833">
            <a:off x="8480407" y="2511180"/>
            <a:ext cx="353427" cy="656539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1268975" y="44434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 rot="844112">
            <a:off x="305102" y="2902476"/>
            <a:ext cx="610498" cy="450133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473388" y="36458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-545979" y="-100062"/>
            <a:ext cx="2924075" cy="904875"/>
          </a:xfrm>
          <a:custGeom>
            <a:avLst/>
            <a:gdLst/>
            <a:ahLst/>
            <a:cxnLst/>
            <a:rect l="l" t="t" r="r" b="b"/>
            <a:pathLst>
              <a:path w="116963" h="36195" extrusionOk="0">
                <a:moveTo>
                  <a:pt x="115680" y="1745"/>
                </a:moveTo>
                <a:cubicBezTo>
                  <a:pt x="124709" y="3411"/>
                  <a:pt x="81658" y="6044"/>
                  <a:pt x="74725" y="10774"/>
                </a:cubicBezTo>
                <a:cubicBezTo>
                  <a:pt x="67792" y="15504"/>
                  <a:pt x="81175" y="26092"/>
                  <a:pt x="74080" y="30123"/>
                </a:cubicBezTo>
                <a:cubicBezTo>
                  <a:pt x="66986" y="34154"/>
                  <a:pt x="44412" y="38292"/>
                  <a:pt x="32158" y="34960"/>
                </a:cubicBezTo>
                <a:cubicBezTo>
                  <a:pt x="19904" y="31628"/>
                  <a:pt x="2491" y="15826"/>
                  <a:pt x="556" y="10129"/>
                </a:cubicBezTo>
                <a:cubicBezTo>
                  <a:pt x="-1379" y="4432"/>
                  <a:pt x="1362" y="2174"/>
                  <a:pt x="20549" y="777"/>
                </a:cubicBezTo>
                <a:cubicBezTo>
                  <a:pt x="39736" y="-620"/>
                  <a:pt x="106651" y="79"/>
                  <a:pt x="115680" y="1745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88" name="Google Shape;88;p6"/>
          <p:cNvSpPr/>
          <p:nvPr/>
        </p:nvSpPr>
        <p:spPr>
          <a:xfrm>
            <a:off x="7943789" y="-169977"/>
            <a:ext cx="1619075" cy="1736250"/>
          </a:xfrm>
          <a:custGeom>
            <a:avLst/>
            <a:gdLst/>
            <a:ahLst/>
            <a:cxnLst/>
            <a:rect l="l" t="t" r="r" b="b"/>
            <a:pathLst>
              <a:path w="64763" h="69450" extrusionOk="0">
                <a:moveTo>
                  <a:pt x="57611" y="69037"/>
                </a:moveTo>
                <a:cubicBezTo>
                  <a:pt x="53903" y="73605"/>
                  <a:pt x="48205" y="37703"/>
                  <a:pt x="41164" y="32597"/>
                </a:cubicBezTo>
                <a:cubicBezTo>
                  <a:pt x="34123" y="27491"/>
                  <a:pt x="22138" y="41627"/>
                  <a:pt x="15366" y="38402"/>
                </a:cubicBezTo>
                <a:cubicBezTo>
                  <a:pt x="8594" y="35177"/>
                  <a:pt x="-2478" y="18839"/>
                  <a:pt x="532" y="13249"/>
                </a:cubicBezTo>
                <a:cubicBezTo>
                  <a:pt x="3542" y="7659"/>
                  <a:pt x="22945" y="6208"/>
                  <a:pt x="33425" y="4864"/>
                </a:cubicBezTo>
                <a:cubicBezTo>
                  <a:pt x="43906" y="3520"/>
                  <a:pt x="59384" y="-5508"/>
                  <a:pt x="63415" y="5187"/>
                </a:cubicBezTo>
                <a:cubicBezTo>
                  <a:pt x="67446" y="15883"/>
                  <a:pt x="61320" y="64469"/>
                  <a:pt x="57611" y="69037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540000" y="379075"/>
            <a:ext cx="8016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/>
          <p:nvPr/>
        </p:nvSpPr>
        <p:spPr>
          <a:xfrm rot="-1384392">
            <a:off x="8255882" y="129878"/>
            <a:ext cx="497787" cy="924877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8858513" y="2846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 rot="611444" flipH="1">
            <a:off x="188612" y="162193"/>
            <a:ext cx="702782" cy="859247"/>
            <a:chOff x="327750" y="873425"/>
            <a:chExt cx="1213075" cy="1483150"/>
          </a:xfrm>
        </p:grpSpPr>
        <p:sp>
          <p:nvSpPr>
            <p:cNvPr id="93" name="Google Shape;93;p6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653434" y="146961"/>
            <a:ext cx="238207" cy="250563"/>
            <a:chOff x="2045050" y="1532375"/>
            <a:chExt cx="1243900" cy="1308425"/>
          </a:xfrm>
        </p:grpSpPr>
        <p:sp>
          <p:nvSpPr>
            <p:cNvPr id="96" name="Google Shape;96;p6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1427575" y="1080500"/>
            <a:ext cx="6231300" cy="28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-572612" y="386581"/>
            <a:ext cx="2331300" cy="5221725"/>
          </a:xfrm>
          <a:custGeom>
            <a:avLst/>
            <a:gdLst/>
            <a:ahLst/>
            <a:cxnLst/>
            <a:rect l="l" t="t" r="r" b="b"/>
            <a:pathLst>
              <a:path w="93252" h="208869" extrusionOk="0">
                <a:moveTo>
                  <a:pt x="18067" y="7755"/>
                </a:moveTo>
                <a:cubicBezTo>
                  <a:pt x="29515" y="-17237"/>
                  <a:pt x="68480" y="25008"/>
                  <a:pt x="73210" y="43228"/>
                </a:cubicBezTo>
                <a:cubicBezTo>
                  <a:pt x="77940" y="61448"/>
                  <a:pt x="45478" y="100038"/>
                  <a:pt x="46445" y="117075"/>
                </a:cubicBezTo>
                <a:cubicBezTo>
                  <a:pt x="47413" y="134113"/>
                  <a:pt x="72028" y="132769"/>
                  <a:pt x="79015" y="145453"/>
                </a:cubicBezTo>
                <a:cubicBezTo>
                  <a:pt x="86002" y="158137"/>
                  <a:pt x="100782" y="185225"/>
                  <a:pt x="88367" y="193179"/>
                </a:cubicBezTo>
                <a:cubicBezTo>
                  <a:pt x="75952" y="201133"/>
                  <a:pt x="16240" y="224083"/>
                  <a:pt x="4523" y="193179"/>
                </a:cubicBezTo>
                <a:cubicBezTo>
                  <a:pt x="-7194" y="162275"/>
                  <a:pt x="6619" y="32747"/>
                  <a:pt x="18067" y="7755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106" name="Google Shape;106;p8"/>
          <p:cNvSpPr/>
          <p:nvPr/>
        </p:nvSpPr>
        <p:spPr>
          <a:xfrm>
            <a:off x="6556683" y="-147976"/>
            <a:ext cx="3085175" cy="3828000"/>
          </a:xfrm>
          <a:custGeom>
            <a:avLst/>
            <a:gdLst/>
            <a:ahLst/>
            <a:cxnLst/>
            <a:rect l="l" t="t" r="r" b="b"/>
            <a:pathLst>
              <a:path w="123407" h="153120" extrusionOk="0">
                <a:moveTo>
                  <a:pt x="551" y="3339"/>
                </a:moveTo>
                <a:cubicBezTo>
                  <a:pt x="-5737" y="8499"/>
                  <a:pt x="48225" y="18334"/>
                  <a:pt x="58920" y="33652"/>
                </a:cubicBezTo>
                <a:cubicBezTo>
                  <a:pt x="69616" y="48970"/>
                  <a:pt x="55319" y="75682"/>
                  <a:pt x="64724" y="95245"/>
                </a:cubicBezTo>
                <a:cubicBezTo>
                  <a:pt x="74130" y="114809"/>
                  <a:pt x="105894" y="163556"/>
                  <a:pt x="115353" y="151033"/>
                </a:cubicBezTo>
                <a:cubicBezTo>
                  <a:pt x="124812" y="138510"/>
                  <a:pt x="124597" y="44831"/>
                  <a:pt x="121480" y="20108"/>
                </a:cubicBezTo>
                <a:cubicBezTo>
                  <a:pt x="118363" y="-4615"/>
                  <a:pt x="116804" y="5489"/>
                  <a:pt x="96649" y="2694"/>
                </a:cubicBezTo>
                <a:cubicBezTo>
                  <a:pt x="76494" y="-101"/>
                  <a:pt x="6839" y="-1821"/>
                  <a:pt x="551" y="3339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107" name="Google Shape;107;p8"/>
          <p:cNvSpPr/>
          <p:nvPr/>
        </p:nvSpPr>
        <p:spPr>
          <a:xfrm>
            <a:off x="6826954" y="315451"/>
            <a:ext cx="710226" cy="523665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>
            <a:off x="8118119" y="85712"/>
            <a:ext cx="863764" cy="908570"/>
            <a:chOff x="2045050" y="1532375"/>
            <a:chExt cx="1243900" cy="1308425"/>
          </a:xfrm>
        </p:grpSpPr>
        <p:sp>
          <p:nvSpPr>
            <p:cNvPr id="109" name="Google Shape;109;p8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2518913" y="4301897"/>
            <a:ext cx="566185" cy="603224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-2700000">
            <a:off x="241813" y="3071908"/>
            <a:ext cx="1317594" cy="1793686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rgbClr val="D9B2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8"/>
          <p:cNvGrpSpPr/>
          <p:nvPr/>
        </p:nvGrpSpPr>
        <p:grpSpPr>
          <a:xfrm rot="1820068">
            <a:off x="312708" y="1517640"/>
            <a:ext cx="583423" cy="713314"/>
            <a:chOff x="327750" y="873425"/>
            <a:chExt cx="1213075" cy="1483150"/>
          </a:xfrm>
        </p:grpSpPr>
        <p:sp>
          <p:nvSpPr>
            <p:cNvPr id="116" name="Google Shape;116;p8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8"/>
          <p:cNvSpPr/>
          <p:nvPr/>
        </p:nvSpPr>
        <p:spPr>
          <a:xfrm>
            <a:off x="7658863" y="473388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8538400" y="1393100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356963" y="4275800"/>
            <a:ext cx="133200" cy="1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2081238" y="44703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629963" y="264837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8392173" y="1749966"/>
            <a:ext cx="425673" cy="579483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>
            <a:off x="-1365198" y="-124864"/>
            <a:ext cx="6330525" cy="3408950"/>
          </a:xfrm>
          <a:custGeom>
            <a:avLst/>
            <a:gdLst/>
            <a:ahLst/>
            <a:cxnLst/>
            <a:rect l="l" t="t" r="r" b="b"/>
            <a:pathLst>
              <a:path w="253221" h="136358" extrusionOk="0">
                <a:moveTo>
                  <a:pt x="250996" y="3705"/>
                </a:moveTo>
                <a:cubicBezTo>
                  <a:pt x="268195" y="6876"/>
                  <a:pt x="179353" y="14885"/>
                  <a:pt x="167475" y="21764"/>
                </a:cubicBezTo>
                <a:cubicBezTo>
                  <a:pt x="155597" y="28644"/>
                  <a:pt x="192628" y="38533"/>
                  <a:pt x="179729" y="44982"/>
                </a:cubicBezTo>
                <a:cubicBezTo>
                  <a:pt x="166830" y="51432"/>
                  <a:pt x="109052" y="46595"/>
                  <a:pt x="90080" y="60461"/>
                </a:cubicBezTo>
                <a:cubicBezTo>
                  <a:pt x="71108" y="74328"/>
                  <a:pt x="80460" y="117916"/>
                  <a:pt x="65895" y="128181"/>
                </a:cubicBezTo>
                <a:cubicBezTo>
                  <a:pt x="51330" y="138447"/>
                  <a:pt x="10805" y="141510"/>
                  <a:pt x="2689" y="122054"/>
                </a:cubicBezTo>
                <a:cubicBezTo>
                  <a:pt x="-5427" y="102598"/>
                  <a:pt x="6936" y="31331"/>
                  <a:pt x="17201" y="11445"/>
                </a:cubicBezTo>
                <a:cubicBezTo>
                  <a:pt x="27467" y="-8441"/>
                  <a:pt x="25316" y="4028"/>
                  <a:pt x="64282" y="2738"/>
                </a:cubicBezTo>
                <a:cubicBezTo>
                  <a:pt x="103248" y="1448"/>
                  <a:pt x="233797" y="534"/>
                  <a:pt x="250996" y="3705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126" name="Google Shape;126;p9"/>
          <p:cNvSpPr/>
          <p:nvPr/>
        </p:nvSpPr>
        <p:spPr>
          <a:xfrm>
            <a:off x="5159649" y="1361486"/>
            <a:ext cx="5284550" cy="4128525"/>
          </a:xfrm>
          <a:custGeom>
            <a:avLst/>
            <a:gdLst/>
            <a:ahLst/>
            <a:cxnLst/>
            <a:rect l="l" t="t" r="r" b="b"/>
            <a:pathLst>
              <a:path w="211382" h="165141" extrusionOk="0">
                <a:moveTo>
                  <a:pt x="181231" y="2942"/>
                </a:moveTo>
                <a:cubicBezTo>
                  <a:pt x="174190" y="-13558"/>
                  <a:pt x="171180" y="44702"/>
                  <a:pt x="158657" y="53248"/>
                </a:cubicBezTo>
                <a:cubicBezTo>
                  <a:pt x="146134" y="61794"/>
                  <a:pt x="118402" y="43521"/>
                  <a:pt x="106094" y="54216"/>
                </a:cubicBezTo>
                <a:cubicBezTo>
                  <a:pt x="93786" y="64912"/>
                  <a:pt x="102009" y="100921"/>
                  <a:pt x="84810" y="117421"/>
                </a:cubicBezTo>
                <a:cubicBezTo>
                  <a:pt x="67611" y="133921"/>
                  <a:pt x="-16448" y="147412"/>
                  <a:pt x="2901" y="153216"/>
                </a:cubicBezTo>
                <a:cubicBezTo>
                  <a:pt x="22250" y="159021"/>
                  <a:pt x="171180" y="177294"/>
                  <a:pt x="200902" y="152248"/>
                </a:cubicBezTo>
                <a:cubicBezTo>
                  <a:pt x="230624" y="127202"/>
                  <a:pt x="188272" y="19442"/>
                  <a:pt x="181231" y="2942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1813175" y="1666063"/>
            <a:ext cx="5517600" cy="13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2350200" y="2980338"/>
            <a:ext cx="4443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 flipH="1">
            <a:off x="6951899" y="4249132"/>
            <a:ext cx="497809" cy="523632"/>
            <a:chOff x="2045050" y="1532375"/>
            <a:chExt cx="1243900" cy="1308425"/>
          </a:xfrm>
        </p:grpSpPr>
        <p:sp>
          <p:nvSpPr>
            <p:cNvPr id="130" name="Google Shape;130;p9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/>
          <p:nvPr/>
        </p:nvSpPr>
        <p:spPr>
          <a:xfrm flipH="1">
            <a:off x="7820287" y="3741575"/>
            <a:ext cx="1092600" cy="116407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 rot="-554225" flipH="1">
            <a:off x="8276009" y="2785640"/>
            <a:ext cx="583412" cy="713301"/>
            <a:chOff x="327750" y="873425"/>
            <a:chExt cx="1213075" cy="1483150"/>
          </a:xfrm>
        </p:grpSpPr>
        <p:sp>
          <p:nvSpPr>
            <p:cNvPr id="136" name="Google Shape;136;p9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9"/>
          <p:cNvSpPr/>
          <p:nvPr/>
        </p:nvSpPr>
        <p:spPr>
          <a:xfrm rot="2700000" flipH="1">
            <a:off x="803855" y="267433"/>
            <a:ext cx="1317594" cy="1793686"/>
          </a:xfrm>
          <a:custGeom>
            <a:avLst/>
            <a:gdLst/>
            <a:ahLst/>
            <a:cxnLst/>
            <a:rect l="l" t="t" r="r" b="b"/>
            <a:pathLst>
              <a:path w="56474" h="76880" extrusionOk="0">
                <a:moveTo>
                  <a:pt x="43054" y="5811"/>
                </a:moveTo>
                <a:cubicBezTo>
                  <a:pt x="43482" y="5811"/>
                  <a:pt x="43852" y="5886"/>
                  <a:pt x="44147" y="6013"/>
                </a:cubicBezTo>
                <a:cubicBezTo>
                  <a:pt x="48477" y="7913"/>
                  <a:pt x="48826" y="27726"/>
                  <a:pt x="33192" y="43133"/>
                </a:cubicBezTo>
                <a:lnTo>
                  <a:pt x="33192" y="43133"/>
                </a:lnTo>
                <a:cubicBezTo>
                  <a:pt x="32080" y="36700"/>
                  <a:pt x="31544" y="30338"/>
                  <a:pt x="32269" y="25063"/>
                </a:cubicBezTo>
                <a:cubicBezTo>
                  <a:pt x="34327" y="9479"/>
                  <a:pt x="40072" y="5811"/>
                  <a:pt x="43054" y="5811"/>
                </a:cubicBezTo>
                <a:close/>
                <a:moveTo>
                  <a:pt x="43670" y="1"/>
                </a:moveTo>
                <a:cubicBezTo>
                  <a:pt x="35871" y="1"/>
                  <a:pt x="24935" y="8881"/>
                  <a:pt x="23417" y="33579"/>
                </a:cubicBezTo>
                <a:cubicBezTo>
                  <a:pt x="23004" y="39877"/>
                  <a:pt x="23119" y="45762"/>
                  <a:pt x="23571" y="50999"/>
                </a:cubicBezTo>
                <a:lnTo>
                  <a:pt x="23571" y="50999"/>
                </a:lnTo>
                <a:cubicBezTo>
                  <a:pt x="9269" y="61187"/>
                  <a:pt x="206" y="61750"/>
                  <a:pt x="108" y="62826"/>
                </a:cubicBezTo>
                <a:cubicBezTo>
                  <a:pt x="0" y="66070"/>
                  <a:pt x="5422" y="69001"/>
                  <a:pt x="7413" y="69001"/>
                </a:cubicBezTo>
                <a:cubicBezTo>
                  <a:pt x="7486" y="69001"/>
                  <a:pt x="7553" y="68997"/>
                  <a:pt x="7616" y="68990"/>
                </a:cubicBezTo>
                <a:cubicBezTo>
                  <a:pt x="9253" y="68836"/>
                  <a:pt x="16587" y="65531"/>
                  <a:pt x="24790" y="60118"/>
                </a:cubicBezTo>
                <a:lnTo>
                  <a:pt x="24790" y="60118"/>
                </a:lnTo>
                <a:cubicBezTo>
                  <a:pt x="26092" y="67121"/>
                  <a:pt x="27961" y="72022"/>
                  <a:pt x="29580" y="73808"/>
                </a:cubicBezTo>
                <a:cubicBezTo>
                  <a:pt x="30858" y="75269"/>
                  <a:pt x="38016" y="76879"/>
                  <a:pt x="40682" y="76879"/>
                </a:cubicBezTo>
                <a:cubicBezTo>
                  <a:pt x="41288" y="76879"/>
                  <a:pt x="41661" y="76796"/>
                  <a:pt x="41682" y="76610"/>
                </a:cubicBezTo>
                <a:cubicBezTo>
                  <a:pt x="41809" y="74839"/>
                  <a:pt x="38011" y="64365"/>
                  <a:pt x="35120" y="52352"/>
                </a:cubicBezTo>
                <a:lnTo>
                  <a:pt x="35120" y="52352"/>
                </a:lnTo>
                <a:cubicBezTo>
                  <a:pt x="41393" y="46938"/>
                  <a:pt x="46982" y="40518"/>
                  <a:pt x="49638" y="33579"/>
                </a:cubicBezTo>
                <a:cubicBezTo>
                  <a:pt x="56474" y="15650"/>
                  <a:pt x="53784" y="2315"/>
                  <a:pt x="46052" y="298"/>
                </a:cubicBezTo>
                <a:cubicBezTo>
                  <a:pt x="45305" y="103"/>
                  <a:pt x="44506" y="1"/>
                  <a:pt x="43670" y="1"/>
                </a:cubicBezTo>
                <a:close/>
              </a:path>
            </a:pathLst>
          </a:custGeom>
          <a:solidFill>
            <a:srgbClr val="D9B2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9"/>
          <p:cNvGrpSpPr/>
          <p:nvPr/>
        </p:nvGrpSpPr>
        <p:grpSpPr>
          <a:xfrm rot="-2048166" flipH="1">
            <a:off x="306309" y="322722"/>
            <a:ext cx="583450" cy="713347"/>
            <a:chOff x="327750" y="873425"/>
            <a:chExt cx="1213075" cy="1483150"/>
          </a:xfrm>
        </p:grpSpPr>
        <p:sp>
          <p:nvSpPr>
            <p:cNvPr id="140" name="Google Shape;140;p9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rgbClr val="D9B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9"/>
          <p:cNvSpPr/>
          <p:nvPr/>
        </p:nvSpPr>
        <p:spPr>
          <a:xfrm rot="-154863" flipH="1">
            <a:off x="291117" y="2019548"/>
            <a:ext cx="497777" cy="367022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/>
          <p:nvPr/>
        </p:nvSpPr>
        <p:spPr>
          <a:xfrm>
            <a:off x="-1218361" y="-118330"/>
            <a:ext cx="3606775" cy="2839000"/>
          </a:xfrm>
          <a:custGeom>
            <a:avLst/>
            <a:gdLst/>
            <a:ahLst/>
            <a:cxnLst/>
            <a:rect l="l" t="t" r="r" b="b"/>
            <a:pathLst>
              <a:path w="144271" h="113560" extrusionOk="0">
                <a:moveTo>
                  <a:pt x="143220" y="2798"/>
                </a:moveTo>
                <a:cubicBezTo>
                  <a:pt x="151658" y="6614"/>
                  <a:pt x="103394" y="16288"/>
                  <a:pt x="96783" y="24404"/>
                </a:cubicBezTo>
                <a:cubicBezTo>
                  <a:pt x="90172" y="32520"/>
                  <a:pt x="106887" y="38701"/>
                  <a:pt x="103555" y="51492"/>
                </a:cubicBezTo>
                <a:cubicBezTo>
                  <a:pt x="100223" y="64284"/>
                  <a:pt x="93235" y="92016"/>
                  <a:pt x="76789" y="101153"/>
                </a:cubicBezTo>
                <a:cubicBezTo>
                  <a:pt x="60343" y="110290"/>
                  <a:pt x="15841" y="120878"/>
                  <a:pt x="4877" y="106313"/>
                </a:cubicBezTo>
                <a:cubicBezTo>
                  <a:pt x="-6087" y="91748"/>
                  <a:pt x="4125" y="31230"/>
                  <a:pt x="11004" y="13762"/>
                </a:cubicBezTo>
                <a:cubicBezTo>
                  <a:pt x="17884" y="-3705"/>
                  <a:pt x="24118" y="3335"/>
                  <a:pt x="46154" y="1508"/>
                </a:cubicBezTo>
                <a:cubicBezTo>
                  <a:pt x="68190" y="-319"/>
                  <a:pt x="134782" y="-1018"/>
                  <a:pt x="143220" y="2798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180" name="Google Shape;180;p13"/>
          <p:cNvSpPr/>
          <p:nvPr/>
        </p:nvSpPr>
        <p:spPr>
          <a:xfrm>
            <a:off x="7633115" y="1578684"/>
            <a:ext cx="2177100" cy="3897300"/>
          </a:xfrm>
          <a:custGeom>
            <a:avLst/>
            <a:gdLst/>
            <a:ahLst/>
            <a:cxnLst/>
            <a:rect l="l" t="t" r="r" b="b"/>
            <a:pathLst>
              <a:path w="87084" h="155892" extrusionOk="0">
                <a:moveTo>
                  <a:pt x="76487" y="4573"/>
                </a:moveTo>
                <a:cubicBezTo>
                  <a:pt x="67780" y="-13002"/>
                  <a:pt x="33759" y="25158"/>
                  <a:pt x="29406" y="37788"/>
                </a:cubicBezTo>
                <a:cubicBezTo>
                  <a:pt x="25053" y="50418"/>
                  <a:pt x="54667" y="65575"/>
                  <a:pt x="50367" y="80355"/>
                </a:cubicBezTo>
                <a:cubicBezTo>
                  <a:pt x="46067" y="95135"/>
                  <a:pt x="10003" y="115290"/>
                  <a:pt x="3607" y="126469"/>
                </a:cubicBezTo>
                <a:cubicBezTo>
                  <a:pt x="-2789" y="137648"/>
                  <a:pt x="-1015" y="144635"/>
                  <a:pt x="11992" y="147430"/>
                </a:cubicBezTo>
                <a:cubicBezTo>
                  <a:pt x="24999" y="150225"/>
                  <a:pt x="70898" y="167048"/>
                  <a:pt x="81647" y="143238"/>
                </a:cubicBezTo>
                <a:cubicBezTo>
                  <a:pt x="92396" y="119429"/>
                  <a:pt x="85194" y="22148"/>
                  <a:pt x="76487" y="4573"/>
                </a:cubicBezTo>
                <a:close/>
              </a:path>
            </a:pathLst>
          </a:custGeom>
          <a:solidFill>
            <a:srgbClr val="FFFFFF">
              <a:alpha val="11110"/>
            </a:srgbClr>
          </a:solidFill>
          <a:ln>
            <a:noFill/>
          </a:ln>
        </p:spPr>
      </p:sp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2055800" y="379075"/>
            <a:ext cx="498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"/>
          </p:nvPr>
        </p:nvSpPr>
        <p:spPr>
          <a:xfrm>
            <a:off x="4914075" y="197420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2"/>
          </p:nvPr>
        </p:nvSpPr>
        <p:spPr>
          <a:xfrm>
            <a:off x="5113363" y="2279363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3"/>
          </p:nvPr>
        </p:nvSpPr>
        <p:spPr>
          <a:xfrm>
            <a:off x="1345188" y="197420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4"/>
          </p:nvPr>
        </p:nvSpPr>
        <p:spPr>
          <a:xfrm>
            <a:off x="1544588" y="2279363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5"/>
          </p:nvPr>
        </p:nvSpPr>
        <p:spPr>
          <a:xfrm>
            <a:off x="4914075" y="3736152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6"/>
          </p:nvPr>
        </p:nvSpPr>
        <p:spPr>
          <a:xfrm>
            <a:off x="5113363" y="40413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7"/>
          </p:nvPr>
        </p:nvSpPr>
        <p:spPr>
          <a:xfrm>
            <a:off x="1345188" y="37361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500"/>
              <a:buFont typeface="Leckerli One"/>
              <a:buNone/>
              <a:defRPr sz="2500" b="1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8"/>
          </p:nvPr>
        </p:nvSpPr>
        <p:spPr>
          <a:xfrm>
            <a:off x="1544588" y="40413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9" hasCustomPrompt="1"/>
          </p:nvPr>
        </p:nvSpPr>
        <p:spPr>
          <a:xfrm>
            <a:off x="2267950" y="13211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36838" y="13211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14" hasCustomPrompt="1"/>
          </p:nvPr>
        </p:nvSpPr>
        <p:spPr>
          <a:xfrm>
            <a:off x="2267950" y="308127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836838" y="308127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/>
          <p:nvPr/>
        </p:nvSpPr>
        <p:spPr>
          <a:xfrm rot="-1384392">
            <a:off x="8301107" y="3985303"/>
            <a:ext cx="497787" cy="924877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 rot="10800000">
            <a:off x="8478350" y="2757266"/>
            <a:ext cx="380174" cy="859511"/>
            <a:chOff x="3616900" y="2711975"/>
            <a:chExt cx="745000" cy="1684325"/>
          </a:xfrm>
        </p:grpSpPr>
        <p:sp>
          <p:nvSpPr>
            <p:cNvPr id="196" name="Google Shape;196;p13"/>
            <p:cNvSpPr/>
            <p:nvPr/>
          </p:nvSpPr>
          <p:spPr>
            <a:xfrm>
              <a:off x="3616900" y="4119100"/>
              <a:ext cx="360875" cy="277200"/>
            </a:xfrm>
            <a:custGeom>
              <a:avLst/>
              <a:gdLst/>
              <a:ahLst/>
              <a:cxnLst/>
              <a:rect l="l" t="t" r="r" b="b"/>
              <a:pathLst>
                <a:path w="14435" h="11088" extrusionOk="0">
                  <a:moveTo>
                    <a:pt x="7413" y="1"/>
                  </a:moveTo>
                  <a:cubicBezTo>
                    <a:pt x="4369" y="1"/>
                    <a:pt x="1005" y="1607"/>
                    <a:pt x="552" y="5229"/>
                  </a:cubicBezTo>
                  <a:cubicBezTo>
                    <a:pt x="1" y="9364"/>
                    <a:pt x="2482" y="11087"/>
                    <a:pt x="5355" y="11087"/>
                  </a:cubicBezTo>
                  <a:cubicBezTo>
                    <a:pt x="9489" y="11087"/>
                    <a:pt x="14434" y="7518"/>
                    <a:pt x="12318" y="2427"/>
                  </a:cubicBezTo>
                  <a:cubicBezTo>
                    <a:pt x="11702" y="863"/>
                    <a:pt x="9643" y="1"/>
                    <a:pt x="7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3744125" y="2711975"/>
              <a:ext cx="617775" cy="1165350"/>
            </a:xfrm>
            <a:custGeom>
              <a:avLst/>
              <a:gdLst/>
              <a:ahLst/>
              <a:cxnLst/>
              <a:rect l="l" t="t" r="r" b="b"/>
              <a:pathLst>
                <a:path w="24711" h="46614" extrusionOk="0">
                  <a:moveTo>
                    <a:pt x="17902" y="0"/>
                  </a:moveTo>
                  <a:cubicBezTo>
                    <a:pt x="14230" y="0"/>
                    <a:pt x="9132" y="2659"/>
                    <a:pt x="6333" y="10527"/>
                  </a:cubicBezTo>
                  <a:cubicBezTo>
                    <a:pt x="3845" y="17557"/>
                    <a:pt x="1" y="46614"/>
                    <a:pt x="4371" y="46614"/>
                  </a:cubicBezTo>
                  <a:cubicBezTo>
                    <a:pt x="4528" y="46614"/>
                    <a:pt x="4697" y="46576"/>
                    <a:pt x="4876" y="46498"/>
                  </a:cubicBezTo>
                  <a:cubicBezTo>
                    <a:pt x="7902" y="45153"/>
                    <a:pt x="24711" y="5484"/>
                    <a:pt x="21797" y="1562"/>
                  </a:cubicBezTo>
                  <a:cubicBezTo>
                    <a:pt x="21105" y="616"/>
                    <a:pt x="19669" y="0"/>
                    <a:pt x="17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3"/>
          <p:cNvSpPr/>
          <p:nvPr/>
        </p:nvSpPr>
        <p:spPr>
          <a:xfrm>
            <a:off x="8858513" y="37915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3"/>
          <p:cNvGrpSpPr/>
          <p:nvPr/>
        </p:nvGrpSpPr>
        <p:grpSpPr>
          <a:xfrm rot="-412782" flipH="1">
            <a:off x="329210" y="217031"/>
            <a:ext cx="702821" cy="859295"/>
            <a:chOff x="327750" y="873425"/>
            <a:chExt cx="1213075" cy="1483150"/>
          </a:xfrm>
        </p:grpSpPr>
        <p:sp>
          <p:nvSpPr>
            <p:cNvPr id="200" name="Google Shape;200;p13"/>
            <p:cNvSpPr/>
            <p:nvPr/>
          </p:nvSpPr>
          <p:spPr>
            <a:xfrm>
              <a:off x="1151600" y="873425"/>
              <a:ext cx="389225" cy="1401100"/>
            </a:xfrm>
            <a:custGeom>
              <a:avLst/>
              <a:gdLst/>
              <a:ahLst/>
              <a:cxnLst/>
              <a:rect l="l" t="t" r="r" b="b"/>
              <a:pathLst>
                <a:path w="15569" h="56044" extrusionOk="0">
                  <a:moveTo>
                    <a:pt x="9651" y="1"/>
                  </a:moveTo>
                  <a:cubicBezTo>
                    <a:pt x="5915" y="1"/>
                    <a:pt x="1" y="4888"/>
                    <a:pt x="665" y="16834"/>
                  </a:cubicBezTo>
                  <a:cubicBezTo>
                    <a:pt x="1084" y="25128"/>
                    <a:pt x="8389" y="56044"/>
                    <a:pt x="12443" y="56044"/>
                  </a:cubicBezTo>
                  <a:cubicBezTo>
                    <a:pt x="12716" y="56044"/>
                    <a:pt x="12975" y="55903"/>
                    <a:pt x="13215" y="55606"/>
                  </a:cubicBezTo>
                  <a:cubicBezTo>
                    <a:pt x="15568" y="52805"/>
                    <a:pt x="15568" y="3275"/>
                    <a:pt x="11422" y="473"/>
                  </a:cubicBezTo>
                  <a:cubicBezTo>
                    <a:pt x="10939" y="163"/>
                    <a:pt x="10331" y="1"/>
                    <a:pt x="9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27750" y="1558425"/>
              <a:ext cx="1012150" cy="798150"/>
            </a:xfrm>
            <a:custGeom>
              <a:avLst/>
              <a:gdLst/>
              <a:ahLst/>
              <a:cxnLst/>
              <a:rect l="l" t="t" r="r" b="b"/>
              <a:pathLst>
                <a:path w="40486" h="31926" extrusionOk="0">
                  <a:moveTo>
                    <a:pt x="7557" y="1"/>
                  </a:moveTo>
                  <a:cubicBezTo>
                    <a:pt x="5588" y="1"/>
                    <a:pt x="3811" y="769"/>
                    <a:pt x="2354" y="2545"/>
                  </a:cubicBezTo>
                  <a:cubicBezTo>
                    <a:pt x="1" y="5346"/>
                    <a:pt x="7061" y="12182"/>
                    <a:pt x="15689" y="17561"/>
                  </a:cubicBezTo>
                  <a:cubicBezTo>
                    <a:pt x="28276" y="25373"/>
                    <a:pt x="31617" y="31925"/>
                    <a:pt x="34665" y="31925"/>
                  </a:cubicBezTo>
                  <a:cubicBezTo>
                    <a:pt x="34765" y="31925"/>
                    <a:pt x="34864" y="31918"/>
                    <a:pt x="34963" y="31904"/>
                  </a:cubicBezTo>
                  <a:cubicBezTo>
                    <a:pt x="40486" y="31323"/>
                    <a:pt x="20125" y="1"/>
                    <a:pt x="7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3"/>
          <p:cNvGrpSpPr/>
          <p:nvPr/>
        </p:nvGrpSpPr>
        <p:grpSpPr>
          <a:xfrm>
            <a:off x="237441" y="1272688"/>
            <a:ext cx="529279" cy="556735"/>
            <a:chOff x="2045050" y="1532375"/>
            <a:chExt cx="1243900" cy="1308425"/>
          </a:xfrm>
        </p:grpSpPr>
        <p:sp>
          <p:nvSpPr>
            <p:cNvPr id="203" name="Google Shape;203;p13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3"/>
          <p:cNvSpPr/>
          <p:nvPr/>
        </p:nvSpPr>
        <p:spPr>
          <a:xfrm>
            <a:off x="766713" y="24587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79075"/>
            <a:ext cx="8016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ckerli One"/>
              <a:buNone/>
              <a:defRPr sz="3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16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69" r:id="rId16"/>
    <p:sldLayoutId id="2147483672" r:id="rId17"/>
    <p:sldLayoutId id="2147483673" r:id="rId18"/>
    <p:sldLayoutId id="214748367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9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microsoft.com/office/2007/relationships/hdphoto" Target="../media/hdphoto13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7.wdp"/><Relationship Id="rId5" Type="http://schemas.openxmlformats.org/officeDocument/2006/relationships/image" Target="../media/image21.png"/><Relationship Id="rId4" Type="http://schemas.microsoft.com/office/2007/relationships/hdphoto" Target="../media/hdphoto16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19.wdp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1.wdp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3.wdp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25.wdp"/><Relationship Id="rId3" Type="http://schemas.openxmlformats.org/officeDocument/2006/relationships/image" Target="../media/image28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4.wdp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26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xfrm>
            <a:off x="1691680" y="267494"/>
            <a:ext cx="8016600" cy="29523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 smtClean="0"/>
              <a:t>Breast cancer prediction</a:t>
            </a:r>
            <a:endParaRPr sz="7200" dirty="0"/>
          </a:p>
        </p:txBody>
      </p:sp>
      <p:sp>
        <p:nvSpPr>
          <p:cNvPr id="608" name="Google Shape;608;p33"/>
          <p:cNvSpPr txBox="1">
            <a:spLocks noGrp="1"/>
          </p:cNvSpPr>
          <p:nvPr>
            <p:ph type="subTitle" idx="4294967295"/>
          </p:nvPr>
        </p:nvSpPr>
        <p:spPr>
          <a:xfrm>
            <a:off x="1763688" y="3291830"/>
            <a:ext cx="480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 smtClean="0"/>
              <a:t>Using Support Vector </a:t>
            </a:r>
            <a:r>
              <a:rPr lang="sr-Latn-RS" sz="1800" dirty="0"/>
              <a:t>M</a:t>
            </a:r>
            <a:r>
              <a:rPr lang="sr-Latn-RS" sz="1800" dirty="0" smtClean="0"/>
              <a:t>achines (SVM)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83" t="6685" r="7760" b="-2227"/>
          <a:stretch/>
        </p:blipFill>
        <p:spPr>
          <a:xfrm>
            <a:off x="0" y="0"/>
            <a:ext cx="7239000" cy="4133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36" y="4259818"/>
            <a:ext cx="692850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Fractal dimension mean </a:t>
            </a:r>
            <a:r>
              <a:rPr lang="en-US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least correlated with the </a:t>
            </a:r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diagnosis variable</a:t>
            </a:r>
            <a:r>
              <a:rPr lang="en-US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All other mean features have a significant correlation with </a:t>
            </a:r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the diagnosis variable.</a:t>
            </a:r>
            <a:endParaRPr lang="en-US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62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54" t="7156" r="7994"/>
          <a:stretch/>
        </p:blipFill>
        <p:spPr>
          <a:xfrm>
            <a:off x="0" y="0"/>
            <a:ext cx="7086600" cy="3965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095750"/>
            <a:ext cx="685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texture se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smoothness se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symmetry se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, and </a:t>
            </a: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fractal dimension se </a:t>
            </a:r>
            <a:r>
              <a:rPr lang="en-US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are least correlated with the </a:t>
            </a:r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diagnosis variable</a:t>
            </a:r>
            <a:r>
              <a:rPr lang="en-US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All other squared error features have a significant correlation with the </a:t>
            </a:r>
            <a:r>
              <a:rPr lang="en-US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diagnosis variable</a:t>
            </a:r>
            <a:r>
              <a:rPr lang="en-US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4350"/>
            <a:ext cx="4672200" cy="497100"/>
          </a:xfrm>
        </p:spPr>
        <p:txBody>
          <a:bodyPr/>
          <a:lstStyle/>
          <a:p>
            <a:pPr algn="l"/>
            <a:r>
              <a:rPr lang="en-US" dirty="0"/>
              <a:t>All worst features have a significant correlation with the </a:t>
            </a:r>
            <a:r>
              <a:rPr lang="sr-Latn-RS" dirty="0" smtClean="0"/>
              <a:t>diagnosis </a:t>
            </a:r>
            <a:r>
              <a:rPr lang="en-US" dirty="0" smtClean="0"/>
              <a:t>variable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54" t="6685" r="8347"/>
          <a:stretch/>
        </p:blipFill>
        <p:spPr>
          <a:xfrm>
            <a:off x="0" y="-13671"/>
            <a:ext cx="7239000" cy="40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4" r="2173"/>
          <a:stretch/>
        </p:blipFill>
        <p:spPr>
          <a:xfrm>
            <a:off x="10758" y="0"/>
            <a:ext cx="51313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508104" y="123478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Mean features vs.</a:t>
            </a:r>
          </a:p>
          <a:p>
            <a:pPr algn="just"/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Diagnosis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"/>
            <a:ext cx="5196985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8104" y="123478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Squared error features vs.</a:t>
            </a:r>
          </a:p>
          <a:p>
            <a:pPr algn="just"/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Diagnosis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"/>
            <a:ext cx="5161298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8104" y="123478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Worst features vs.</a:t>
            </a:r>
          </a:p>
          <a:p>
            <a:pPr algn="just"/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Diagnosis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61"/>
          <a:stretch/>
        </p:blipFill>
        <p:spPr>
          <a:xfrm>
            <a:off x="-8400" y="29501"/>
            <a:ext cx="5128569" cy="504260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48" name="Google Shape;648;p37"/>
          <p:cNvSpPr/>
          <p:nvPr/>
        </p:nvSpPr>
        <p:spPr>
          <a:xfrm rot="547120">
            <a:off x="7939324" y="2734192"/>
            <a:ext cx="497745" cy="366998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71734" y="351601"/>
            <a:ext cx="177237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Pairplot of 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mean fetures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20169" y="877065"/>
            <a:ext cx="351565" cy="34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38546" y="316542"/>
            <a:ext cx="32906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Almost perfectly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linear patterns between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radius, perimeter, and area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attributes </a:t>
            </a:r>
            <a:r>
              <a:rPr lang="sr-Latn-RS" dirty="0">
                <a:latin typeface="Open Sans" charset="0"/>
                <a:ea typeface="Open Sans" charset="0"/>
                <a:cs typeface="Open Sans" charset="0"/>
              </a:rPr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concavity, concave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points, and compactness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8047" y="923675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8047" y="1427731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15616" y="1427731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27792" y="3397680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1848" y="3397680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6" r="5543"/>
          <a:stretch/>
        </p:blipFill>
        <p:spPr>
          <a:xfrm>
            <a:off x="0" y="67769"/>
            <a:ext cx="5056094" cy="50017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484721" y="164980"/>
            <a:ext cx="1742807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Pairplot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of</a:t>
            </a:r>
          </a:p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squared error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 features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56094" y="910811"/>
            <a:ext cx="428628" cy="40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32971" y="511060"/>
            <a:ext cx="32906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Almost perfectly linear patterns between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radius, perimeter, and area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attributes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512" y="1427731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512" y="923675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97876" y="1427731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5" t="2675" r="4941"/>
          <a:stretch/>
        </p:blipFill>
        <p:spPr>
          <a:xfrm>
            <a:off x="-1" y="64596"/>
            <a:ext cx="5074359" cy="500594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39092" y="251947"/>
            <a:ext cx="171151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Pairplot of 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worst features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90368" y="775166"/>
            <a:ext cx="448724" cy="50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19672" y="321499"/>
            <a:ext cx="3290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Almost perfectly linear patterns between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radius, perimeter, and area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attributes 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concavity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concave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points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, and compactness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" name="Oval 1"/>
          <p:cNvSpPr/>
          <p:nvPr/>
        </p:nvSpPr>
        <p:spPr>
          <a:xfrm>
            <a:off x="138776" y="915566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040" y="1427731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15616" y="1419622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37178" y="3435846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1840" y="3433742"/>
            <a:ext cx="504056" cy="504056"/>
          </a:xfrm>
          <a:prstGeom prst="ellipse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/>
          <p:nvPr/>
        </p:nvSpPr>
        <p:spPr>
          <a:xfrm>
            <a:off x="2267525" y="1719025"/>
            <a:ext cx="1040100" cy="104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0"/>
          <p:cNvSpPr/>
          <p:nvPr/>
        </p:nvSpPr>
        <p:spPr>
          <a:xfrm>
            <a:off x="5836400" y="1719025"/>
            <a:ext cx="1040100" cy="104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90" name="Google Shape;690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grpSp>
        <p:nvGrpSpPr>
          <p:cNvPr id="692" name="Google Shape;692;p40"/>
          <p:cNvGrpSpPr/>
          <p:nvPr/>
        </p:nvGrpSpPr>
        <p:grpSpPr>
          <a:xfrm>
            <a:off x="2564786" y="1998865"/>
            <a:ext cx="445578" cy="480433"/>
            <a:chOff x="-28461325" y="2701925"/>
            <a:chExt cx="272525" cy="293825"/>
          </a:xfrm>
        </p:grpSpPr>
        <p:sp>
          <p:nvSpPr>
            <p:cNvPr id="693" name="Google Shape;693;p40"/>
            <p:cNvSpPr/>
            <p:nvPr/>
          </p:nvSpPr>
          <p:spPr>
            <a:xfrm>
              <a:off x="-28427475" y="2789200"/>
              <a:ext cx="54375" cy="80525"/>
            </a:xfrm>
            <a:custGeom>
              <a:avLst/>
              <a:gdLst/>
              <a:ahLst/>
              <a:cxnLst/>
              <a:rect l="l" t="t" r="r" b="b"/>
              <a:pathLst>
                <a:path w="2175" h="3221" extrusionOk="0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-28362875" y="2824025"/>
              <a:ext cx="124475" cy="103200"/>
            </a:xfrm>
            <a:custGeom>
              <a:avLst/>
              <a:gdLst/>
              <a:ahLst/>
              <a:cxnLst/>
              <a:rect l="l" t="t" r="r" b="b"/>
              <a:pathLst>
                <a:path w="4979" h="4128" extrusionOk="0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-28461325" y="2701925"/>
              <a:ext cx="272525" cy="293825"/>
            </a:xfrm>
            <a:custGeom>
              <a:avLst/>
              <a:gdLst/>
              <a:ahLst/>
              <a:cxnLst/>
              <a:rect l="l" t="t" r="r" b="b"/>
              <a:pathLst>
                <a:path w="10901" h="11753" extrusionOk="0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6133583" y="1986644"/>
            <a:ext cx="445579" cy="504868"/>
            <a:chOff x="-27710725" y="1959200"/>
            <a:chExt cx="260725" cy="295400"/>
          </a:xfrm>
        </p:grpSpPr>
        <p:sp>
          <p:nvSpPr>
            <p:cNvPr id="697" name="Google Shape;697;p40"/>
            <p:cNvSpPr/>
            <p:nvPr/>
          </p:nvSpPr>
          <p:spPr>
            <a:xfrm>
              <a:off x="-27710725" y="1959200"/>
              <a:ext cx="260725" cy="295400"/>
            </a:xfrm>
            <a:custGeom>
              <a:avLst/>
              <a:gdLst/>
              <a:ahLst/>
              <a:cxnLst/>
              <a:rect l="l" t="t" r="r" b="b"/>
              <a:pathLst>
                <a:path w="10429" h="11816" extrusionOk="0">
                  <a:moveTo>
                    <a:pt x="1072" y="3561"/>
                  </a:moveTo>
                  <a:cubicBezTo>
                    <a:pt x="1261" y="3561"/>
                    <a:pt x="1418" y="3718"/>
                    <a:pt x="1418" y="3907"/>
                  </a:cubicBezTo>
                  <a:lnTo>
                    <a:pt x="1418" y="4916"/>
                  </a:lnTo>
                  <a:lnTo>
                    <a:pt x="694" y="4916"/>
                  </a:lnTo>
                  <a:lnTo>
                    <a:pt x="694" y="3907"/>
                  </a:lnTo>
                  <a:cubicBezTo>
                    <a:pt x="694" y="3718"/>
                    <a:pt x="851" y="3561"/>
                    <a:pt x="1072" y="3561"/>
                  </a:cubicBezTo>
                  <a:close/>
                  <a:moveTo>
                    <a:pt x="5230" y="3561"/>
                  </a:moveTo>
                  <a:cubicBezTo>
                    <a:pt x="5419" y="3561"/>
                    <a:pt x="5577" y="3718"/>
                    <a:pt x="5577" y="3907"/>
                  </a:cubicBezTo>
                  <a:lnTo>
                    <a:pt x="5577" y="4916"/>
                  </a:lnTo>
                  <a:lnTo>
                    <a:pt x="4884" y="4916"/>
                  </a:lnTo>
                  <a:lnTo>
                    <a:pt x="4884" y="3907"/>
                  </a:lnTo>
                  <a:cubicBezTo>
                    <a:pt x="4884" y="3718"/>
                    <a:pt x="5041" y="3561"/>
                    <a:pt x="5230" y="3561"/>
                  </a:cubicBezTo>
                  <a:close/>
                  <a:moveTo>
                    <a:pt x="8696" y="4348"/>
                  </a:moveTo>
                  <a:cubicBezTo>
                    <a:pt x="9294" y="4348"/>
                    <a:pt x="9736" y="4821"/>
                    <a:pt x="9736" y="5357"/>
                  </a:cubicBezTo>
                  <a:cubicBezTo>
                    <a:pt x="9736" y="5924"/>
                    <a:pt x="9263" y="6396"/>
                    <a:pt x="8696" y="6396"/>
                  </a:cubicBezTo>
                  <a:cubicBezTo>
                    <a:pt x="8097" y="6396"/>
                    <a:pt x="7688" y="5924"/>
                    <a:pt x="7688" y="5357"/>
                  </a:cubicBezTo>
                  <a:cubicBezTo>
                    <a:pt x="7688" y="4821"/>
                    <a:pt x="8160" y="4348"/>
                    <a:pt x="8696" y="4348"/>
                  </a:cubicBezTo>
                  <a:close/>
                  <a:moveTo>
                    <a:pt x="5482" y="5609"/>
                  </a:moveTo>
                  <a:cubicBezTo>
                    <a:pt x="5388" y="6176"/>
                    <a:pt x="5073" y="6774"/>
                    <a:pt x="4569" y="7121"/>
                  </a:cubicBezTo>
                  <a:cubicBezTo>
                    <a:pt x="4120" y="7475"/>
                    <a:pt x="3582" y="7653"/>
                    <a:pt x="3036" y="7653"/>
                  </a:cubicBezTo>
                  <a:cubicBezTo>
                    <a:pt x="2854" y="7653"/>
                    <a:pt x="2671" y="7633"/>
                    <a:pt x="2489" y="7593"/>
                  </a:cubicBezTo>
                  <a:cubicBezTo>
                    <a:pt x="1639" y="7404"/>
                    <a:pt x="946" y="6617"/>
                    <a:pt x="757" y="5640"/>
                  </a:cubicBezTo>
                  <a:lnTo>
                    <a:pt x="1418" y="5640"/>
                  </a:lnTo>
                  <a:cubicBezTo>
                    <a:pt x="1481" y="5955"/>
                    <a:pt x="1639" y="6270"/>
                    <a:pt x="1891" y="6491"/>
                  </a:cubicBezTo>
                  <a:cubicBezTo>
                    <a:pt x="2206" y="6806"/>
                    <a:pt x="2647" y="7026"/>
                    <a:pt x="3119" y="7026"/>
                  </a:cubicBezTo>
                  <a:cubicBezTo>
                    <a:pt x="3183" y="7026"/>
                    <a:pt x="3309" y="7026"/>
                    <a:pt x="3372" y="6963"/>
                  </a:cubicBezTo>
                  <a:cubicBezTo>
                    <a:pt x="4096" y="6837"/>
                    <a:pt x="4600" y="6302"/>
                    <a:pt x="4758" y="5609"/>
                  </a:cubicBez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725"/>
                  </a:lnTo>
                  <a:lnTo>
                    <a:pt x="1733" y="725"/>
                  </a:lnTo>
                  <a:cubicBezTo>
                    <a:pt x="1135" y="725"/>
                    <a:pt x="694" y="1198"/>
                    <a:pt x="694" y="1734"/>
                  </a:cubicBezTo>
                  <a:lnTo>
                    <a:pt x="694" y="2836"/>
                  </a:lnTo>
                  <a:cubicBezTo>
                    <a:pt x="316" y="2994"/>
                    <a:pt x="1" y="3340"/>
                    <a:pt x="1" y="3813"/>
                  </a:cubicBezTo>
                  <a:lnTo>
                    <a:pt x="1" y="5073"/>
                  </a:lnTo>
                  <a:lnTo>
                    <a:pt x="1" y="5231"/>
                  </a:lnTo>
                  <a:cubicBezTo>
                    <a:pt x="32" y="5924"/>
                    <a:pt x="284" y="6554"/>
                    <a:pt x="662" y="7058"/>
                  </a:cubicBezTo>
                  <a:cubicBezTo>
                    <a:pt x="1103" y="7656"/>
                    <a:pt x="1702" y="8035"/>
                    <a:pt x="2395" y="8224"/>
                  </a:cubicBezTo>
                  <a:cubicBezTo>
                    <a:pt x="2521" y="8287"/>
                    <a:pt x="2678" y="8287"/>
                    <a:pt x="2804" y="8318"/>
                  </a:cubicBezTo>
                  <a:lnTo>
                    <a:pt x="2804" y="8696"/>
                  </a:lnTo>
                  <a:cubicBezTo>
                    <a:pt x="2804" y="10429"/>
                    <a:pt x="4222" y="11815"/>
                    <a:pt x="5892" y="11815"/>
                  </a:cubicBezTo>
                  <a:cubicBezTo>
                    <a:pt x="7625" y="11815"/>
                    <a:pt x="9011" y="10397"/>
                    <a:pt x="9011" y="8696"/>
                  </a:cubicBezTo>
                  <a:lnTo>
                    <a:pt x="9011" y="6932"/>
                  </a:lnTo>
                  <a:cubicBezTo>
                    <a:pt x="9830" y="6837"/>
                    <a:pt x="10429" y="6176"/>
                    <a:pt x="10429" y="5325"/>
                  </a:cubicBezTo>
                  <a:cubicBezTo>
                    <a:pt x="10429" y="4380"/>
                    <a:pt x="9641" y="3592"/>
                    <a:pt x="8696" y="3592"/>
                  </a:cubicBezTo>
                  <a:cubicBezTo>
                    <a:pt x="7751" y="3592"/>
                    <a:pt x="6963" y="4380"/>
                    <a:pt x="6963" y="5325"/>
                  </a:cubicBezTo>
                  <a:cubicBezTo>
                    <a:pt x="6963" y="6144"/>
                    <a:pt x="7562" y="6837"/>
                    <a:pt x="8349" y="7026"/>
                  </a:cubicBezTo>
                  <a:lnTo>
                    <a:pt x="8349" y="8791"/>
                  </a:lnTo>
                  <a:cubicBezTo>
                    <a:pt x="8349" y="10114"/>
                    <a:pt x="7247" y="11216"/>
                    <a:pt x="5892" y="11216"/>
                  </a:cubicBezTo>
                  <a:cubicBezTo>
                    <a:pt x="4569" y="11216"/>
                    <a:pt x="3466" y="10114"/>
                    <a:pt x="3466" y="8791"/>
                  </a:cubicBezTo>
                  <a:lnTo>
                    <a:pt x="3466" y="8350"/>
                  </a:lnTo>
                  <a:cubicBezTo>
                    <a:pt x="4065" y="8287"/>
                    <a:pt x="4600" y="8066"/>
                    <a:pt x="5073" y="7688"/>
                  </a:cubicBezTo>
                  <a:cubicBezTo>
                    <a:pt x="5829" y="7089"/>
                    <a:pt x="6270" y="6176"/>
                    <a:pt x="6270" y="5231"/>
                  </a:cubicBezTo>
                  <a:lnTo>
                    <a:pt x="6270" y="3876"/>
                  </a:lnTo>
                  <a:cubicBezTo>
                    <a:pt x="6270" y="3435"/>
                    <a:pt x="5986" y="3025"/>
                    <a:pt x="5545" y="2868"/>
                  </a:cubicBezTo>
                  <a:lnTo>
                    <a:pt x="5545" y="1765"/>
                  </a:lnTo>
                  <a:cubicBezTo>
                    <a:pt x="5545" y="1198"/>
                    <a:pt x="5073" y="757"/>
                    <a:pt x="4537" y="757"/>
                  </a:cubicBezTo>
                  <a:lnTo>
                    <a:pt x="4159" y="757"/>
                  </a:lnTo>
                  <a:lnTo>
                    <a:pt x="4159" y="410"/>
                  </a:lnTo>
                  <a:cubicBezTo>
                    <a:pt x="4159" y="190"/>
                    <a:pt x="4002" y="32"/>
                    <a:pt x="3813" y="32"/>
                  </a:cubicBezTo>
                  <a:cubicBezTo>
                    <a:pt x="3624" y="32"/>
                    <a:pt x="3466" y="190"/>
                    <a:pt x="3466" y="410"/>
                  </a:cubicBezTo>
                  <a:lnTo>
                    <a:pt x="3466" y="1765"/>
                  </a:lnTo>
                  <a:cubicBezTo>
                    <a:pt x="3466" y="1986"/>
                    <a:pt x="3624" y="2143"/>
                    <a:pt x="3813" y="2143"/>
                  </a:cubicBezTo>
                  <a:cubicBezTo>
                    <a:pt x="4002" y="2143"/>
                    <a:pt x="4159" y="1986"/>
                    <a:pt x="4159" y="1765"/>
                  </a:cubicBezTo>
                  <a:lnTo>
                    <a:pt x="4159" y="1418"/>
                  </a:lnTo>
                  <a:lnTo>
                    <a:pt x="4537" y="1418"/>
                  </a:lnTo>
                  <a:cubicBezTo>
                    <a:pt x="4726" y="1418"/>
                    <a:pt x="4884" y="1576"/>
                    <a:pt x="4884" y="1765"/>
                  </a:cubicBezTo>
                  <a:lnTo>
                    <a:pt x="4884" y="2868"/>
                  </a:lnTo>
                  <a:cubicBezTo>
                    <a:pt x="4474" y="3025"/>
                    <a:pt x="4159" y="3403"/>
                    <a:pt x="4159" y="3876"/>
                  </a:cubicBezTo>
                  <a:lnTo>
                    <a:pt x="4159" y="5168"/>
                  </a:lnTo>
                  <a:cubicBezTo>
                    <a:pt x="4159" y="5703"/>
                    <a:pt x="3813" y="6176"/>
                    <a:pt x="3309" y="6270"/>
                  </a:cubicBezTo>
                  <a:lnTo>
                    <a:pt x="3151" y="6270"/>
                  </a:lnTo>
                  <a:cubicBezTo>
                    <a:pt x="2867" y="6270"/>
                    <a:pt x="2584" y="6144"/>
                    <a:pt x="2395" y="5955"/>
                  </a:cubicBezTo>
                  <a:cubicBezTo>
                    <a:pt x="2206" y="5766"/>
                    <a:pt x="2080" y="5483"/>
                    <a:pt x="2080" y="5199"/>
                  </a:cubicBezTo>
                  <a:lnTo>
                    <a:pt x="2080" y="3813"/>
                  </a:lnTo>
                  <a:cubicBezTo>
                    <a:pt x="2080" y="3403"/>
                    <a:pt x="1796" y="2994"/>
                    <a:pt x="1387" y="2836"/>
                  </a:cubicBezTo>
                  <a:lnTo>
                    <a:pt x="1387" y="1734"/>
                  </a:lnTo>
                  <a:cubicBezTo>
                    <a:pt x="1387" y="1545"/>
                    <a:pt x="1544" y="1387"/>
                    <a:pt x="1733" y="1387"/>
                  </a:cubicBezTo>
                  <a:lnTo>
                    <a:pt x="2080" y="1387"/>
                  </a:lnTo>
                  <a:lnTo>
                    <a:pt x="2080" y="1734"/>
                  </a:lnTo>
                  <a:cubicBezTo>
                    <a:pt x="2080" y="1923"/>
                    <a:pt x="2237" y="2080"/>
                    <a:pt x="2426" y="2080"/>
                  </a:cubicBezTo>
                  <a:cubicBezTo>
                    <a:pt x="2647" y="2080"/>
                    <a:pt x="2804" y="1923"/>
                    <a:pt x="2804" y="1734"/>
                  </a:cubicBezTo>
                  <a:lnTo>
                    <a:pt x="2804" y="347"/>
                  </a:lnTo>
                  <a:cubicBezTo>
                    <a:pt x="2804" y="158"/>
                    <a:pt x="2647" y="1"/>
                    <a:pt x="2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-27502000" y="20844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 descr="heatmap of aa features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114" t="6132" r="16818" b="578"/>
          <a:stretch/>
        </p:blipFill>
        <p:spPr>
          <a:xfrm>
            <a:off x="252101" y="555526"/>
            <a:ext cx="8604232" cy="450563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63502" y="167952"/>
            <a:ext cx="2768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Correlation 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off all fe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a</a:t>
            </a:r>
            <a:r>
              <a:rPr 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tures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625" y="119783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More multicollinearity</a:t>
            </a:r>
          </a:p>
          <a:p>
            <a:endParaRPr lang="sr-Latn-RS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07625" y="1059583"/>
            <a:ext cx="228600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0" name="Google Shape;620;p35"/>
          <p:cNvSpPr txBox="1">
            <a:spLocks noGrp="1"/>
          </p:cNvSpPr>
          <p:nvPr>
            <p:ph type="subTitle" idx="1"/>
          </p:nvPr>
        </p:nvSpPr>
        <p:spPr>
          <a:xfrm>
            <a:off x="4876800" y="21145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Exploratory data an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a</a:t>
            </a:r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y</a:t>
            </a:r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sis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22" name="Google Shape;622;p35"/>
          <p:cNvSpPr txBox="1">
            <a:spLocks noGrp="1"/>
          </p:cNvSpPr>
          <p:nvPr>
            <p:ph type="subTitle" idx="2"/>
          </p:nvPr>
        </p:nvSpPr>
        <p:spPr>
          <a:xfrm>
            <a:off x="1371600" y="20383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Introduction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24" name="Google Shape;624;p35"/>
          <p:cNvSpPr txBox="1">
            <a:spLocks noGrp="1"/>
          </p:cNvSpPr>
          <p:nvPr>
            <p:ph type="subTitle" idx="3"/>
          </p:nvPr>
        </p:nvSpPr>
        <p:spPr>
          <a:xfrm>
            <a:off x="4857752" y="3714758"/>
            <a:ext cx="2869622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Results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26" name="Google Shape;626;p35"/>
          <p:cNvSpPr txBox="1">
            <a:spLocks noGrp="1"/>
          </p:cNvSpPr>
          <p:nvPr>
            <p:ph type="subTitle" idx="4"/>
          </p:nvPr>
        </p:nvSpPr>
        <p:spPr>
          <a:xfrm>
            <a:off x="1295400" y="37909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SVM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28" name="Google Shape;628;p35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9" name="Google Shape;629;p35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1" name="Google Shape;631;p35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 txBox="1">
            <a:spLocks noGrp="1"/>
          </p:cNvSpPr>
          <p:nvPr>
            <p:ph type="title"/>
          </p:nvPr>
        </p:nvSpPr>
        <p:spPr>
          <a:xfrm>
            <a:off x="2411760" y="2139702"/>
            <a:ext cx="43842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7200" dirty="0" smtClean="0"/>
              <a:t>03</a:t>
            </a:r>
            <a:r>
              <a:rPr lang="en" sz="7200" dirty="0" smtClean="0"/>
              <a:t> </a:t>
            </a:r>
            <a:r>
              <a:rPr lang="sr-Latn-RS" sz="7200" dirty="0" smtClean="0"/>
              <a:t/>
            </a:r>
            <a:br>
              <a:rPr lang="sr-Latn-RS" sz="7200" dirty="0" smtClean="0"/>
            </a:br>
            <a:r>
              <a:rPr lang="sr-Latn-RS" sz="7200" dirty="0" smtClean="0"/>
              <a:t>SVM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We split the data:</a:t>
            </a:r>
            <a:endParaRPr/>
          </a:p>
        </p:txBody>
      </p:sp>
      <p:sp>
        <p:nvSpPr>
          <p:cNvPr id="841" name="Google Shape;841;p46"/>
          <p:cNvSpPr/>
          <p:nvPr/>
        </p:nvSpPr>
        <p:spPr>
          <a:xfrm>
            <a:off x="4868143" y="1549538"/>
            <a:ext cx="1748325" cy="1737850"/>
          </a:xfrm>
          <a:custGeom>
            <a:avLst/>
            <a:gdLst/>
            <a:ahLst/>
            <a:cxnLst/>
            <a:rect l="l" t="t" r="r" b="b"/>
            <a:pathLst>
              <a:path w="69933" h="69514" extrusionOk="0">
                <a:moveTo>
                  <a:pt x="37696" y="1371"/>
                </a:moveTo>
                <a:cubicBezTo>
                  <a:pt x="37735" y="1371"/>
                  <a:pt x="37803" y="1373"/>
                  <a:pt x="37909" y="1381"/>
                </a:cubicBezTo>
                <a:lnTo>
                  <a:pt x="37909" y="1398"/>
                </a:lnTo>
                <a:cubicBezTo>
                  <a:pt x="37891" y="1398"/>
                  <a:pt x="37926" y="1398"/>
                  <a:pt x="37997" y="1416"/>
                </a:cubicBezTo>
                <a:cubicBezTo>
                  <a:pt x="37842" y="1416"/>
                  <a:pt x="37539" y="1371"/>
                  <a:pt x="37696" y="1371"/>
                </a:cubicBezTo>
                <a:close/>
                <a:moveTo>
                  <a:pt x="38103" y="1398"/>
                </a:moveTo>
                <a:lnTo>
                  <a:pt x="38103" y="1398"/>
                </a:lnTo>
                <a:cubicBezTo>
                  <a:pt x="38492" y="1416"/>
                  <a:pt x="38934" y="1487"/>
                  <a:pt x="39376" y="1522"/>
                </a:cubicBezTo>
                <a:lnTo>
                  <a:pt x="39977" y="1610"/>
                </a:lnTo>
                <a:cubicBezTo>
                  <a:pt x="40171" y="1628"/>
                  <a:pt x="40330" y="1681"/>
                  <a:pt x="40471" y="1699"/>
                </a:cubicBezTo>
                <a:cubicBezTo>
                  <a:pt x="40496" y="1705"/>
                  <a:pt x="40508" y="1707"/>
                  <a:pt x="40513" y="1707"/>
                </a:cubicBezTo>
                <a:cubicBezTo>
                  <a:pt x="40531" y="1707"/>
                  <a:pt x="40442" y="1672"/>
                  <a:pt x="40498" y="1672"/>
                </a:cubicBezTo>
                <a:cubicBezTo>
                  <a:pt x="40513" y="1672"/>
                  <a:pt x="40538" y="1675"/>
                  <a:pt x="40577" y="1681"/>
                </a:cubicBezTo>
                <a:cubicBezTo>
                  <a:pt x="40896" y="1752"/>
                  <a:pt x="41284" y="1822"/>
                  <a:pt x="41832" y="1946"/>
                </a:cubicBezTo>
                <a:cubicBezTo>
                  <a:pt x="41834" y="1949"/>
                  <a:pt x="41828" y="1950"/>
                  <a:pt x="41818" y="1950"/>
                </a:cubicBezTo>
                <a:cubicBezTo>
                  <a:pt x="41700" y="1950"/>
                  <a:pt x="40917" y="1801"/>
                  <a:pt x="40749" y="1801"/>
                </a:cubicBezTo>
                <a:cubicBezTo>
                  <a:pt x="40733" y="1801"/>
                  <a:pt x="40723" y="1802"/>
                  <a:pt x="40719" y="1805"/>
                </a:cubicBezTo>
                <a:cubicBezTo>
                  <a:pt x="40436" y="1734"/>
                  <a:pt x="40171" y="1699"/>
                  <a:pt x="39888" y="1681"/>
                </a:cubicBezTo>
                <a:cubicBezTo>
                  <a:pt x="39446" y="1610"/>
                  <a:pt x="39181" y="1575"/>
                  <a:pt x="38952" y="1540"/>
                </a:cubicBezTo>
                <a:cubicBezTo>
                  <a:pt x="38704" y="1522"/>
                  <a:pt x="38492" y="1487"/>
                  <a:pt x="38174" y="1451"/>
                </a:cubicBezTo>
                <a:cubicBezTo>
                  <a:pt x="38351" y="1434"/>
                  <a:pt x="38050" y="1416"/>
                  <a:pt x="38103" y="1398"/>
                </a:cubicBezTo>
                <a:close/>
                <a:moveTo>
                  <a:pt x="34693" y="1"/>
                </a:moveTo>
                <a:cubicBezTo>
                  <a:pt x="32798" y="1"/>
                  <a:pt x="30917" y="160"/>
                  <a:pt x="29037" y="479"/>
                </a:cubicBezTo>
                <a:lnTo>
                  <a:pt x="28648" y="532"/>
                </a:lnTo>
                <a:lnTo>
                  <a:pt x="28383" y="585"/>
                </a:lnTo>
                <a:cubicBezTo>
                  <a:pt x="28331" y="596"/>
                  <a:pt x="28306" y="598"/>
                  <a:pt x="28292" y="598"/>
                </a:cubicBezTo>
                <a:cubicBezTo>
                  <a:pt x="28276" y="598"/>
                  <a:pt x="28272" y="595"/>
                  <a:pt x="28258" y="595"/>
                </a:cubicBezTo>
                <a:cubicBezTo>
                  <a:pt x="28240" y="595"/>
                  <a:pt x="28207" y="600"/>
                  <a:pt x="28118" y="621"/>
                </a:cubicBezTo>
                <a:cubicBezTo>
                  <a:pt x="27977" y="656"/>
                  <a:pt x="28030" y="656"/>
                  <a:pt x="27835" y="691"/>
                </a:cubicBezTo>
                <a:cubicBezTo>
                  <a:pt x="27058" y="833"/>
                  <a:pt x="26192" y="1062"/>
                  <a:pt x="25432" y="1257"/>
                </a:cubicBezTo>
                <a:cubicBezTo>
                  <a:pt x="24954" y="1398"/>
                  <a:pt x="24460" y="1557"/>
                  <a:pt x="23965" y="1699"/>
                </a:cubicBezTo>
                <a:cubicBezTo>
                  <a:pt x="23470" y="1840"/>
                  <a:pt x="22993" y="2034"/>
                  <a:pt x="22498" y="2211"/>
                </a:cubicBezTo>
                <a:cubicBezTo>
                  <a:pt x="22021" y="2370"/>
                  <a:pt x="21561" y="2582"/>
                  <a:pt x="21119" y="2759"/>
                </a:cubicBezTo>
                <a:lnTo>
                  <a:pt x="20483" y="3042"/>
                </a:lnTo>
                <a:lnTo>
                  <a:pt x="19918" y="3325"/>
                </a:lnTo>
                <a:cubicBezTo>
                  <a:pt x="19831" y="3363"/>
                  <a:pt x="19798" y="3374"/>
                  <a:pt x="19787" y="3374"/>
                </a:cubicBezTo>
                <a:cubicBezTo>
                  <a:pt x="19772" y="3374"/>
                  <a:pt x="19798" y="3353"/>
                  <a:pt x="19785" y="3353"/>
                </a:cubicBezTo>
                <a:cubicBezTo>
                  <a:pt x="19772" y="3353"/>
                  <a:pt x="19722" y="3372"/>
                  <a:pt x="19564" y="3448"/>
                </a:cubicBezTo>
                <a:cubicBezTo>
                  <a:pt x="18946" y="3731"/>
                  <a:pt x="18345" y="4084"/>
                  <a:pt x="17708" y="4420"/>
                </a:cubicBezTo>
                <a:cubicBezTo>
                  <a:pt x="17390" y="4579"/>
                  <a:pt x="17090" y="4774"/>
                  <a:pt x="16789" y="4968"/>
                </a:cubicBezTo>
                <a:cubicBezTo>
                  <a:pt x="16471" y="5145"/>
                  <a:pt x="16171" y="5322"/>
                  <a:pt x="15870" y="5534"/>
                </a:cubicBezTo>
                <a:cubicBezTo>
                  <a:pt x="14633" y="6329"/>
                  <a:pt x="13449" y="7195"/>
                  <a:pt x="12336" y="8149"/>
                </a:cubicBezTo>
                <a:cubicBezTo>
                  <a:pt x="12159" y="8291"/>
                  <a:pt x="12265" y="8149"/>
                  <a:pt x="12018" y="8361"/>
                </a:cubicBezTo>
                <a:cubicBezTo>
                  <a:pt x="11717" y="8626"/>
                  <a:pt x="11806" y="8591"/>
                  <a:pt x="11523" y="8821"/>
                </a:cubicBezTo>
                <a:cubicBezTo>
                  <a:pt x="11364" y="8980"/>
                  <a:pt x="11205" y="9104"/>
                  <a:pt x="11081" y="9174"/>
                </a:cubicBezTo>
                <a:cubicBezTo>
                  <a:pt x="9809" y="10341"/>
                  <a:pt x="8642" y="11596"/>
                  <a:pt x="7564" y="12939"/>
                </a:cubicBezTo>
                <a:cubicBezTo>
                  <a:pt x="6486" y="14300"/>
                  <a:pt x="5496" y="15749"/>
                  <a:pt x="4648" y="17269"/>
                </a:cubicBezTo>
                <a:cubicBezTo>
                  <a:pt x="3040" y="20061"/>
                  <a:pt x="1820" y="23048"/>
                  <a:pt x="1043" y="26158"/>
                </a:cubicBezTo>
                <a:cubicBezTo>
                  <a:pt x="495" y="28420"/>
                  <a:pt x="159" y="30718"/>
                  <a:pt x="35" y="33033"/>
                </a:cubicBezTo>
                <a:cubicBezTo>
                  <a:pt x="35" y="33404"/>
                  <a:pt x="18" y="33758"/>
                  <a:pt x="0" y="34111"/>
                </a:cubicBezTo>
                <a:cubicBezTo>
                  <a:pt x="0" y="34465"/>
                  <a:pt x="0" y="34818"/>
                  <a:pt x="0" y="35171"/>
                </a:cubicBezTo>
                <a:cubicBezTo>
                  <a:pt x="0" y="35861"/>
                  <a:pt x="53" y="36532"/>
                  <a:pt x="88" y="37204"/>
                </a:cubicBezTo>
                <a:cubicBezTo>
                  <a:pt x="106" y="37540"/>
                  <a:pt x="141" y="37858"/>
                  <a:pt x="177" y="38194"/>
                </a:cubicBezTo>
                <a:cubicBezTo>
                  <a:pt x="212" y="38529"/>
                  <a:pt x="247" y="38865"/>
                  <a:pt x="283" y="39201"/>
                </a:cubicBezTo>
                <a:cubicBezTo>
                  <a:pt x="318" y="39519"/>
                  <a:pt x="389" y="39855"/>
                  <a:pt x="442" y="40191"/>
                </a:cubicBezTo>
                <a:cubicBezTo>
                  <a:pt x="495" y="40526"/>
                  <a:pt x="530" y="40845"/>
                  <a:pt x="619" y="41198"/>
                </a:cubicBezTo>
                <a:cubicBezTo>
                  <a:pt x="707" y="41675"/>
                  <a:pt x="813" y="42170"/>
                  <a:pt x="919" y="42665"/>
                </a:cubicBezTo>
                <a:cubicBezTo>
                  <a:pt x="1025" y="43160"/>
                  <a:pt x="1166" y="43655"/>
                  <a:pt x="1290" y="44132"/>
                </a:cubicBezTo>
                <a:cubicBezTo>
                  <a:pt x="1414" y="44627"/>
                  <a:pt x="1573" y="45086"/>
                  <a:pt x="1714" y="45528"/>
                </a:cubicBezTo>
                <a:cubicBezTo>
                  <a:pt x="1785" y="45740"/>
                  <a:pt x="1856" y="45970"/>
                  <a:pt x="1944" y="46182"/>
                </a:cubicBezTo>
                <a:lnTo>
                  <a:pt x="2156" y="46783"/>
                </a:lnTo>
                <a:cubicBezTo>
                  <a:pt x="2262" y="47048"/>
                  <a:pt x="2386" y="47366"/>
                  <a:pt x="2510" y="47666"/>
                </a:cubicBezTo>
                <a:cubicBezTo>
                  <a:pt x="2722" y="48126"/>
                  <a:pt x="2881" y="48603"/>
                  <a:pt x="3093" y="49063"/>
                </a:cubicBezTo>
                <a:cubicBezTo>
                  <a:pt x="3658" y="50300"/>
                  <a:pt x="4312" y="51501"/>
                  <a:pt x="5037" y="52668"/>
                </a:cubicBezTo>
                <a:cubicBezTo>
                  <a:pt x="5231" y="53004"/>
                  <a:pt x="5426" y="53322"/>
                  <a:pt x="5620" y="53640"/>
                </a:cubicBezTo>
                <a:lnTo>
                  <a:pt x="6256" y="54577"/>
                </a:lnTo>
                <a:lnTo>
                  <a:pt x="6574" y="55018"/>
                </a:lnTo>
                <a:lnTo>
                  <a:pt x="6910" y="55460"/>
                </a:lnTo>
                <a:lnTo>
                  <a:pt x="7564" y="56344"/>
                </a:lnTo>
                <a:cubicBezTo>
                  <a:pt x="7829" y="56680"/>
                  <a:pt x="8112" y="56980"/>
                  <a:pt x="8377" y="57298"/>
                </a:cubicBezTo>
                <a:lnTo>
                  <a:pt x="8784" y="57758"/>
                </a:lnTo>
                <a:cubicBezTo>
                  <a:pt x="8907" y="57917"/>
                  <a:pt x="9066" y="58058"/>
                  <a:pt x="9208" y="58217"/>
                </a:cubicBezTo>
                <a:lnTo>
                  <a:pt x="9773" y="58836"/>
                </a:lnTo>
                <a:cubicBezTo>
                  <a:pt x="9862" y="58942"/>
                  <a:pt x="9968" y="59066"/>
                  <a:pt x="10056" y="59154"/>
                </a:cubicBezTo>
                <a:lnTo>
                  <a:pt x="10374" y="59454"/>
                </a:lnTo>
                <a:lnTo>
                  <a:pt x="11258" y="60303"/>
                </a:lnTo>
                <a:cubicBezTo>
                  <a:pt x="11558" y="60568"/>
                  <a:pt x="11859" y="60815"/>
                  <a:pt x="12159" y="61080"/>
                </a:cubicBezTo>
                <a:lnTo>
                  <a:pt x="12619" y="61469"/>
                </a:lnTo>
                <a:lnTo>
                  <a:pt x="13078" y="61840"/>
                </a:lnTo>
                <a:lnTo>
                  <a:pt x="13997" y="62547"/>
                </a:lnTo>
                <a:cubicBezTo>
                  <a:pt x="15641" y="63802"/>
                  <a:pt x="17390" y="64880"/>
                  <a:pt x="19246" y="65799"/>
                </a:cubicBezTo>
                <a:cubicBezTo>
                  <a:pt x="19741" y="66064"/>
                  <a:pt x="20289" y="66311"/>
                  <a:pt x="20854" y="66559"/>
                </a:cubicBezTo>
                <a:lnTo>
                  <a:pt x="21278" y="66753"/>
                </a:lnTo>
                <a:cubicBezTo>
                  <a:pt x="21420" y="66806"/>
                  <a:pt x="21561" y="66859"/>
                  <a:pt x="21720" y="66930"/>
                </a:cubicBezTo>
                <a:lnTo>
                  <a:pt x="22586" y="67266"/>
                </a:lnTo>
                <a:cubicBezTo>
                  <a:pt x="22887" y="67390"/>
                  <a:pt x="23169" y="67478"/>
                  <a:pt x="23470" y="67584"/>
                </a:cubicBezTo>
                <a:lnTo>
                  <a:pt x="24336" y="67867"/>
                </a:lnTo>
                <a:cubicBezTo>
                  <a:pt x="24919" y="68043"/>
                  <a:pt x="25485" y="68185"/>
                  <a:pt x="25997" y="68344"/>
                </a:cubicBezTo>
                <a:cubicBezTo>
                  <a:pt x="27817" y="68821"/>
                  <a:pt x="29655" y="69157"/>
                  <a:pt x="31529" y="69316"/>
                </a:cubicBezTo>
                <a:lnTo>
                  <a:pt x="32077" y="69387"/>
                </a:lnTo>
                <a:cubicBezTo>
                  <a:pt x="32920" y="69475"/>
                  <a:pt x="33791" y="69513"/>
                  <a:pt x="34660" y="69513"/>
                </a:cubicBezTo>
                <a:cubicBezTo>
                  <a:pt x="36908" y="69513"/>
                  <a:pt x="39150" y="69260"/>
                  <a:pt x="40896" y="68980"/>
                </a:cubicBezTo>
                <a:cubicBezTo>
                  <a:pt x="41337" y="68874"/>
                  <a:pt x="41762" y="68786"/>
                  <a:pt x="42186" y="68715"/>
                </a:cubicBezTo>
                <a:cubicBezTo>
                  <a:pt x="42592" y="68627"/>
                  <a:pt x="42999" y="68538"/>
                  <a:pt x="43405" y="68432"/>
                </a:cubicBezTo>
                <a:cubicBezTo>
                  <a:pt x="44306" y="68238"/>
                  <a:pt x="45119" y="67937"/>
                  <a:pt x="45968" y="67672"/>
                </a:cubicBezTo>
                <a:lnTo>
                  <a:pt x="46763" y="67407"/>
                </a:lnTo>
                <a:cubicBezTo>
                  <a:pt x="47187" y="67248"/>
                  <a:pt x="47611" y="67089"/>
                  <a:pt x="48018" y="66912"/>
                </a:cubicBezTo>
                <a:cubicBezTo>
                  <a:pt x="48442" y="66718"/>
                  <a:pt x="48884" y="66541"/>
                  <a:pt x="49326" y="66329"/>
                </a:cubicBezTo>
                <a:cubicBezTo>
                  <a:pt x="49980" y="66011"/>
                  <a:pt x="50686" y="65693"/>
                  <a:pt x="51376" y="65322"/>
                </a:cubicBezTo>
                <a:cubicBezTo>
                  <a:pt x="51729" y="65127"/>
                  <a:pt x="52100" y="64951"/>
                  <a:pt x="52436" y="64739"/>
                </a:cubicBezTo>
                <a:cubicBezTo>
                  <a:pt x="52790" y="64509"/>
                  <a:pt x="53143" y="64297"/>
                  <a:pt x="53496" y="64067"/>
                </a:cubicBezTo>
                <a:cubicBezTo>
                  <a:pt x="53779" y="63908"/>
                  <a:pt x="54080" y="63696"/>
                  <a:pt x="54415" y="63484"/>
                </a:cubicBezTo>
                <a:lnTo>
                  <a:pt x="54910" y="63148"/>
                </a:lnTo>
                <a:cubicBezTo>
                  <a:pt x="55087" y="63042"/>
                  <a:pt x="55246" y="62936"/>
                  <a:pt x="55423" y="62795"/>
                </a:cubicBezTo>
                <a:lnTo>
                  <a:pt x="56413" y="62035"/>
                </a:lnTo>
                <a:cubicBezTo>
                  <a:pt x="56748" y="61787"/>
                  <a:pt x="57049" y="61504"/>
                  <a:pt x="57332" y="61275"/>
                </a:cubicBezTo>
                <a:cubicBezTo>
                  <a:pt x="59293" y="59613"/>
                  <a:pt x="61078" y="57758"/>
                  <a:pt x="62633" y="55690"/>
                </a:cubicBezTo>
                <a:cubicBezTo>
                  <a:pt x="62899" y="55354"/>
                  <a:pt x="63146" y="55001"/>
                  <a:pt x="63393" y="54665"/>
                </a:cubicBezTo>
                <a:cubicBezTo>
                  <a:pt x="63517" y="54506"/>
                  <a:pt x="63641" y="54329"/>
                  <a:pt x="63765" y="54152"/>
                </a:cubicBezTo>
                <a:cubicBezTo>
                  <a:pt x="63888" y="53976"/>
                  <a:pt x="63977" y="53781"/>
                  <a:pt x="64100" y="53587"/>
                </a:cubicBezTo>
                <a:cubicBezTo>
                  <a:pt x="64401" y="53180"/>
                  <a:pt x="64666" y="52774"/>
                  <a:pt x="64913" y="52332"/>
                </a:cubicBezTo>
                <a:lnTo>
                  <a:pt x="65302" y="51625"/>
                </a:lnTo>
                <a:lnTo>
                  <a:pt x="65514" y="51272"/>
                </a:lnTo>
                <a:lnTo>
                  <a:pt x="65709" y="50901"/>
                </a:lnTo>
                <a:cubicBezTo>
                  <a:pt x="66221" y="49911"/>
                  <a:pt x="66734" y="48868"/>
                  <a:pt x="67158" y="47808"/>
                </a:cubicBezTo>
                <a:cubicBezTo>
                  <a:pt x="67317" y="47419"/>
                  <a:pt x="67476" y="47012"/>
                  <a:pt x="67635" y="46588"/>
                </a:cubicBezTo>
                <a:cubicBezTo>
                  <a:pt x="67794" y="46182"/>
                  <a:pt x="67918" y="45740"/>
                  <a:pt x="68059" y="45334"/>
                </a:cubicBezTo>
                <a:cubicBezTo>
                  <a:pt x="68201" y="44909"/>
                  <a:pt x="68307" y="44503"/>
                  <a:pt x="68430" y="44132"/>
                </a:cubicBezTo>
                <a:cubicBezTo>
                  <a:pt x="68554" y="43761"/>
                  <a:pt x="68660" y="43425"/>
                  <a:pt x="68748" y="43124"/>
                </a:cubicBezTo>
                <a:cubicBezTo>
                  <a:pt x="68890" y="42736"/>
                  <a:pt x="68996" y="42347"/>
                  <a:pt x="69031" y="41940"/>
                </a:cubicBezTo>
                <a:cubicBezTo>
                  <a:pt x="69102" y="41445"/>
                  <a:pt x="69155" y="40845"/>
                  <a:pt x="69296" y="40191"/>
                </a:cubicBezTo>
                <a:cubicBezTo>
                  <a:pt x="69332" y="39890"/>
                  <a:pt x="69420" y="39590"/>
                  <a:pt x="69544" y="39307"/>
                </a:cubicBezTo>
                <a:cubicBezTo>
                  <a:pt x="69597" y="39007"/>
                  <a:pt x="69650" y="38706"/>
                  <a:pt x="69667" y="38406"/>
                </a:cubicBezTo>
                <a:cubicBezTo>
                  <a:pt x="69703" y="38105"/>
                  <a:pt x="69720" y="37805"/>
                  <a:pt x="69738" y="37504"/>
                </a:cubicBezTo>
                <a:cubicBezTo>
                  <a:pt x="69826" y="36797"/>
                  <a:pt x="69879" y="36285"/>
                  <a:pt x="69932" y="35331"/>
                </a:cubicBezTo>
                <a:cubicBezTo>
                  <a:pt x="69915" y="34906"/>
                  <a:pt x="69879" y="34429"/>
                  <a:pt x="69879" y="33987"/>
                </a:cubicBezTo>
                <a:cubicBezTo>
                  <a:pt x="69879" y="33457"/>
                  <a:pt x="69844" y="32962"/>
                  <a:pt x="69826" y="32450"/>
                </a:cubicBezTo>
                <a:cubicBezTo>
                  <a:pt x="69809" y="32202"/>
                  <a:pt x="69809" y="31955"/>
                  <a:pt x="69773" y="31708"/>
                </a:cubicBezTo>
                <a:cubicBezTo>
                  <a:pt x="69756" y="31442"/>
                  <a:pt x="69720" y="31195"/>
                  <a:pt x="69685" y="30930"/>
                </a:cubicBezTo>
                <a:cubicBezTo>
                  <a:pt x="69650" y="30665"/>
                  <a:pt x="69632" y="30470"/>
                  <a:pt x="69597" y="30241"/>
                </a:cubicBezTo>
                <a:cubicBezTo>
                  <a:pt x="69579" y="30011"/>
                  <a:pt x="69526" y="29781"/>
                  <a:pt x="69491" y="29551"/>
                </a:cubicBezTo>
                <a:cubicBezTo>
                  <a:pt x="69438" y="29322"/>
                  <a:pt x="69402" y="29092"/>
                  <a:pt x="69367" y="28862"/>
                </a:cubicBezTo>
                <a:cubicBezTo>
                  <a:pt x="69332" y="28632"/>
                  <a:pt x="69279" y="28403"/>
                  <a:pt x="69226" y="28155"/>
                </a:cubicBezTo>
                <a:cubicBezTo>
                  <a:pt x="69066" y="27448"/>
                  <a:pt x="69013" y="27219"/>
                  <a:pt x="68907" y="26741"/>
                </a:cubicBezTo>
                <a:cubicBezTo>
                  <a:pt x="68713" y="26070"/>
                  <a:pt x="68572" y="25434"/>
                  <a:pt x="68395" y="24921"/>
                </a:cubicBezTo>
                <a:cubicBezTo>
                  <a:pt x="68236" y="24409"/>
                  <a:pt x="68094" y="23984"/>
                  <a:pt x="67953" y="23702"/>
                </a:cubicBezTo>
                <a:cubicBezTo>
                  <a:pt x="67776" y="23242"/>
                  <a:pt x="67564" y="22730"/>
                  <a:pt x="67370" y="22217"/>
                </a:cubicBezTo>
                <a:cubicBezTo>
                  <a:pt x="67175" y="21722"/>
                  <a:pt x="66928" y="21245"/>
                  <a:pt x="66751" y="20856"/>
                </a:cubicBezTo>
                <a:cubicBezTo>
                  <a:pt x="66681" y="20733"/>
                  <a:pt x="66575" y="20467"/>
                  <a:pt x="66557" y="20414"/>
                </a:cubicBezTo>
                <a:cubicBezTo>
                  <a:pt x="66292" y="19920"/>
                  <a:pt x="66044" y="19495"/>
                  <a:pt x="65815" y="19089"/>
                </a:cubicBezTo>
                <a:cubicBezTo>
                  <a:pt x="65567" y="18682"/>
                  <a:pt x="65320" y="18294"/>
                  <a:pt x="65072" y="17905"/>
                </a:cubicBezTo>
                <a:cubicBezTo>
                  <a:pt x="64825" y="17516"/>
                  <a:pt x="64542" y="17127"/>
                  <a:pt x="64242" y="16685"/>
                </a:cubicBezTo>
                <a:lnTo>
                  <a:pt x="63782" y="16014"/>
                </a:lnTo>
                <a:lnTo>
                  <a:pt x="63252" y="15289"/>
                </a:lnTo>
                <a:cubicBezTo>
                  <a:pt x="63040" y="15095"/>
                  <a:pt x="62846" y="14900"/>
                  <a:pt x="62669" y="14706"/>
                </a:cubicBezTo>
                <a:cubicBezTo>
                  <a:pt x="62545" y="14547"/>
                  <a:pt x="62262" y="14211"/>
                  <a:pt x="62156" y="14123"/>
                </a:cubicBezTo>
                <a:cubicBezTo>
                  <a:pt x="61785" y="13752"/>
                  <a:pt x="61980" y="14176"/>
                  <a:pt x="61343" y="13451"/>
                </a:cubicBezTo>
                <a:cubicBezTo>
                  <a:pt x="61340" y="13450"/>
                  <a:pt x="61338" y="13450"/>
                  <a:pt x="61336" y="13450"/>
                </a:cubicBezTo>
                <a:cubicBezTo>
                  <a:pt x="61302" y="13450"/>
                  <a:pt x="61397" y="13577"/>
                  <a:pt x="61414" y="13610"/>
                </a:cubicBezTo>
                <a:cubicBezTo>
                  <a:pt x="61289" y="13688"/>
                  <a:pt x="61357" y="14000"/>
                  <a:pt x="61217" y="14000"/>
                </a:cubicBezTo>
                <a:cubicBezTo>
                  <a:pt x="61199" y="14000"/>
                  <a:pt x="61176" y="13994"/>
                  <a:pt x="61149" y="13981"/>
                </a:cubicBezTo>
                <a:lnTo>
                  <a:pt x="61149" y="13981"/>
                </a:lnTo>
                <a:cubicBezTo>
                  <a:pt x="61485" y="14547"/>
                  <a:pt x="61326" y="14476"/>
                  <a:pt x="61573" y="14918"/>
                </a:cubicBezTo>
                <a:cubicBezTo>
                  <a:pt x="61732" y="15183"/>
                  <a:pt x="62033" y="15713"/>
                  <a:pt x="62227" y="16067"/>
                </a:cubicBezTo>
                <a:cubicBezTo>
                  <a:pt x="62351" y="16279"/>
                  <a:pt x="62457" y="16473"/>
                  <a:pt x="62563" y="16668"/>
                </a:cubicBezTo>
                <a:cubicBezTo>
                  <a:pt x="62669" y="16862"/>
                  <a:pt x="62757" y="17074"/>
                  <a:pt x="62828" y="17233"/>
                </a:cubicBezTo>
                <a:cubicBezTo>
                  <a:pt x="62793" y="17269"/>
                  <a:pt x="63093" y="17763"/>
                  <a:pt x="63111" y="17870"/>
                </a:cubicBezTo>
                <a:cubicBezTo>
                  <a:pt x="63199" y="18029"/>
                  <a:pt x="63270" y="18170"/>
                  <a:pt x="63340" y="18311"/>
                </a:cubicBezTo>
                <a:lnTo>
                  <a:pt x="63552" y="18753"/>
                </a:lnTo>
                <a:cubicBezTo>
                  <a:pt x="63676" y="19018"/>
                  <a:pt x="63818" y="19301"/>
                  <a:pt x="63977" y="19637"/>
                </a:cubicBezTo>
                <a:cubicBezTo>
                  <a:pt x="63994" y="19708"/>
                  <a:pt x="64030" y="19796"/>
                  <a:pt x="64047" y="19867"/>
                </a:cubicBezTo>
                <a:cubicBezTo>
                  <a:pt x="64330" y="20573"/>
                  <a:pt x="64631" y="21245"/>
                  <a:pt x="64896" y="22023"/>
                </a:cubicBezTo>
                <a:cubicBezTo>
                  <a:pt x="65161" y="22800"/>
                  <a:pt x="65444" y="23631"/>
                  <a:pt x="65762" y="24585"/>
                </a:cubicBezTo>
                <a:cubicBezTo>
                  <a:pt x="65815" y="24762"/>
                  <a:pt x="65921" y="25133"/>
                  <a:pt x="65974" y="25345"/>
                </a:cubicBezTo>
                <a:cubicBezTo>
                  <a:pt x="66416" y="26777"/>
                  <a:pt x="66893" y="29057"/>
                  <a:pt x="66910" y="29852"/>
                </a:cubicBezTo>
                <a:cubicBezTo>
                  <a:pt x="66946" y="30117"/>
                  <a:pt x="66963" y="30117"/>
                  <a:pt x="66999" y="30382"/>
                </a:cubicBezTo>
                <a:cubicBezTo>
                  <a:pt x="66999" y="30541"/>
                  <a:pt x="67016" y="31354"/>
                  <a:pt x="67087" y="32026"/>
                </a:cubicBezTo>
                <a:cubicBezTo>
                  <a:pt x="67105" y="32273"/>
                  <a:pt x="67158" y="32680"/>
                  <a:pt x="67211" y="33192"/>
                </a:cubicBezTo>
                <a:cubicBezTo>
                  <a:pt x="67228" y="33581"/>
                  <a:pt x="67228" y="33952"/>
                  <a:pt x="67211" y="34323"/>
                </a:cubicBezTo>
                <a:cubicBezTo>
                  <a:pt x="67211" y="34694"/>
                  <a:pt x="67211" y="35048"/>
                  <a:pt x="67193" y="35401"/>
                </a:cubicBezTo>
                <a:cubicBezTo>
                  <a:pt x="67175" y="35755"/>
                  <a:pt x="67211" y="36073"/>
                  <a:pt x="67211" y="36391"/>
                </a:cubicBezTo>
                <a:lnTo>
                  <a:pt x="67211" y="36762"/>
                </a:lnTo>
                <a:cubicBezTo>
                  <a:pt x="67211" y="36903"/>
                  <a:pt x="67193" y="37045"/>
                  <a:pt x="67175" y="37186"/>
                </a:cubicBezTo>
                <a:cubicBezTo>
                  <a:pt x="67158" y="37487"/>
                  <a:pt x="67122" y="37805"/>
                  <a:pt x="67105" y="38141"/>
                </a:cubicBezTo>
                <a:cubicBezTo>
                  <a:pt x="67016" y="38777"/>
                  <a:pt x="66928" y="39395"/>
                  <a:pt x="66875" y="39749"/>
                </a:cubicBezTo>
                <a:cubicBezTo>
                  <a:pt x="66769" y="40314"/>
                  <a:pt x="66698" y="40526"/>
                  <a:pt x="66628" y="40951"/>
                </a:cubicBezTo>
                <a:cubicBezTo>
                  <a:pt x="66559" y="41328"/>
                  <a:pt x="66524" y="41623"/>
                  <a:pt x="66570" y="41623"/>
                </a:cubicBezTo>
                <a:cubicBezTo>
                  <a:pt x="66572" y="41623"/>
                  <a:pt x="66573" y="41623"/>
                  <a:pt x="66575" y="41622"/>
                </a:cubicBezTo>
                <a:lnTo>
                  <a:pt x="66575" y="41622"/>
                </a:lnTo>
                <a:cubicBezTo>
                  <a:pt x="66539" y="41905"/>
                  <a:pt x="66469" y="42276"/>
                  <a:pt x="66380" y="42736"/>
                </a:cubicBezTo>
                <a:cubicBezTo>
                  <a:pt x="66274" y="43195"/>
                  <a:pt x="66115" y="43690"/>
                  <a:pt x="65974" y="44220"/>
                </a:cubicBezTo>
                <a:cubicBezTo>
                  <a:pt x="65832" y="44750"/>
                  <a:pt x="65620" y="45280"/>
                  <a:pt x="65444" y="45793"/>
                </a:cubicBezTo>
                <a:cubicBezTo>
                  <a:pt x="65284" y="46306"/>
                  <a:pt x="65072" y="46765"/>
                  <a:pt x="64931" y="47189"/>
                </a:cubicBezTo>
                <a:cubicBezTo>
                  <a:pt x="64807" y="47490"/>
                  <a:pt x="64666" y="47772"/>
                  <a:pt x="64542" y="48055"/>
                </a:cubicBezTo>
                <a:cubicBezTo>
                  <a:pt x="64401" y="48338"/>
                  <a:pt x="64295" y="48638"/>
                  <a:pt x="64153" y="48921"/>
                </a:cubicBezTo>
                <a:cubicBezTo>
                  <a:pt x="64030" y="49186"/>
                  <a:pt x="63888" y="49469"/>
                  <a:pt x="63747" y="49752"/>
                </a:cubicBezTo>
                <a:cubicBezTo>
                  <a:pt x="63606" y="50035"/>
                  <a:pt x="63482" y="50300"/>
                  <a:pt x="63323" y="50565"/>
                </a:cubicBezTo>
                <a:cubicBezTo>
                  <a:pt x="63199" y="50795"/>
                  <a:pt x="63040" y="51024"/>
                  <a:pt x="62916" y="51254"/>
                </a:cubicBezTo>
                <a:cubicBezTo>
                  <a:pt x="62704" y="51625"/>
                  <a:pt x="62404" y="52102"/>
                  <a:pt x="62139" y="52562"/>
                </a:cubicBezTo>
                <a:cubicBezTo>
                  <a:pt x="61891" y="52968"/>
                  <a:pt x="61644" y="53322"/>
                  <a:pt x="61396" y="53675"/>
                </a:cubicBezTo>
                <a:cubicBezTo>
                  <a:pt x="61167" y="54029"/>
                  <a:pt x="60937" y="54329"/>
                  <a:pt x="60707" y="54630"/>
                </a:cubicBezTo>
                <a:cubicBezTo>
                  <a:pt x="59929" y="55531"/>
                  <a:pt x="59417" y="56238"/>
                  <a:pt x="58745" y="56962"/>
                </a:cubicBezTo>
                <a:cubicBezTo>
                  <a:pt x="58480" y="57228"/>
                  <a:pt x="58215" y="57475"/>
                  <a:pt x="57932" y="57775"/>
                </a:cubicBezTo>
                <a:cubicBezTo>
                  <a:pt x="57685" y="58040"/>
                  <a:pt x="57438" y="58270"/>
                  <a:pt x="57172" y="58535"/>
                </a:cubicBezTo>
                <a:lnTo>
                  <a:pt x="56731" y="58924"/>
                </a:lnTo>
                <a:lnTo>
                  <a:pt x="56501" y="59119"/>
                </a:lnTo>
                <a:lnTo>
                  <a:pt x="56289" y="59295"/>
                </a:lnTo>
                <a:lnTo>
                  <a:pt x="55741" y="59772"/>
                </a:lnTo>
                <a:lnTo>
                  <a:pt x="55122" y="60267"/>
                </a:lnTo>
                <a:cubicBezTo>
                  <a:pt x="54857" y="60462"/>
                  <a:pt x="54610" y="60691"/>
                  <a:pt x="54345" y="60886"/>
                </a:cubicBezTo>
                <a:cubicBezTo>
                  <a:pt x="53390" y="61646"/>
                  <a:pt x="52259" y="62335"/>
                  <a:pt x="51305" y="62954"/>
                </a:cubicBezTo>
                <a:cubicBezTo>
                  <a:pt x="50863" y="63219"/>
                  <a:pt x="50404" y="63448"/>
                  <a:pt x="49980" y="63678"/>
                </a:cubicBezTo>
                <a:cubicBezTo>
                  <a:pt x="49750" y="63802"/>
                  <a:pt x="49538" y="63926"/>
                  <a:pt x="49308" y="64032"/>
                </a:cubicBezTo>
                <a:lnTo>
                  <a:pt x="48636" y="64367"/>
                </a:lnTo>
                <a:cubicBezTo>
                  <a:pt x="47629" y="64845"/>
                  <a:pt x="46604" y="65251"/>
                  <a:pt x="45561" y="65605"/>
                </a:cubicBezTo>
                <a:cubicBezTo>
                  <a:pt x="45278" y="65711"/>
                  <a:pt x="45031" y="65799"/>
                  <a:pt x="44766" y="65870"/>
                </a:cubicBezTo>
                <a:cubicBezTo>
                  <a:pt x="44519" y="65958"/>
                  <a:pt x="44253" y="66046"/>
                  <a:pt x="43935" y="66135"/>
                </a:cubicBezTo>
                <a:cubicBezTo>
                  <a:pt x="43829" y="66170"/>
                  <a:pt x="43723" y="66223"/>
                  <a:pt x="43600" y="66241"/>
                </a:cubicBezTo>
                <a:cubicBezTo>
                  <a:pt x="43281" y="66329"/>
                  <a:pt x="42981" y="66400"/>
                  <a:pt x="42663" y="66488"/>
                </a:cubicBezTo>
                <a:lnTo>
                  <a:pt x="42186" y="66612"/>
                </a:lnTo>
                <a:lnTo>
                  <a:pt x="41709" y="66718"/>
                </a:lnTo>
                <a:lnTo>
                  <a:pt x="40737" y="66930"/>
                </a:lnTo>
                <a:cubicBezTo>
                  <a:pt x="40401" y="66983"/>
                  <a:pt x="40065" y="67036"/>
                  <a:pt x="39747" y="67071"/>
                </a:cubicBezTo>
                <a:cubicBezTo>
                  <a:pt x="39694" y="67107"/>
                  <a:pt x="39623" y="67124"/>
                  <a:pt x="39570" y="67124"/>
                </a:cubicBezTo>
                <a:cubicBezTo>
                  <a:pt x="39128" y="67195"/>
                  <a:pt x="38633" y="67230"/>
                  <a:pt x="38139" y="67284"/>
                </a:cubicBezTo>
                <a:cubicBezTo>
                  <a:pt x="37891" y="67301"/>
                  <a:pt x="37644" y="67337"/>
                  <a:pt x="37396" y="67354"/>
                </a:cubicBezTo>
                <a:lnTo>
                  <a:pt x="36654" y="67390"/>
                </a:lnTo>
                <a:lnTo>
                  <a:pt x="35947" y="67443"/>
                </a:lnTo>
                <a:lnTo>
                  <a:pt x="35240" y="67443"/>
                </a:lnTo>
                <a:cubicBezTo>
                  <a:pt x="34887" y="67443"/>
                  <a:pt x="34556" y="67465"/>
                  <a:pt x="34257" y="67465"/>
                </a:cubicBezTo>
                <a:cubicBezTo>
                  <a:pt x="34182" y="67465"/>
                  <a:pt x="34109" y="67464"/>
                  <a:pt x="34038" y="67460"/>
                </a:cubicBezTo>
                <a:cubicBezTo>
                  <a:pt x="33473" y="67425"/>
                  <a:pt x="32890" y="67425"/>
                  <a:pt x="32253" y="67372"/>
                </a:cubicBezTo>
                <a:lnTo>
                  <a:pt x="31281" y="67284"/>
                </a:lnTo>
                <a:cubicBezTo>
                  <a:pt x="30963" y="67248"/>
                  <a:pt x="30627" y="67213"/>
                  <a:pt x="30292" y="67160"/>
                </a:cubicBezTo>
                <a:cubicBezTo>
                  <a:pt x="29638" y="67089"/>
                  <a:pt x="29037" y="66948"/>
                  <a:pt x="28436" y="66842"/>
                </a:cubicBezTo>
                <a:cubicBezTo>
                  <a:pt x="28136" y="66806"/>
                  <a:pt x="27835" y="66736"/>
                  <a:pt x="27517" y="66647"/>
                </a:cubicBezTo>
                <a:lnTo>
                  <a:pt x="26545" y="66435"/>
                </a:lnTo>
                <a:lnTo>
                  <a:pt x="25591" y="66152"/>
                </a:lnTo>
                <a:lnTo>
                  <a:pt x="25131" y="66029"/>
                </a:lnTo>
                <a:cubicBezTo>
                  <a:pt x="24990" y="65993"/>
                  <a:pt x="24848" y="65940"/>
                  <a:pt x="24707" y="65887"/>
                </a:cubicBezTo>
                <a:lnTo>
                  <a:pt x="23753" y="65605"/>
                </a:lnTo>
                <a:cubicBezTo>
                  <a:pt x="23470" y="65516"/>
                  <a:pt x="23187" y="65375"/>
                  <a:pt x="22887" y="65269"/>
                </a:cubicBezTo>
                <a:lnTo>
                  <a:pt x="22003" y="64915"/>
                </a:lnTo>
                <a:cubicBezTo>
                  <a:pt x="20819" y="64420"/>
                  <a:pt x="19670" y="63837"/>
                  <a:pt x="18557" y="63183"/>
                </a:cubicBezTo>
                <a:cubicBezTo>
                  <a:pt x="18274" y="63024"/>
                  <a:pt x="17991" y="62865"/>
                  <a:pt x="17726" y="62706"/>
                </a:cubicBezTo>
                <a:lnTo>
                  <a:pt x="16949" y="62211"/>
                </a:lnTo>
                <a:cubicBezTo>
                  <a:pt x="16436" y="61893"/>
                  <a:pt x="15976" y="61540"/>
                  <a:pt x="15535" y="61222"/>
                </a:cubicBezTo>
                <a:lnTo>
                  <a:pt x="15128" y="60939"/>
                </a:lnTo>
                <a:lnTo>
                  <a:pt x="14757" y="60656"/>
                </a:lnTo>
                <a:lnTo>
                  <a:pt x="13944" y="60038"/>
                </a:lnTo>
                <a:cubicBezTo>
                  <a:pt x="13467" y="59631"/>
                  <a:pt x="12990" y="59225"/>
                  <a:pt x="12530" y="58800"/>
                </a:cubicBezTo>
                <a:cubicBezTo>
                  <a:pt x="12300" y="58571"/>
                  <a:pt x="12088" y="58359"/>
                  <a:pt x="11859" y="58129"/>
                </a:cubicBezTo>
                <a:lnTo>
                  <a:pt x="11205" y="57475"/>
                </a:lnTo>
                <a:lnTo>
                  <a:pt x="10569" y="56821"/>
                </a:lnTo>
                <a:cubicBezTo>
                  <a:pt x="10303" y="56556"/>
                  <a:pt x="10074" y="56273"/>
                  <a:pt x="9844" y="55990"/>
                </a:cubicBezTo>
                <a:cubicBezTo>
                  <a:pt x="9596" y="55708"/>
                  <a:pt x="9349" y="55425"/>
                  <a:pt x="9119" y="55107"/>
                </a:cubicBezTo>
                <a:cubicBezTo>
                  <a:pt x="7935" y="53640"/>
                  <a:pt x="6893" y="52067"/>
                  <a:pt x="5991" y="50423"/>
                </a:cubicBezTo>
                <a:cubicBezTo>
                  <a:pt x="5850" y="50158"/>
                  <a:pt x="5708" y="49893"/>
                  <a:pt x="5549" y="49628"/>
                </a:cubicBezTo>
                <a:cubicBezTo>
                  <a:pt x="5408" y="49345"/>
                  <a:pt x="5267" y="49045"/>
                  <a:pt x="5108" y="48744"/>
                </a:cubicBezTo>
                <a:lnTo>
                  <a:pt x="4895" y="48267"/>
                </a:lnTo>
                <a:cubicBezTo>
                  <a:pt x="4825" y="48108"/>
                  <a:pt x="4754" y="47949"/>
                  <a:pt x="4666" y="47790"/>
                </a:cubicBezTo>
                <a:lnTo>
                  <a:pt x="4242" y="46783"/>
                </a:lnTo>
                <a:cubicBezTo>
                  <a:pt x="4118" y="46447"/>
                  <a:pt x="3994" y="46093"/>
                  <a:pt x="3870" y="45740"/>
                </a:cubicBezTo>
                <a:cubicBezTo>
                  <a:pt x="3800" y="45563"/>
                  <a:pt x="3729" y="45404"/>
                  <a:pt x="3676" y="45227"/>
                </a:cubicBezTo>
                <a:cubicBezTo>
                  <a:pt x="3605" y="45051"/>
                  <a:pt x="3570" y="44874"/>
                  <a:pt x="3517" y="44697"/>
                </a:cubicBezTo>
                <a:cubicBezTo>
                  <a:pt x="3411" y="44344"/>
                  <a:pt x="3287" y="44008"/>
                  <a:pt x="3199" y="43672"/>
                </a:cubicBezTo>
                <a:lnTo>
                  <a:pt x="2934" y="42665"/>
                </a:lnTo>
                <a:cubicBezTo>
                  <a:pt x="2775" y="42082"/>
                  <a:pt x="2633" y="41498"/>
                  <a:pt x="2527" y="40915"/>
                </a:cubicBezTo>
                <a:cubicBezTo>
                  <a:pt x="2351" y="39961"/>
                  <a:pt x="2174" y="38883"/>
                  <a:pt x="2068" y="37787"/>
                </a:cubicBezTo>
                <a:cubicBezTo>
                  <a:pt x="2032" y="37504"/>
                  <a:pt x="2015" y="37222"/>
                  <a:pt x="1997" y="36956"/>
                </a:cubicBezTo>
                <a:cubicBezTo>
                  <a:pt x="1979" y="36674"/>
                  <a:pt x="1962" y="36409"/>
                  <a:pt x="1944" y="36126"/>
                </a:cubicBezTo>
                <a:cubicBezTo>
                  <a:pt x="1926" y="35861"/>
                  <a:pt x="1926" y="35596"/>
                  <a:pt x="1926" y="35331"/>
                </a:cubicBezTo>
                <a:lnTo>
                  <a:pt x="1926" y="34553"/>
                </a:lnTo>
                <a:cubicBezTo>
                  <a:pt x="1926" y="30241"/>
                  <a:pt x="2775" y="25981"/>
                  <a:pt x="4418" y="22005"/>
                </a:cubicBezTo>
                <a:cubicBezTo>
                  <a:pt x="6062" y="18046"/>
                  <a:pt x="8465" y="14441"/>
                  <a:pt x="11488" y="11401"/>
                </a:cubicBezTo>
                <a:cubicBezTo>
                  <a:pt x="11717" y="11171"/>
                  <a:pt x="12035" y="10889"/>
                  <a:pt x="12336" y="10606"/>
                </a:cubicBezTo>
                <a:cubicBezTo>
                  <a:pt x="12636" y="10323"/>
                  <a:pt x="12919" y="10040"/>
                  <a:pt x="13131" y="9846"/>
                </a:cubicBezTo>
                <a:cubicBezTo>
                  <a:pt x="13237" y="9793"/>
                  <a:pt x="13538" y="9528"/>
                  <a:pt x="13767" y="9351"/>
                </a:cubicBezTo>
                <a:cubicBezTo>
                  <a:pt x="14704" y="8538"/>
                  <a:pt x="15694" y="7814"/>
                  <a:pt x="16736" y="7142"/>
                </a:cubicBezTo>
                <a:cubicBezTo>
                  <a:pt x="16984" y="6912"/>
                  <a:pt x="17691" y="6523"/>
                  <a:pt x="18097" y="6241"/>
                </a:cubicBezTo>
                <a:cubicBezTo>
                  <a:pt x="18132" y="6222"/>
                  <a:pt x="18147" y="6215"/>
                  <a:pt x="18150" y="6215"/>
                </a:cubicBezTo>
                <a:lnTo>
                  <a:pt x="18150" y="6215"/>
                </a:lnTo>
                <a:cubicBezTo>
                  <a:pt x="18160" y="6215"/>
                  <a:pt x="18052" y="6285"/>
                  <a:pt x="18064" y="6285"/>
                </a:cubicBezTo>
                <a:cubicBezTo>
                  <a:pt x="18069" y="6285"/>
                  <a:pt x="18102" y="6270"/>
                  <a:pt x="18186" y="6223"/>
                </a:cubicBezTo>
                <a:cubicBezTo>
                  <a:pt x="18451" y="6046"/>
                  <a:pt x="18733" y="5869"/>
                  <a:pt x="19016" y="5710"/>
                </a:cubicBezTo>
                <a:cubicBezTo>
                  <a:pt x="19387" y="5516"/>
                  <a:pt x="19794" y="5269"/>
                  <a:pt x="20253" y="5057"/>
                </a:cubicBezTo>
                <a:cubicBezTo>
                  <a:pt x="21137" y="4597"/>
                  <a:pt x="22127" y="4208"/>
                  <a:pt x="22728" y="3943"/>
                </a:cubicBezTo>
                <a:lnTo>
                  <a:pt x="22728" y="3943"/>
                </a:lnTo>
                <a:cubicBezTo>
                  <a:pt x="22688" y="3959"/>
                  <a:pt x="22662" y="3968"/>
                  <a:pt x="22656" y="3968"/>
                </a:cubicBezTo>
                <a:cubicBezTo>
                  <a:pt x="22648" y="3968"/>
                  <a:pt x="22669" y="3955"/>
                  <a:pt x="22728" y="3925"/>
                </a:cubicBezTo>
                <a:cubicBezTo>
                  <a:pt x="23028" y="3837"/>
                  <a:pt x="23169" y="3749"/>
                  <a:pt x="23488" y="3643"/>
                </a:cubicBezTo>
                <a:cubicBezTo>
                  <a:pt x="23770" y="3537"/>
                  <a:pt x="24035" y="3431"/>
                  <a:pt x="24301" y="3342"/>
                </a:cubicBezTo>
                <a:lnTo>
                  <a:pt x="25078" y="3077"/>
                </a:lnTo>
                <a:lnTo>
                  <a:pt x="25803" y="2847"/>
                </a:lnTo>
                <a:lnTo>
                  <a:pt x="26527" y="2653"/>
                </a:lnTo>
                <a:lnTo>
                  <a:pt x="27217" y="2441"/>
                </a:lnTo>
                <a:cubicBezTo>
                  <a:pt x="27446" y="2388"/>
                  <a:pt x="27694" y="2335"/>
                  <a:pt x="27924" y="2282"/>
                </a:cubicBezTo>
                <a:cubicBezTo>
                  <a:pt x="28401" y="2176"/>
                  <a:pt x="28860" y="2052"/>
                  <a:pt x="29373" y="1981"/>
                </a:cubicBezTo>
                <a:cubicBezTo>
                  <a:pt x="29620" y="1946"/>
                  <a:pt x="30309" y="1875"/>
                  <a:pt x="30539" y="1822"/>
                </a:cubicBezTo>
                <a:lnTo>
                  <a:pt x="30539" y="1822"/>
                </a:lnTo>
                <a:cubicBezTo>
                  <a:pt x="30274" y="1875"/>
                  <a:pt x="30009" y="1893"/>
                  <a:pt x="29744" y="1893"/>
                </a:cubicBezTo>
                <a:cubicBezTo>
                  <a:pt x="30345" y="1805"/>
                  <a:pt x="31140" y="1716"/>
                  <a:pt x="31546" y="1646"/>
                </a:cubicBezTo>
                <a:lnTo>
                  <a:pt x="32059" y="1593"/>
                </a:lnTo>
                <a:lnTo>
                  <a:pt x="32483" y="1557"/>
                </a:lnTo>
                <a:cubicBezTo>
                  <a:pt x="32748" y="1540"/>
                  <a:pt x="33013" y="1522"/>
                  <a:pt x="33367" y="1487"/>
                </a:cubicBezTo>
                <a:cubicBezTo>
                  <a:pt x="33526" y="1487"/>
                  <a:pt x="33190" y="1469"/>
                  <a:pt x="33544" y="1434"/>
                </a:cubicBezTo>
                <a:cubicBezTo>
                  <a:pt x="34160" y="1434"/>
                  <a:pt x="34597" y="1422"/>
                  <a:pt x="35036" y="1422"/>
                </a:cubicBezTo>
                <a:cubicBezTo>
                  <a:pt x="35366" y="1422"/>
                  <a:pt x="35697" y="1428"/>
                  <a:pt x="36106" y="1451"/>
                </a:cubicBezTo>
                <a:lnTo>
                  <a:pt x="36937" y="1451"/>
                </a:lnTo>
                <a:cubicBezTo>
                  <a:pt x="37308" y="1451"/>
                  <a:pt x="37661" y="1522"/>
                  <a:pt x="37820" y="1540"/>
                </a:cubicBezTo>
                <a:cubicBezTo>
                  <a:pt x="37856" y="1542"/>
                  <a:pt x="37880" y="1542"/>
                  <a:pt x="37894" y="1542"/>
                </a:cubicBezTo>
                <a:cubicBezTo>
                  <a:pt x="37989" y="1542"/>
                  <a:pt x="37629" y="1501"/>
                  <a:pt x="37692" y="1501"/>
                </a:cubicBezTo>
                <a:cubicBezTo>
                  <a:pt x="37702" y="1501"/>
                  <a:pt x="37720" y="1502"/>
                  <a:pt x="37750" y="1504"/>
                </a:cubicBezTo>
                <a:lnTo>
                  <a:pt x="38386" y="1540"/>
                </a:lnTo>
                <a:cubicBezTo>
                  <a:pt x="38598" y="1575"/>
                  <a:pt x="38810" y="1593"/>
                  <a:pt x="39005" y="1628"/>
                </a:cubicBezTo>
                <a:cubicBezTo>
                  <a:pt x="39411" y="1681"/>
                  <a:pt x="39800" y="1716"/>
                  <a:pt x="40206" y="1805"/>
                </a:cubicBezTo>
                <a:cubicBezTo>
                  <a:pt x="40401" y="1822"/>
                  <a:pt x="40524" y="1822"/>
                  <a:pt x="40843" y="1875"/>
                </a:cubicBezTo>
                <a:cubicBezTo>
                  <a:pt x="41072" y="1911"/>
                  <a:pt x="40790" y="1893"/>
                  <a:pt x="41108" y="1946"/>
                </a:cubicBezTo>
                <a:cubicBezTo>
                  <a:pt x="41163" y="1955"/>
                  <a:pt x="41192" y="1959"/>
                  <a:pt x="41203" y="1959"/>
                </a:cubicBezTo>
                <a:cubicBezTo>
                  <a:pt x="41254" y="1959"/>
                  <a:pt x="40890" y="1872"/>
                  <a:pt x="40949" y="1858"/>
                </a:cubicBezTo>
                <a:lnTo>
                  <a:pt x="40949" y="1858"/>
                </a:lnTo>
                <a:cubicBezTo>
                  <a:pt x="41143" y="1893"/>
                  <a:pt x="41337" y="1911"/>
                  <a:pt x="41514" y="1928"/>
                </a:cubicBezTo>
                <a:cubicBezTo>
                  <a:pt x="42115" y="2070"/>
                  <a:pt x="42521" y="2123"/>
                  <a:pt x="43069" y="2246"/>
                </a:cubicBezTo>
                <a:cubicBezTo>
                  <a:pt x="43617" y="2353"/>
                  <a:pt x="44218" y="2565"/>
                  <a:pt x="44748" y="2706"/>
                </a:cubicBezTo>
                <a:cubicBezTo>
                  <a:pt x="45190" y="2847"/>
                  <a:pt x="45402" y="2883"/>
                  <a:pt x="45897" y="3059"/>
                </a:cubicBezTo>
                <a:cubicBezTo>
                  <a:pt x="46304" y="3183"/>
                  <a:pt x="46639" y="3360"/>
                  <a:pt x="47081" y="3519"/>
                </a:cubicBezTo>
                <a:cubicBezTo>
                  <a:pt x="47141" y="3540"/>
                  <a:pt x="47163" y="3547"/>
                  <a:pt x="47168" y="3547"/>
                </a:cubicBezTo>
                <a:cubicBezTo>
                  <a:pt x="47177" y="3547"/>
                  <a:pt x="47123" y="3523"/>
                  <a:pt x="47132" y="3523"/>
                </a:cubicBezTo>
                <a:lnTo>
                  <a:pt x="47132" y="3523"/>
                </a:lnTo>
                <a:cubicBezTo>
                  <a:pt x="47138" y="3523"/>
                  <a:pt x="47172" y="3534"/>
                  <a:pt x="47276" y="3572"/>
                </a:cubicBezTo>
                <a:cubicBezTo>
                  <a:pt x="48442" y="4031"/>
                  <a:pt x="49591" y="4562"/>
                  <a:pt x="50545" y="5057"/>
                </a:cubicBezTo>
                <a:cubicBezTo>
                  <a:pt x="49396" y="4420"/>
                  <a:pt x="48177" y="3872"/>
                  <a:pt x="46940" y="3431"/>
                </a:cubicBezTo>
                <a:cubicBezTo>
                  <a:pt x="46728" y="3307"/>
                  <a:pt x="46233" y="3165"/>
                  <a:pt x="46021" y="3059"/>
                </a:cubicBezTo>
                <a:cubicBezTo>
                  <a:pt x="46012" y="3058"/>
                  <a:pt x="46006" y="3058"/>
                  <a:pt x="46002" y="3058"/>
                </a:cubicBezTo>
                <a:cubicBezTo>
                  <a:pt x="45963" y="3058"/>
                  <a:pt x="46085" y="3103"/>
                  <a:pt x="46071" y="3103"/>
                </a:cubicBezTo>
                <a:cubicBezTo>
                  <a:pt x="46063" y="3103"/>
                  <a:pt x="46023" y="3092"/>
                  <a:pt x="45915" y="3059"/>
                </a:cubicBezTo>
                <a:cubicBezTo>
                  <a:pt x="45791" y="3006"/>
                  <a:pt x="45756" y="2989"/>
                  <a:pt x="45561" y="2936"/>
                </a:cubicBezTo>
                <a:lnTo>
                  <a:pt x="45561" y="2936"/>
                </a:lnTo>
                <a:cubicBezTo>
                  <a:pt x="45595" y="2941"/>
                  <a:pt x="45618" y="2943"/>
                  <a:pt x="45632" y="2943"/>
                </a:cubicBezTo>
                <a:cubicBezTo>
                  <a:pt x="45721" y="2943"/>
                  <a:pt x="45456" y="2855"/>
                  <a:pt x="45349" y="2794"/>
                </a:cubicBezTo>
                <a:lnTo>
                  <a:pt x="44854" y="2635"/>
                </a:lnTo>
                <a:cubicBezTo>
                  <a:pt x="44678" y="2582"/>
                  <a:pt x="44519" y="2547"/>
                  <a:pt x="44359" y="2494"/>
                </a:cubicBezTo>
                <a:lnTo>
                  <a:pt x="43458" y="2246"/>
                </a:lnTo>
                <a:cubicBezTo>
                  <a:pt x="42875" y="2087"/>
                  <a:pt x="42292" y="1981"/>
                  <a:pt x="41691" y="1822"/>
                </a:cubicBezTo>
                <a:cubicBezTo>
                  <a:pt x="41654" y="1816"/>
                  <a:pt x="41634" y="1814"/>
                  <a:pt x="41626" y="1814"/>
                </a:cubicBezTo>
                <a:cubicBezTo>
                  <a:pt x="41601" y="1814"/>
                  <a:pt x="41699" y="1840"/>
                  <a:pt x="41683" y="1840"/>
                </a:cubicBezTo>
                <a:cubicBezTo>
                  <a:pt x="41676" y="1840"/>
                  <a:pt x="41649" y="1835"/>
                  <a:pt x="41585" y="1822"/>
                </a:cubicBezTo>
                <a:lnTo>
                  <a:pt x="40224" y="1593"/>
                </a:lnTo>
                <a:cubicBezTo>
                  <a:pt x="40065" y="1540"/>
                  <a:pt x="39711" y="1487"/>
                  <a:pt x="39906" y="1469"/>
                </a:cubicBezTo>
                <a:lnTo>
                  <a:pt x="39906" y="1469"/>
                </a:lnTo>
                <a:cubicBezTo>
                  <a:pt x="40719" y="1610"/>
                  <a:pt x="41691" y="1769"/>
                  <a:pt x="42698" y="1999"/>
                </a:cubicBezTo>
                <a:cubicBezTo>
                  <a:pt x="43193" y="2105"/>
                  <a:pt x="43706" y="2246"/>
                  <a:pt x="44200" y="2370"/>
                </a:cubicBezTo>
                <a:cubicBezTo>
                  <a:pt x="44448" y="2441"/>
                  <a:pt x="44695" y="2512"/>
                  <a:pt x="44943" y="2582"/>
                </a:cubicBezTo>
                <a:lnTo>
                  <a:pt x="45650" y="2830"/>
                </a:lnTo>
                <a:cubicBezTo>
                  <a:pt x="45932" y="2918"/>
                  <a:pt x="46233" y="3024"/>
                  <a:pt x="46480" y="3112"/>
                </a:cubicBezTo>
                <a:cubicBezTo>
                  <a:pt x="46692" y="3201"/>
                  <a:pt x="46922" y="3272"/>
                  <a:pt x="47134" y="3342"/>
                </a:cubicBezTo>
                <a:cubicBezTo>
                  <a:pt x="46304" y="3006"/>
                  <a:pt x="45632" y="2759"/>
                  <a:pt x="44907" y="2512"/>
                </a:cubicBezTo>
                <a:cubicBezTo>
                  <a:pt x="44430" y="2353"/>
                  <a:pt x="43918" y="2229"/>
                  <a:pt x="43423" y="2105"/>
                </a:cubicBezTo>
                <a:cubicBezTo>
                  <a:pt x="42928" y="1964"/>
                  <a:pt x="42415" y="1875"/>
                  <a:pt x="41938" y="1752"/>
                </a:cubicBezTo>
                <a:cubicBezTo>
                  <a:pt x="41673" y="1681"/>
                  <a:pt x="41567" y="1663"/>
                  <a:pt x="41320" y="1610"/>
                </a:cubicBezTo>
                <a:cubicBezTo>
                  <a:pt x="41125" y="1575"/>
                  <a:pt x="40790" y="1540"/>
                  <a:pt x="40577" y="1504"/>
                </a:cubicBezTo>
                <a:cubicBezTo>
                  <a:pt x="40365" y="1451"/>
                  <a:pt x="40330" y="1434"/>
                  <a:pt x="40136" y="1398"/>
                </a:cubicBezTo>
                <a:cubicBezTo>
                  <a:pt x="39729" y="1345"/>
                  <a:pt x="39393" y="1327"/>
                  <a:pt x="38934" y="1257"/>
                </a:cubicBezTo>
                <a:cubicBezTo>
                  <a:pt x="38563" y="1204"/>
                  <a:pt x="38174" y="1168"/>
                  <a:pt x="37785" y="1133"/>
                </a:cubicBezTo>
                <a:lnTo>
                  <a:pt x="37184" y="1080"/>
                </a:lnTo>
                <a:lnTo>
                  <a:pt x="36884" y="1045"/>
                </a:lnTo>
                <a:lnTo>
                  <a:pt x="36566" y="1045"/>
                </a:lnTo>
                <a:cubicBezTo>
                  <a:pt x="36407" y="1027"/>
                  <a:pt x="36477" y="1009"/>
                  <a:pt x="36672" y="1009"/>
                </a:cubicBezTo>
                <a:cubicBezTo>
                  <a:pt x="37184" y="1027"/>
                  <a:pt x="37467" y="1062"/>
                  <a:pt x="37785" y="1098"/>
                </a:cubicBezTo>
                <a:cubicBezTo>
                  <a:pt x="38086" y="1115"/>
                  <a:pt x="38386" y="1133"/>
                  <a:pt x="38881" y="1204"/>
                </a:cubicBezTo>
                <a:cubicBezTo>
                  <a:pt x="38775" y="1186"/>
                  <a:pt x="38704" y="1168"/>
                  <a:pt x="38704" y="1151"/>
                </a:cubicBezTo>
                <a:lnTo>
                  <a:pt x="38704" y="1151"/>
                </a:lnTo>
                <a:cubicBezTo>
                  <a:pt x="39022" y="1204"/>
                  <a:pt x="39128" y="1221"/>
                  <a:pt x="39358" y="1239"/>
                </a:cubicBezTo>
                <a:cubicBezTo>
                  <a:pt x="38598" y="1133"/>
                  <a:pt x="38669" y="1098"/>
                  <a:pt x="38934" y="1098"/>
                </a:cubicBezTo>
                <a:cubicBezTo>
                  <a:pt x="40860" y="1327"/>
                  <a:pt x="42769" y="1734"/>
                  <a:pt x="44625" y="2317"/>
                </a:cubicBezTo>
                <a:cubicBezTo>
                  <a:pt x="44819" y="2335"/>
                  <a:pt x="44996" y="2388"/>
                  <a:pt x="45172" y="2441"/>
                </a:cubicBezTo>
                <a:cubicBezTo>
                  <a:pt x="46975" y="3006"/>
                  <a:pt x="48725" y="3731"/>
                  <a:pt x="50404" y="4597"/>
                </a:cubicBezTo>
                <a:cubicBezTo>
                  <a:pt x="48354" y="3501"/>
                  <a:pt x="46197" y="2653"/>
                  <a:pt x="43953" y="2052"/>
                </a:cubicBezTo>
                <a:cubicBezTo>
                  <a:pt x="43865" y="2017"/>
                  <a:pt x="43776" y="1981"/>
                  <a:pt x="43688" y="1964"/>
                </a:cubicBezTo>
                <a:cubicBezTo>
                  <a:pt x="42645" y="1699"/>
                  <a:pt x="41426" y="1434"/>
                  <a:pt x="40595" y="1310"/>
                </a:cubicBezTo>
                <a:cubicBezTo>
                  <a:pt x="40418" y="1257"/>
                  <a:pt x="40242" y="1204"/>
                  <a:pt x="40065" y="1168"/>
                </a:cubicBezTo>
                <a:lnTo>
                  <a:pt x="39552" y="1045"/>
                </a:lnTo>
                <a:lnTo>
                  <a:pt x="38598" y="921"/>
                </a:lnTo>
                <a:lnTo>
                  <a:pt x="37679" y="833"/>
                </a:lnTo>
                <a:cubicBezTo>
                  <a:pt x="37379" y="815"/>
                  <a:pt x="37096" y="780"/>
                  <a:pt x="36795" y="744"/>
                </a:cubicBezTo>
                <a:lnTo>
                  <a:pt x="35947" y="691"/>
                </a:lnTo>
                <a:cubicBezTo>
                  <a:pt x="35664" y="691"/>
                  <a:pt x="35382" y="656"/>
                  <a:pt x="35099" y="656"/>
                </a:cubicBezTo>
                <a:lnTo>
                  <a:pt x="34250" y="638"/>
                </a:lnTo>
                <a:cubicBezTo>
                  <a:pt x="34171" y="636"/>
                  <a:pt x="34091" y="635"/>
                  <a:pt x="34010" y="635"/>
                </a:cubicBezTo>
                <a:cubicBezTo>
                  <a:pt x="33502" y="635"/>
                  <a:pt x="32979" y="678"/>
                  <a:pt x="32430" y="709"/>
                </a:cubicBezTo>
                <a:cubicBezTo>
                  <a:pt x="32430" y="674"/>
                  <a:pt x="32236" y="691"/>
                  <a:pt x="32165" y="674"/>
                </a:cubicBezTo>
                <a:cubicBezTo>
                  <a:pt x="32359" y="656"/>
                  <a:pt x="32501" y="621"/>
                  <a:pt x="32731" y="585"/>
                </a:cubicBezTo>
                <a:cubicBezTo>
                  <a:pt x="33096" y="570"/>
                  <a:pt x="33460" y="529"/>
                  <a:pt x="33792" y="529"/>
                </a:cubicBezTo>
                <a:cubicBezTo>
                  <a:pt x="33845" y="529"/>
                  <a:pt x="33898" y="530"/>
                  <a:pt x="33950" y="532"/>
                </a:cubicBezTo>
                <a:cubicBezTo>
                  <a:pt x="34338" y="516"/>
                  <a:pt x="34725" y="508"/>
                  <a:pt x="35111" y="508"/>
                </a:cubicBezTo>
                <a:cubicBezTo>
                  <a:pt x="35973" y="508"/>
                  <a:pt x="36830" y="547"/>
                  <a:pt x="37697" y="621"/>
                </a:cubicBezTo>
                <a:cubicBezTo>
                  <a:pt x="39075" y="744"/>
                  <a:pt x="40436" y="939"/>
                  <a:pt x="41797" y="1186"/>
                </a:cubicBezTo>
                <a:cubicBezTo>
                  <a:pt x="41865" y="1197"/>
                  <a:pt x="41907" y="1202"/>
                  <a:pt x="41929" y="1202"/>
                </a:cubicBezTo>
                <a:cubicBezTo>
                  <a:pt x="42011" y="1202"/>
                  <a:pt x="41822" y="1136"/>
                  <a:pt x="41656" y="1080"/>
                </a:cubicBezTo>
                <a:cubicBezTo>
                  <a:pt x="40383" y="815"/>
                  <a:pt x="39217" y="674"/>
                  <a:pt x="37856" y="515"/>
                </a:cubicBezTo>
                <a:cubicBezTo>
                  <a:pt x="37608" y="462"/>
                  <a:pt x="37626" y="426"/>
                  <a:pt x="37820" y="426"/>
                </a:cubicBezTo>
                <a:lnTo>
                  <a:pt x="38262" y="426"/>
                </a:lnTo>
                <a:lnTo>
                  <a:pt x="38580" y="444"/>
                </a:lnTo>
                <a:lnTo>
                  <a:pt x="38952" y="479"/>
                </a:lnTo>
                <a:cubicBezTo>
                  <a:pt x="39393" y="550"/>
                  <a:pt x="39906" y="603"/>
                  <a:pt x="40454" y="709"/>
                </a:cubicBezTo>
                <a:cubicBezTo>
                  <a:pt x="40984" y="815"/>
                  <a:pt x="41549" y="903"/>
                  <a:pt x="42115" y="1027"/>
                </a:cubicBezTo>
                <a:cubicBezTo>
                  <a:pt x="42663" y="1151"/>
                  <a:pt x="43193" y="1274"/>
                  <a:pt x="43635" y="1398"/>
                </a:cubicBezTo>
                <a:lnTo>
                  <a:pt x="44748" y="1716"/>
                </a:lnTo>
                <a:cubicBezTo>
                  <a:pt x="47240" y="2441"/>
                  <a:pt x="49626" y="3448"/>
                  <a:pt x="51871" y="4738"/>
                </a:cubicBezTo>
                <a:cubicBezTo>
                  <a:pt x="54150" y="6029"/>
                  <a:pt x="56271" y="7566"/>
                  <a:pt x="58215" y="9333"/>
                </a:cubicBezTo>
                <a:cubicBezTo>
                  <a:pt x="56165" y="7442"/>
                  <a:pt x="53903" y="5816"/>
                  <a:pt x="51482" y="4473"/>
                </a:cubicBezTo>
                <a:cubicBezTo>
                  <a:pt x="51482" y="4476"/>
                  <a:pt x="51481" y="4477"/>
                  <a:pt x="51478" y="4477"/>
                </a:cubicBezTo>
                <a:cubicBezTo>
                  <a:pt x="51462" y="4477"/>
                  <a:pt x="51389" y="4424"/>
                  <a:pt x="51234" y="4332"/>
                </a:cubicBezTo>
                <a:lnTo>
                  <a:pt x="50351" y="3890"/>
                </a:lnTo>
                <a:cubicBezTo>
                  <a:pt x="50050" y="3749"/>
                  <a:pt x="49750" y="3590"/>
                  <a:pt x="49449" y="3448"/>
                </a:cubicBezTo>
                <a:cubicBezTo>
                  <a:pt x="48831" y="3183"/>
                  <a:pt x="48230" y="2883"/>
                  <a:pt x="47594" y="2653"/>
                </a:cubicBezTo>
                <a:lnTo>
                  <a:pt x="46675" y="2300"/>
                </a:lnTo>
                <a:cubicBezTo>
                  <a:pt x="46374" y="2193"/>
                  <a:pt x="46074" y="2105"/>
                  <a:pt x="45773" y="1999"/>
                </a:cubicBezTo>
                <a:cubicBezTo>
                  <a:pt x="45473" y="1893"/>
                  <a:pt x="45172" y="1787"/>
                  <a:pt x="44890" y="1716"/>
                </a:cubicBezTo>
                <a:lnTo>
                  <a:pt x="44041" y="1487"/>
                </a:lnTo>
                <a:cubicBezTo>
                  <a:pt x="43440" y="1310"/>
                  <a:pt x="42840" y="1151"/>
                  <a:pt x="42221" y="1027"/>
                </a:cubicBezTo>
                <a:cubicBezTo>
                  <a:pt x="41885" y="939"/>
                  <a:pt x="41532" y="886"/>
                  <a:pt x="41214" y="815"/>
                </a:cubicBezTo>
                <a:cubicBezTo>
                  <a:pt x="40896" y="762"/>
                  <a:pt x="40613" y="691"/>
                  <a:pt x="40383" y="638"/>
                </a:cubicBezTo>
                <a:cubicBezTo>
                  <a:pt x="40630" y="638"/>
                  <a:pt x="40860" y="656"/>
                  <a:pt x="41108" y="691"/>
                </a:cubicBezTo>
                <a:cubicBezTo>
                  <a:pt x="41549" y="744"/>
                  <a:pt x="41974" y="815"/>
                  <a:pt x="42398" y="921"/>
                </a:cubicBezTo>
                <a:cubicBezTo>
                  <a:pt x="41903" y="797"/>
                  <a:pt x="41408" y="709"/>
                  <a:pt x="40949" y="621"/>
                </a:cubicBezTo>
                <a:lnTo>
                  <a:pt x="40259" y="479"/>
                </a:lnTo>
                <a:cubicBezTo>
                  <a:pt x="40047" y="444"/>
                  <a:pt x="39818" y="408"/>
                  <a:pt x="39605" y="391"/>
                </a:cubicBezTo>
                <a:cubicBezTo>
                  <a:pt x="39252" y="338"/>
                  <a:pt x="38775" y="267"/>
                  <a:pt x="38351" y="232"/>
                </a:cubicBezTo>
                <a:cubicBezTo>
                  <a:pt x="37909" y="196"/>
                  <a:pt x="37520" y="161"/>
                  <a:pt x="37343" y="143"/>
                </a:cubicBezTo>
                <a:cubicBezTo>
                  <a:pt x="37255" y="143"/>
                  <a:pt x="37379" y="126"/>
                  <a:pt x="37290" y="126"/>
                </a:cubicBezTo>
                <a:cubicBezTo>
                  <a:pt x="37220" y="108"/>
                  <a:pt x="36725" y="73"/>
                  <a:pt x="36689" y="73"/>
                </a:cubicBezTo>
                <a:lnTo>
                  <a:pt x="35912" y="73"/>
                </a:lnTo>
                <a:cubicBezTo>
                  <a:pt x="35346" y="20"/>
                  <a:pt x="35364" y="20"/>
                  <a:pt x="34993" y="2"/>
                </a:cubicBezTo>
                <a:cubicBezTo>
                  <a:pt x="34893" y="1"/>
                  <a:pt x="34793" y="1"/>
                  <a:pt x="34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6"/>
          <p:cNvSpPr/>
          <p:nvPr/>
        </p:nvSpPr>
        <p:spPr>
          <a:xfrm>
            <a:off x="1928794" y="1571618"/>
            <a:ext cx="1748325" cy="1737850"/>
          </a:xfrm>
          <a:custGeom>
            <a:avLst/>
            <a:gdLst/>
            <a:ahLst/>
            <a:cxnLst/>
            <a:rect l="l" t="t" r="r" b="b"/>
            <a:pathLst>
              <a:path w="69933" h="69514" extrusionOk="0">
                <a:moveTo>
                  <a:pt x="37696" y="1371"/>
                </a:moveTo>
                <a:cubicBezTo>
                  <a:pt x="37735" y="1371"/>
                  <a:pt x="37803" y="1373"/>
                  <a:pt x="37909" y="1381"/>
                </a:cubicBezTo>
                <a:lnTo>
                  <a:pt x="37909" y="1398"/>
                </a:lnTo>
                <a:cubicBezTo>
                  <a:pt x="37891" y="1398"/>
                  <a:pt x="37926" y="1398"/>
                  <a:pt x="37997" y="1416"/>
                </a:cubicBezTo>
                <a:cubicBezTo>
                  <a:pt x="37842" y="1416"/>
                  <a:pt x="37539" y="1371"/>
                  <a:pt x="37696" y="1371"/>
                </a:cubicBezTo>
                <a:close/>
                <a:moveTo>
                  <a:pt x="38103" y="1398"/>
                </a:moveTo>
                <a:lnTo>
                  <a:pt x="38103" y="1398"/>
                </a:lnTo>
                <a:cubicBezTo>
                  <a:pt x="38492" y="1416"/>
                  <a:pt x="38934" y="1487"/>
                  <a:pt x="39376" y="1522"/>
                </a:cubicBezTo>
                <a:lnTo>
                  <a:pt x="39977" y="1610"/>
                </a:lnTo>
                <a:cubicBezTo>
                  <a:pt x="40171" y="1628"/>
                  <a:pt x="40330" y="1681"/>
                  <a:pt x="40471" y="1699"/>
                </a:cubicBezTo>
                <a:cubicBezTo>
                  <a:pt x="40496" y="1705"/>
                  <a:pt x="40508" y="1707"/>
                  <a:pt x="40513" y="1707"/>
                </a:cubicBezTo>
                <a:cubicBezTo>
                  <a:pt x="40531" y="1707"/>
                  <a:pt x="40442" y="1672"/>
                  <a:pt x="40498" y="1672"/>
                </a:cubicBezTo>
                <a:cubicBezTo>
                  <a:pt x="40513" y="1672"/>
                  <a:pt x="40538" y="1675"/>
                  <a:pt x="40577" y="1681"/>
                </a:cubicBezTo>
                <a:cubicBezTo>
                  <a:pt x="40896" y="1752"/>
                  <a:pt x="41284" y="1822"/>
                  <a:pt x="41832" y="1946"/>
                </a:cubicBezTo>
                <a:cubicBezTo>
                  <a:pt x="41834" y="1949"/>
                  <a:pt x="41828" y="1950"/>
                  <a:pt x="41818" y="1950"/>
                </a:cubicBezTo>
                <a:cubicBezTo>
                  <a:pt x="41700" y="1950"/>
                  <a:pt x="40917" y="1801"/>
                  <a:pt x="40749" y="1801"/>
                </a:cubicBezTo>
                <a:cubicBezTo>
                  <a:pt x="40733" y="1801"/>
                  <a:pt x="40723" y="1802"/>
                  <a:pt x="40719" y="1805"/>
                </a:cubicBezTo>
                <a:cubicBezTo>
                  <a:pt x="40436" y="1734"/>
                  <a:pt x="40171" y="1699"/>
                  <a:pt x="39888" y="1681"/>
                </a:cubicBezTo>
                <a:cubicBezTo>
                  <a:pt x="39446" y="1610"/>
                  <a:pt x="39181" y="1575"/>
                  <a:pt x="38952" y="1540"/>
                </a:cubicBezTo>
                <a:cubicBezTo>
                  <a:pt x="38704" y="1522"/>
                  <a:pt x="38492" y="1487"/>
                  <a:pt x="38174" y="1451"/>
                </a:cubicBezTo>
                <a:cubicBezTo>
                  <a:pt x="38351" y="1434"/>
                  <a:pt x="38050" y="1416"/>
                  <a:pt x="38103" y="1398"/>
                </a:cubicBezTo>
                <a:close/>
                <a:moveTo>
                  <a:pt x="34693" y="1"/>
                </a:moveTo>
                <a:cubicBezTo>
                  <a:pt x="32798" y="1"/>
                  <a:pt x="30917" y="160"/>
                  <a:pt x="29037" y="479"/>
                </a:cubicBezTo>
                <a:lnTo>
                  <a:pt x="28648" y="532"/>
                </a:lnTo>
                <a:lnTo>
                  <a:pt x="28383" y="585"/>
                </a:lnTo>
                <a:cubicBezTo>
                  <a:pt x="28331" y="596"/>
                  <a:pt x="28306" y="598"/>
                  <a:pt x="28292" y="598"/>
                </a:cubicBezTo>
                <a:cubicBezTo>
                  <a:pt x="28276" y="598"/>
                  <a:pt x="28272" y="595"/>
                  <a:pt x="28258" y="595"/>
                </a:cubicBezTo>
                <a:cubicBezTo>
                  <a:pt x="28240" y="595"/>
                  <a:pt x="28207" y="600"/>
                  <a:pt x="28118" y="621"/>
                </a:cubicBezTo>
                <a:cubicBezTo>
                  <a:pt x="27977" y="656"/>
                  <a:pt x="28030" y="656"/>
                  <a:pt x="27835" y="691"/>
                </a:cubicBezTo>
                <a:cubicBezTo>
                  <a:pt x="27058" y="833"/>
                  <a:pt x="26192" y="1062"/>
                  <a:pt x="25432" y="1257"/>
                </a:cubicBezTo>
                <a:cubicBezTo>
                  <a:pt x="24954" y="1398"/>
                  <a:pt x="24460" y="1557"/>
                  <a:pt x="23965" y="1699"/>
                </a:cubicBezTo>
                <a:cubicBezTo>
                  <a:pt x="23470" y="1840"/>
                  <a:pt x="22993" y="2034"/>
                  <a:pt x="22498" y="2211"/>
                </a:cubicBezTo>
                <a:cubicBezTo>
                  <a:pt x="22021" y="2370"/>
                  <a:pt x="21561" y="2582"/>
                  <a:pt x="21119" y="2759"/>
                </a:cubicBezTo>
                <a:lnTo>
                  <a:pt x="20483" y="3042"/>
                </a:lnTo>
                <a:lnTo>
                  <a:pt x="19918" y="3325"/>
                </a:lnTo>
                <a:cubicBezTo>
                  <a:pt x="19831" y="3363"/>
                  <a:pt x="19798" y="3374"/>
                  <a:pt x="19787" y="3374"/>
                </a:cubicBezTo>
                <a:cubicBezTo>
                  <a:pt x="19772" y="3374"/>
                  <a:pt x="19798" y="3353"/>
                  <a:pt x="19785" y="3353"/>
                </a:cubicBezTo>
                <a:cubicBezTo>
                  <a:pt x="19772" y="3353"/>
                  <a:pt x="19722" y="3372"/>
                  <a:pt x="19564" y="3448"/>
                </a:cubicBezTo>
                <a:cubicBezTo>
                  <a:pt x="18946" y="3731"/>
                  <a:pt x="18345" y="4084"/>
                  <a:pt x="17708" y="4420"/>
                </a:cubicBezTo>
                <a:cubicBezTo>
                  <a:pt x="17390" y="4579"/>
                  <a:pt x="17090" y="4774"/>
                  <a:pt x="16789" y="4968"/>
                </a:cubicBezTo>
                <a:cubicBezTo>
                  <a:pt x="16471" y="5145"/>
                  <a:pt x="16171" y="5322"/>
                  <a:pt x="15870" y="5534"/>
                </a:cubicBezTo>
                <a:cubicBezTo>
                  <a:pt x="14633" y="6329"/>
                  <a:pt x="13449" y="7195"/>
                  <a:pt x="12336" y="8149"/>
                </a:cubicBezTo>
                <a:cubicBezTo>
                  <a:pt x="12159" y="8291"/>
                  <a:pt x="12265" y="8149"/>
                  <a:pt x="12018" y="8361"/>
                </a:cubicBezTo>
                <a:cubicBezTo>
                  <a:pt x="11717" y="8626"/>
                  <a:pt x="11806" y="8591"/>
                  <a:pt x="11523" y="8821"/>
                </a:cubicBezTo>
                <a:cubicBezTo>
                  <a:pt x="11364" y="8980"/>
                  <a:pt x="11205" y="9104"/>
                  <a:pt x="11081" y="9174"/>
                </a:cubicBezTo>
                <a:cubicBezTo>
                  <a:pt x="9809" y="10341"/>
                  <a:pt x="8642" y="11596"/>
                  <a:pt x="7564" y="12939"/>
                </a:cubicBezTo>
                <a:cubicBezTo>
                  <a:pt x="6486" y="14300"/>
                  <a:pt x="5496" y="15749"/>
                  <a:pt x="4648" y="17269"/>
                </a:cubicBezTo>
                <a:cubicBezTo>
                  <a:pt x="3040" y="20061"/>
                  <a:pt x="1820" y="23048"/>
                  <a:pt x="1043" y="26158"/>
                </a:cubicBezTo>
                <a:cubicBezTo>
                  <a:pt x="495" y="28420"/>
                  <a:pt x="159" y="30718"/>
                  <a:pt x="35" y="33033"/>
                </a:cubicBezTo>
                <a:cubicBezTo>
                  <a:pt x="35" y="33404"/>
                  <a:pt x="18" y="33758"/>
                  <a:pt x="0" y="34111"/>
                </a:cubicBezTo>
                <a:cubicBezTo>
                  <a:pt x="0" y="34465"/>
                  <a:pt x="0" y="34818"/>
                  <a:pt x="0" y="35171"/>
                </a:cubicBezTo>
                <a:cubicBezTo>
                  <a:pt x="0" y="35861"/>
                  <a:pt x="53" y="36532"/>
                  <a:pt x="88" y="37204"/>
                </a:cubicBezTo>
                <a:cubicBezTo>
                  <a:pt x="106" y="37540"/>
                  <a:pt x="141" y="37858"/>
                  <a:pt x="177" y="38194"/>
                </a:cubicBezTo>
                <a:cubicBezTo>
                  <a:pt x="212" y="38529"/>
                  <a:pt x="247" y="38865"/>
                  <a:pt x="283" y="39201"/>
                </a:cubicBezTo>
                <a:cubicBezTo>
                  <a:pt x="318" y="39519"/>
                  <a:pt x="389" y="39855"/>
                  <a:pt x="442" y="40191"/>
                </a:cubicBezTo>
                <a:cubicBezTo>
                  <a:pt x="495" y="40526"/>
                  <a:pt x="530" y="40845"/>
                  <a:pt x="619" y="41198"/>
                </a:cubicBezTo>
                <a:cubicBezTo>
                  <a:pt x="707" y="41675"/>
                  <a:pt x="813" y="42170"/>
                  <a:pt x="919" y="42665"/>
                </a:cubicBezTo>
                <a:cubicBezTo>
                  <a:pt x="1025" y="43160"/>
                  <a:pt x="1166" y="43655"/>
                  <a:pt x="1290" y="44132"/>
                </a:cubicBezTo>
                <a:cubicBezTo>
                  <a:pt x="1414" y="44627"/>
                  <a:pt x="1573" y="45086"/>
                  <a:pt x="1714" y="45528"/>
                </a:cubicBezTo>
                <a:cubicBezTo>
                  <a:pt x="1785" y="45740"/>
                  <a:pt x="1856" y="45970"/>
                  <a:pt x="1944" y="46182"/>
                </a:cubicBezTo>
                <a:lnTo>
                  <a:pt x="2156" y="46783"/>
                </a:lnTo>
                <a:cubicBezTo>
                  <a:pt x="2262" y="47048"/>
                  <a:pt x="2386" y="47366"/>
                  <a:pt x="2510" y="47666"/>
                </a:cubicBezTo>
                <a:cubicBezTo>
                  <a:pt x="2722" y="48126"/>
                  <a:pt x="2881" y="48603"/>
                  <a:pt x="3093" y="49063"/>
                </a:cubicBezTo>
                <a:cubicBezTo>
                  <a:pt x="3658" y="50300"/>
                  <a:pt x="4312" y="51501"/>
                  <a:pt x="5037" y="52668"/>
                </a:cubicBezTo>
                <a:cubicBezTo>
                  <a:pt x="5231" y="53004"/>
                  <a:pt x="5426" y="53322"/>
                  <a:pt x="5620" y="53640"/>
                </a:cubicBezTo>
                <a:lnTo>
                  <a:pt x="6256" y="54577"/>
                </a:lnTo>
                <a:lnTo>
                  <a:pt x="6574" y="55018"/>
                </a:lnTo>
                <a:lnTo>
                  <a:pt x="6910" y="55460"/>
                </a:lnTo>
                <a:lnTo>
                  <a:pt x="7564" y="56344"/>
                </a:lnTo>
                <a:cubicBezTo>
                  <a:pt x="7829" y="56680"/>
                  <a:pt x="8112" y="56980"/>
                  <a:pt x="8377" y="57298"/>
                </a:cubicBezTo>
                <a:lnTo>
                  <a:pt x="8784" y="57758"/>
                </a:lnTo>
                <a:cubicBezTo>
                  <a:pt x="8907" y="57917"/>
                  <a:pt x="9066" y="58058"/>
                  <a:pt x="9208" y="58217"/>
                </a:cubicBezTo>
                <a:lnTo>
                  <a:pt x="9773" y="58836"/>
                </a:lnTo>
                <a:cubicBezTo>
                  <a:pt x="9862" y="58942"/>
                  <a:pt x="9968" y="59066"/>
                  <a:pt x="10056" y="59154"/>
                </a:cubicBezTo>
                <a:lnTo>
                  <a:pt x="10374" y="59454"/>
                </a:lnTo>
                <a:lnTo>
                  <a:pt x="11258" y="60303"/>
                </a:lnTo>
                <a:cubicBezTo>
                  <a:pt x="11558" y="60568"/>
                  <a:pt x="11859" y="60815"/>
                  <a:pt x="12159" y="61080"/>
                </a:cubicBezTo>
                <a:lnTo>
                  <a:pt x="12619" y="61469"/>
                </a:lnTo>
                <a:lnTo>
                  <a:pt x="13078" y="61840"/>
                </a:lnTo>
                <a:lnTo>
                  <a:pt x="13997" y="62547"/>
                </a:lnTo>
                <a:cubicBezTo>
                  <a:pt x="15641" y="63802"/>
                  <a:pt x="17390" y="64880"/>
                  <a:pt x="19246" y="65799"/>
                </a:cubicBezTo>
                <a:cubicBezTo>
                  <a:pt x="19741" y="66064"/>
                  <a:pt x="20289" y="66311"/>
                  <a:pt x="20854" y="66559"/>
                </a:cubicBezTo>
                <a:lnTo>
                  <a:pt x="21278" y="66753"/>
                </a:lnTo>
                <a:cubicBezTo>
                  <a:pt x="21420" y="66806"/>
                  <a:pt x="21561" y="66859"/>
                  <a:pt x="21720" y="66930"/>
                </a:cubicBezTo>
                <a:lnTo>
                  <a:pt x="22586" y="67266"/>
                </a:lnTo>
                <a:cubicBezTo>
                  <a:pt x="22887" y="67390"/>
                  <a:pt x="23169" y="67478"/>
                  <a:pt x="23470" y="67584"/>
                </a:cubicBezTo>
                <a:lnTo>
                  <a:pt x="24336" y="67867"/>
                </a:lnTo>
                <a:cubicBezTo>
                  <a:pt x="24919" y="68043"/>
                  <a:pt x="25485" y="68185"/>
                  <a:pt x="25997" y="68344"/>
                </a:cubicBezTo>
                <a:cubicBezTo>
                  <a:pt x="27817" y="68821"/>
                  <a:pt x="29655" y="69157"/>
                  <a:pt x="31529" y="69316"/>
                </a:cubicBezTo>
                <a:lnTo>
                  <a:pt x="32077" y="69387"/>
                </a:lnTo>
                <a:cubicBezTo>
                  <a:pt x="32920" y="69475"/>
                  <a:pt x="33791" y="69513"/>
                  <a:pt x="34660" y="69513"/>
                </a:cubicBezTo>
                <a:cubicBezTo>
                  <a:pt x="36908" y="69513"/>
                  <a:pt x="39150" y="69260"/>
                  <a:pt x="40896" y="68980"/>
                </a:cubicBezTo>
                <a:cubicBezTo>
                  <a:pt x="41337" y="68874"/>
                  <a:pt x="41762" y="68786"/>
                  <a:pt x="42186" y="68715"/>
                </a:cubicBezTo>
                <a:cubicBezTo>
                  <a:pt x="42592" y="68627"/>
                  <a:pt x="42999" y="68538"/>
                  <a:pt x="43405" y="68432"/>
                </a:cubicBezTo>
                <a:cubicBezTo>
                  <a:pt x="44306" y="68238"/>
                  <a:pt x="45119" y="67937"/>
                  <a:pt x="45968" y="67672"/>
                </a:cubicBezTo>
                <a:lnTo>
                  <a:pt x="46763" y="67407"/>
                </a:lnTo>
                <a:cubicBezTo>
                  <a:pt x="47187" y="67248"/>
                  <a:pt x="47611" y="67089"/>
                  <a:pt x="48018" y="66912"/>
                </a:cubicBezTo>
                <a:cubicBezTo>
                  <a:pt x="48442" y="66718"/>
                  <a:pt x="48884" y="66541"/>
                  <a:pt x="49326" y="66329"/>
                </a:cubicBezTo>
                <a:cubicBezTo>
                  <a:pt x="49980" y="66011"/>
                  <a:pt x="50686" y="65693"/>
                  <a:pt x="51376" y="65322"/>
                </a:cubicBezTo>
                <a:cubicBezTo>
                  <a:pt x="51729" y="65127"/>
                  <a:pt x="52100" y="64951"/>
                  <a:pt x="52436" y="64739"/>
                </a:cubicBezTo>
                <a:cubicBezTo>
                  <a:pt x="52790" y="64509"/>
                  <a:pt x="53143" y="64297"/>
                  <a:pt x="53496" y="64067"/>
                </a:cubicBezTo>
                <a:cubicBezTo>
                  <a:pt x="53779" y="63908"/>
                  <a:pt x="54080" y="63696"/>
                  <a:pt x="54415" y="63484"/>
                </a:cubicBezTo>
                <a:lnTo>
                  <a:pt x="54910" y="63148"/>
                </a:lnTo>
                <a:cubicBezTo>
                  <a:pt x="55087" y="63042"/>
                  <a:pt x="55246" y="62936"/>
                  <a:pt x="55423" y="62795"/>
                </a:cubicBezTo>
                <a:lnTo>
                  <a:pt x="56413" y="62035"/>
                </a:lnTo>
                <a:cubicBezTo>
                  <a:pt x="56748" y="61787"/>
                  <a:pt x="57049" y="61504"/>
                  <a:pt x="57332" y="61275"/>
                </a:cubicBezTo>
                <a:cubicBezTo>
                  <a:pt x="59293" y="59613"/>
                  <a:pt x="61078" y="57758"/>
                  <a:pt x="62633" y="55690"/>
                </a:cubicBezTo>
                <a:cubicBezTo>
                  <a:pt x="62899" y="55354"/>
                  <a:pt x="63146" y="55001"/>
                  <a:pt x="63393" y="54665"/>
                </a:cubicBezTo>
                <a:cubicBezTo>
                  <a:pt x="63517" y="54506"/>
                  <a:pt x="63641" y="54329"/>
                  <a:pt x="63765" y="54152"/>
                </a:cubicBezTo>
                <a:cubicBezTo>
                  <a:pt x="63888" y="53976"/>
                  <a:pt x="63977" y="53781"/>
                  <a:pt x="64100" y="53587"/>
                </a:cubicBezTo>
                <a:cubicBezTo>
                  <a:pt x="64401" y="53180"/>
                  <a:pt x="64666" y="52774"/>
                  <a:pt x="64913" y="52332"/>
                </a:cubicBezTo>
                <a:lnTo>
                  <a:pt x="65302" y="51625"/>
                </a:lnTo>
                <a:lnTo>
                  <a:pt x="65514" y="51272"/>
                </a:lnTo>
                <a:lnTo>
                  <a:pt x="65709" y="50901"/>
                </a:lnTo>
                <a:cubicBezTo>
                  <a:pt x="66221" y="49911"/>
                  <a:pt x="66734" y="48868"/>
                  <a:pt x="67158" y="47808"/>
                </a:cubicBezTo>
                <a:cubicBezTo>
                  <a:pt x="67317" y="47419"/>
                  <a:pt x="67476" y="47012"/>
                  <a:pt x="67635" y="46588"/>
                </a:cubicBezTo>
                <a:cubicBezTo>
                  <a:pt x="67794" y="46182"/>
                  <a:pt x="67918" y="45740"/>
                  <a:pt x="68059" y="45334"/>
                </a:cubicBezTo>
                <a:cubicBezTo>
                  <a:pt x="68201" y="44909"/>
                  <a:pt x="68307" y="44503"/>
                  <a:pt x="68430" y="44132"/>
                </a:cubicBezTo>
                <a:cubicBezTo>
                  <a:pt x="68554" y="43761"/>
                  <a:pt x="68660" y="43425"/>
                  <a:pt x="68748" y="43124"/>
                </a:cubicBezTo>
                <a:cubicBezTo>
                  <a:pt x="68890" y="42736"/>
                  <a:pt x="68996" y="42347"/>
                  <a:pt x="69031" y="41940"/>
                </a:cubicBezTo>
                <a:cubicBezTo>
                  <a:pt x="69102" y="41445"/>
                  <a:pt x="69155" y="40845"/>
                  <a:pt x="69296" y="40191"/>
                </a:cubicBezTo>
                <a:cubicBezTo>
                  <a:pt x="69332" y="39890"/>
                  <a:pt x="69420" y="39590"/>
                  <a:pt x="69544" y="39307"/>
                </a:cubicBezTo>
                <a:cubicBezTo>
                  <a:pt x="69597" y="39007"/>
                  <a:pt x="69650" y="38706"/>
                  <a:pt x="69667" y="38406"/>
                </a:cubicBezTo>
                <a:cubicBezTo>
                  <a:pt x="69703" y="38105"/>
                  <a:pt x="69720" y="37805"/>
                  <a:pt x="69738" y="37504"/>
                </a:cubicBezTo>
                <a:cubicBezTo>
                  <a:pt x="69826" y="36797"/>
                  <a:pt x="69879" y="36285"/>
                  <a:pt x="69932" y="35331"/>
                </a:cubicBezTo>
                <a:cubicBezTo>
                  <a:pt x="69915" y="34906"/>
                  <a:pt x="69879" y="34429"/>
                  <a:pt x="69879" y="33987"/>
                </a:cubicBezTo>
                <a:cubicBezTo>
                  <a:pt x="69879" y="33457"/>
                  <a:pt x="69844" y="32962"/>
                  <a:pt x="69826" y="32450"/>
                </a:cubicBezTo>
                <a:cubicBezTo>
                  <a:pt x="69809" y="32202"/>
                  <a:pt x="69809" y="31955"/>
                  <a:pt x="69773" y="31708"/>
                </a:cubicBezTo>
                <a:cubicBezTo>
                  <a:pt x="69756" y="31442"/>
                  <a:pt x="69720" y="31195"/>
                  <a:pt x="69685" y="30930"/>
                </a:cubicBezTo>
                <a:cubicBezTo>
                  <a:pt x="69650" y="30665"/>
                  <a:pt x="69632" y="30470"/>
                  <a:pt x="69597" y="30241"/>
                </a:cubicBezTo>
                <a:cubicBezTo>
                  <a:pt x="69579" y="30011"/>
                  <a:pt x="69526" y="29781"/>
                  <a:pt x="69491" y="29551"/>
                </a:cubicBezTo>
                <a:cubicBezTo>
                  <a:pt x="69438" y="29322"/>
                  <a:pt x="69402" y="29092"/>
                  <a:pt x="69367" y="28862"/>
                </a:cubicBezTo>
                <a:cubicBezTo>
                  <a:pt x="69332" y="28632"/>
                  <a:pt x="69279" y="28403"/>
                  <a:pt x="69226" y="28155"/>
                </a:cubicBezTo>
                <a:cubicBezTo>
                  <a:pt x="69066" y="27448"/>
                  <a:pt x="69013" y="27219"/>
                  <a:pt x="68907" y="26741"/>
                </a:cubicBezTo>
                <a:cubicBezTo>
                  <a:pt x="68713" y="26070"/>
                  <a:pt x="68572" y="25434"/>
                  <a:pt x="68395" y="24921"/>
                </a:cubicBezTo>
                <a:cubicBezTo>
                  <a:pt x="68236" y="24409"/>
                  <a:pt x="68094" y="23984"/>
                  <a:pt x="67953" y="23702"/>
                </a:cubicBezTo>
                <a:cubicBezTo>
                  <a:pt x="67776" y="23242"/>
                  <a:pt x="67564" y="22730"/>
                  <a:pt x="67370" y="22217"/>
                </a:cubicBezTo>
                <a:cubicBezTo>
                  <a:pt x="67175" y="21722"/>
                  <a:pt x="66928" y="21245"/>
                  <a:pt x="66751" y="20856"/>
                </a:cubicBezTo>
                <a:cubicBezTo>
                  <a:pt x="66681" y="20733"/>
                  <a:pt x="66575" y="20467"/>
                  <a:pt x="66557" y="20414"/>
                </a:cubicBezTo>
                <a:cubicBezTo>
                  <a:pt x="66292" y="19920"/>
                  <a:pt x="66044" y="19495"/>
                  <a:pt x="65815" y="19089"/>
                </a:cubicBezTo>
                <a:cubicBezTo>
                  <a:pt x="65567" y="18682"/>
                  <a:pt x="65320" y="18294"/>
                  <a:pt x="65072" y="17905"/>
                </a:cubicBezTo>
                <a:cubicBezTo>
                  <a:pt x="64825" y="17516"/>
                  <a:pt x="64542" y="17127"/>
                  <a:pt x="64242" y="16685"/>
                </a:cubicBezTo>
                <a:lnTo>
                  <a:pt x="63782" y="16014"/>
                </a:lnTo>
                <a:lnTo>
                  <a:pt x="63252" y="15289"/>
                </a:lnTo>
                <a:cubicBezTo>
                  <a:pt x="63040" y="15095"/>
                  <a:pt x="62846" y="14900"/>
                  <a:pt x="62669" y="14706"/>
                </a:cubicBezTo>
                <a:cubicBezTo>
                  <a:pt x="62545" y="14547"/>
                  <a:pt x="62262" y="14211"/>
                  <a:pt x="62156" y="14123"/>
                </a:cubicBezTo>
                <a:cubicBezTo>
                  <a:pt x="61785" y="13752"/>
                  <a:pt x="61980" y="14176"/>
                  <a:pt x="61343" y="13451"/>
                </a:cubicBezTo>
                <a:cubicBezTo>
                  <a:pt x="61340" y="13450"/>
                  <a:pt x="61338" y="13450"/>
                  <a:pt x="61336" y="13450"/>
                </a:cubicBezTo>
                <a:cubicBezTo>
                  <a:pt x="61302" y="13450"/>
                  <a:pt x="61397" y="13577"/>
                  <a:pt x="61414" y="13610"/>
                </a:cubicBezTo>
                <a:cubicBezTo>
                  <a:pt x="61289" y="13688"/>
                  <a:pt x="61357" y="14000"/>
                  <a:pt x="61217" y="14000"/>
                </a:cubicBezTo>
                <a:cubicBezTo>
                  <a:pt x="61199" y="14000"/>
                  <a:pt x="61176" y="13994"/>
                  <a:pt x="61149" y="13981"/>
                </a:cubicBezTo>
                <a:lnTo>
                  <a:pt x="61149" y="13981"/>
                </a:lnTo>
                <a:cubicBezTo>
                  <a:pt x="61485" y="14547"/>
                  <a:pt x="61326" y="14476"/>
                  <a:pt x="61573" y="14918"/>
                </a:cubicBezTo>
                <a:cubicBezTo>
                  <a:pt x="61732" y="15183"/>
                  <a:pt x="62033" y="15713"/>
                  <a:pt x="62227" y="16067"/>
                </a:cubicBezTo>
                <a:cubicBezTo>
                  <a:pt x="62351" y="16279"/>
                  <a:pt x="62457" y="16473"/>
                  <a:pt x="62563" y="16668"/>
                </a:cubicBezTo>
                <a:cubicBezTo>
                  <a:pt x="62669" y="16862"/>
                  <a:pt x="62757" y="17074"/>
                  <a:pt x="62828" y="17233"/>
                </a:cubicBezTo>
                <a:cubicBezTo>
                  <a:pt x="62793" y="17269"/>
                  <a:pt x="63093" y="17763"/>
                  <a:pt x="63111" y="17870"/>
                </a:cubicBezTo>
                <a:cubicBezTo>
                  <a:pt x="63199" y="18029"/>
                  <a:pt x="63270" y="18170"/>
                  <a:pt x="63340" y="18311"/>
                </a:cubicBezTo>
                <a:lnTo>
                  <a:pt x="63552" y="18753"/>
                </a:lnTo>
                <a:cubicBezTo>
                  <a:pt x="63676" y="19018"/>
                  <a:pt x="63818" y="19301"/>
                  <a:pt x="63977" y="19637"/>
                </a:cubicBezTo>
                <a:cubicBezTo>
                  <a:pt x="63994" y="19708"/>
                  <a:pt x="64030" y="19796"/>
                  <a:pt x="64047" y="19867"/>
                </a:cubicBezTo>
                <a:cubicBezTo>
                  <a:pt x="64330" y="20573"/>
                  <a:pt x="64631" y="21245"/>
                  <a:pt x="64896" y="22023"/>
                </a:cubicBezTo>
                <a:cubicBezTo>
                  <a:pt x="65161" y="22800"/>
                  <a:pt x="65444" y="23631"/>
                  <a:pt x="65762" y="24585"/>
                </a:cubicBezTo>
                <a:cubicBezTo>
                  <a:pt x="65815" y="24762"/>
                  <a:pt x="65921" y="25133"/>
                  <a:pt x="65974" y="25345"/>
                </a:cubicBezTo>
                <a:cubicBezTo>
                  <a:pt x="66416" y="26777"/>
                  <a:pt x="66893" y="29057"/>
                  <a:pt x="66910" y="29852"/>
                </a:cubicBezTo>
                <a:cubicBezTo>
                  <a:pt x="66946" y="30117"/>
                  <a:pt x="66963" y="30117"/>
                  <a:pt x="66999" y="30382"/>
                </a:cubicBezTo>
                <a:cubicBezTo>
                  <a:pt x="66999" y="30541"/>
                  <a:pt x="67016" y="31354"/>
                  <a:pt x="67087" y="32026"/>
                </a:cubicBezTo>
                <a:cubicBezTo>
                  <a:pt x="67105" y="32273"/>
                  <a:pt x="67158" y="32680"/>
                  <a:pt x="67211" y="33192"/>
                </a:cubicBezTo>
                <a:cubicBezTo>
                  <a:pt x="67228" y="33581"/>
                  <a:pt x="67228" y="33952"/>
                  <a:pt x="67211" y="34323"/>
                </a:cubicBezTo>
                <a:cubicBezTo>
                  <a:pt x="67211" y="34694"/>
                  <a:pt x="67211" y="35048"/>
                  <a:pt x="67193" y="35401"/>
                </a:cubicBezTo>
                <a:cubicBezTo>
                  <a:pt x="67175" y="35755"/>
                  <a:pt x="67211" y="36073"/>
                  <a:pt x="67211" y="36391"/>
                </a:cubicBezTo>
                <a:lnTo>
                  <a:pt x="67211" y="36762"/>
                </a:lnTo>
                <a:cubicBezTo>
                  <a:pt x="67211" y="36903"/>
                  <a:pt x="67193" y="37045"/>
                  <a:pt x="67175" y="37186"/>
                </a:cubicBezTo>
                <a:cubicBezTo>
                  <a:pt x="67158" y="37487"/>
                  <a:pt x="67122" y="37805"/>
                  <a:pt x="67105" y="38141"/>
                </a:cubicBezTo>
                <a:cubicBezTo>
                  <a:pt x="67016" y="38777"/>
                  <a:pt x="66928" y="39395"/>
                  <a:pt x="66875" y="39749"/>
                </a:cubicBezTo>
                <a:cubicBezTo>
                  <a:pt x="66769" y="40314"/>
                  <a:pt x="66698" y="40526"/>
                  <a:pt x="66628" y="40951"/>
                </a:cubicBezTo>
                <a:cubicBezTo>
                  <a:pt x="66559" y="41328"/>
                  <a:pt x="66524" y="41623"/>
                  <a:pt x="66570" y="41623"/>
                </a:cubicBezTo>
                <a:cubicBezTo>
                  <a:pt x="66572" y="41623"/>
                  <a:pt x="66573" y="41623"/>
                  <a:pt x="66575" y="41622"/>
                </a:cubicBezTo>
                <a:lnTo>
                  <a:pt x="66575" y="41622"/>
                </a:lnTo>
                <a:cubicBezTo>
                  <a:pt x="66539" y="41905"/>
                  <a:pt x="66469" y="42276"/>
                  <a:pt x="66380" y="42736"/>
                </a:cubicBezTo>
                <a:cubicBezTo>
                  <a:pt x="66274" y="43195"/>
                  <a:pt x="66115" y="43690"/>
                  <a:pt x="65974" y="44220"/>
                </a:cubicBezTo>
                <a:cubicBezTo>
                  <a:pt x="65832" y="44750"/>
                  <a:pt x="65620" y="45280"/>
                  <a:pt x="65444" y="45793"/>
                </a:cubicBezTo>
                <a:cubicBezTo>
                  <a:pt x="65284" y="46306"/>
                  <a:pt x="65072" y="46765"/>
                  <a:pt x="64931" y="47189"/>
                </a:cubicBezTo>
                <a:cubicBezTo>
                  <a:pt x="64807" y="47490"/>
                  <a:pt x="64666" y="47772"/>
                  <a:pt x="64542" y="48055"/>
                </a:cubicBezTo>
                <a:cubicBezTo>
                  <a:pt x="64401" y="48338"/>
                  <a:pt x="64295" y="48638"/>
                  <a:pt x="64153" y="48921"/>
                </a:cubicBezTo>
                <a:cubicBezTo>
                  <a:pt x="64030" y="49186"/>
                  <a:pt x="63888" y="49469"/>
                  <a:pt x="63747" y="49752"/>
                </a:cubicBezTo>
                <a:cubicBezTo>
                  <a:pt x="63606" y="50035"/>
                  <a:pt x="63482" y="50300"/>
                  <a:pt x="63323" y="50565"/>
                </a:cubicBezTo>
                <a:cubicBezTo>
                  <a:pt x="63199" y="50795"/>
                  <a:pt x="63040" y="51024"/>
                  <a:pt x="62916" y="51254"/>
                </a:cubicBezTo>
                <a:cubicBezTo>
                  <a:pt x="62704" y="51625"/>
                  <a:pt x="62404" y="52102"/>
                  <a:pt x="62139" y="52562"/>
                </a:cubicBezTo>
                <a:cubicBezTo>
                  <a:pt x="61891" y="52968"/>
                  <a:pt x="61644" y="53322"/>
                  <a:pt x="61396" y="53675"/>
                </a:cubicBezTo>
                <a:cubicBezTo>
                  <a:pt x="61167" y="54029"/>
                  <a:pt x="60937" y="54329"/>
                  <a:pt x="60707" y="54630"/>
                </a:cubicBezTo>
                <a:cubicBezTo>
                  <a:pt x="59929" y="55531"/>
                  <a:pt x="59417" y="56238"/>
                  <a:pt x="58745" y="56962"/>
                </a:cubicBezTo>
                <a:cubicBezTo>
                  <a:pt x="58480" y="57228"/>
                  <a:pt x="58215" y="57475"/>
                  <a:pt x="57932" y="57775"/>
                </a:cubicBezTo>
                <a:cubicBezTo>
                  <a:pt x="57685" y="58040"/>
                  <a:pt x="57438" y="58270"/>
                  <a:pt x="57172" y="58535"/>
                </a:cubicBezTo>
                <a:lnTo>
                  <a:pt x="56731" y="58924"/>
                </a:lnTo>
                <a:lnTo>
                  <a:pt x="56501" y="59119"/>
                </a:lnTo>
                <a:lnTo>
                  <a:pt x="56289" y="59295"/>
                </a:lnTo>
                <a:lnTo>
                  <a:pt x="55741" y="59772"/>
                </a:lnTo>
                <a:lnTo>
                  <a:pt x="55122" y="60267"/>
                </a:lnTo>
                <a:cubicBezTo>
                  <a:pt x="54857" y="60462"/>
                  <a:pt x="54610" y="60691"/>
                  <a:pt x="54345" y="60886"/>
                </a:cubicBezTo>
                <a:cubicBezTo>
                  <a:pt x="53390" y="61646"/>
                  <a:pt x="52259" y="62335"/>
                  <a:pt x="51305" y="62954"/>
                </a:cubicBezTo>
                <a:cubicBezTo>
                  <a:pt x="50863" y="63219"/>
                  <a:pt x="50404" y="63448"/>
                  <a:pt x="49980" y="63678"/>
                </a:cubicBezTo>
                <a:cubicBezTo>
                  <a:pt x="49750" y="63802"/>
                  <a:pt x="49538" y="63926"/>
                  <a:pt x="49308" y="64032"/>
                </a:cubicBezTo>
                <a:lnTo>
                  <a:pt x="48636" y="64367"/>
                </a:lnTo>
                <a:cubicBezTo>
                  <a:pt x="47629" y="64845"/>
                  <a:pt x="46604" y="65251"/>
                  <a:pt x="45561" y="65605"/>
                </a:cubicBezTo>
                <a:cubicBezTo>
                  <a:pt x="45278" y="65711"/>
                  <a:pt x="45031" y="65799"/>
                  <a:pt x="44766" y="65870"/>
                </a:cubicBezTo>
                <a:cubicBezTo>
                  <a:pt x="44519" y="65958"/>
                  <a:pt x="44253" y="66046"/>
                  <a:pt x="43935" y="66135"/>
                </a:cubicBezTo>
                <a:cubicBezTo>
                  <a:pt x="43829" y="66170"/>
                  <a:pt x="43723" y="66223"/>
                  <a:pt x="43600" y="66241"/>
                </a:cubicBezTo>
                <a:cubicBezTo>
                  <a:pt x="43281" y="66329"/>
                  <a:pt x="42981" y="66400"/>
                  <a:pt x="42663" y="66488"/>
                </a:cubicBezTo>
                <a:lnTo>
                  <a:pt x="42186" y="66612"/>
                </a:lnTo>
                <a:lnTo>
                  <a:pt x="41709" y="66718"/>
                </a:lnTo>
                <a:lnTo>
                  <a:pt x="40737" y="66930"/>
                </a:lnTo>
                <a:cubicBezTo>
                  <a:pt x="40401" y="66983"/>
                  <a:pt x="40065" y="67036"/>
                  <a:pt x="39747" y="67071"/>
                </a:cubicBezTo>
                <a:cubicBezTo>
                  <a:pt x="39694" y="67107"/>
                  <a:pt x="39623" y="67124"/>
                  <a:pt x="39570" y="67124"/>
                </a:cubicBezTo>
                <a:cubicBezTo>
                  <a:pt x="39128" y="67195"/>
                  <a:pt x="38633" y="67230"/>
                  <a:pt x="38139" y="67284"/>
                </a:cubicBezTo>
                <a:cubicBezTo>
                  <a:pt x="37891" y="67301"/>
                  <a:pt x="37644" y="67337"/>
                  <a:pt x="37396" y="67354"/>
                </a:cubicBezTo>
                <a:lnTo>
                  <a:pt x="36654" y="67390"/>
                </a:lnTo>
                <a:lnTo>
                  <a:pt x="35947" y="67443"/>
                </a:lnTo>
                <a:lnTo>
                  <a:pt x="35240" y="67443"/>
                </a:lnTo>
                <a:cubicBezTo>
                  <a:pt x="34887" y="67443"/>
                  <a:pt x="34556" y="67465"/>
                  <a:pt x="34257" y="67465"/>
                </a:cubicBezTo>
                <a:cubicBezTo>
                  <a:pt x="34182" y="67465"/>
                  <a:pt x="34109" y="67464"/>
                  <a:pt x="34038" y="67460"/>
                </a:cubicBezTo>
                <a:cubicBezTo>
                  <a:pt x="33473" y="67425"/>
                  <a:pt x="32890" y="67425"/>
                  <a:pt x="32253" y="67372"/>
                </a:cubicBezTo>
                <a:lnTo>
                  <a:pt x="31281" y="67284"/>
                </a:lnTo>
                <a:cubicBezTo>
                  <a:pt x="30963" y="67248"/>
                  <a:pt x="30627" y="67213"/>
                  <a:pt x="30292" y="67160"/>
                </a:cubicBezTo>
                <a:cubicBezTo>
                  <a:pt x="29638" y="67089"/>
                  <a:pt x="29037" y="66948"/>
                  <a:pt x="28436" y="66842"/>
                </a:cubicBezTo>
                <a:cubicBezTo>
                  <a:pt x="28136" y="66806"/>
                  <a:pt x="27835" y="66736"/>
                  <a:pt x="27517" y="66647"/>
                </a:cubicBezTo>
                <a:lnTo>
                  <a:pt x="26545" y="66435"/>
                </a:lnTo>
                <a:lnTo>
                  <a:pt x="25591" y="66152"/>
                </a:lnTo>
                <a:lnTo>
                  <a:pt x="25131" y="66029"/>
                </a:lnTo>
                <a:cubicBezTo>
                  <a:pt x="24990" y="65993"/>
                  <a:pt x="24848" y="65940"/>
                  <a:pt x="24707" y="65887"/>
                </a:cubicBezTo>
                <a:lnTo>
                  <a:pt x="23753" y="65605"/>
                </a:lnTo>
                <a:cubicBezTo>
                  <a:pt x="23470" y="65516"/>
                  <a:pt x="23187" y="65375"/>
                  <a:pt x="22887" y="65269"/>
                </a:cubicBezTo>
                <a:lnTo>
                  <a:pt x="22003" y="64915"/>
                </a:lnTo>
                <a:cubicBezTo>
                  <a:pt x="20819" y="64420"/>
                  <a:pt x="19670" y="63837"/>
                  <a:pt x="18557" y="63183"/>
                </a:cubicBezTo>
                <a:cubicBezTo>
                  <a:pt x="18274" y="63024"/>
                  <a:pt x="17991" y="62865"/>
                  <a:pt x="17726" y="62706"/>
                </a:cubicBezTo>
                <a:lnTo>
                  <a:pt x="16949" y="62211"/>
                </a:lnTo>
                <a:cubicBezTo>
                  <a:pt x="16436" y="61893"/>
                  <a:pt x="15976" y="61540"/>
                  <a:pt x="15535" y="61222"/>
                </a:cubicBezTo>
                <a:lnTo>
                  <a:pt x="15128" y="60939"/>
                </a:lnTo>
                <a:lnTo>
                  <a:pt x="14757" y="60656"/>
                </a:lnTo>
                <a:lnTo>
                  <a:pt x="13944" y="60038"/>
                </a:lnTo>
                <a:cubicBezTo>
                  <a:pt x="13467" y="59631"/>
                  <a:pt x="12990" y="59225"/>
                  <a:pt x="12530" y="58800"/>
                </a:cubicBezTo>
                <a:cubicBezTo>
                  <a:pt x="12300" y="58571"/>
                  <a:pt x="12088" y="58359"/>
                  <a:pt x="11859" y="58129"/>
                </a:cubicBezTo>
                <a:lnTo>
                  <a:pt x="11205" y="57475"/>
                </a:lnTo>
                <a:lnTo>
                  <a:pt x="10569" y="56821"/>
                </a:lnTo>
                <a:cubicBezTo>
                  <a:pt x="10303" y="56556"/>
                  <a:pt x="10074" y="56273"/>
                  <a:pt x="9844" y="55990"/>
                </a:cubicBezTo>
                <a:cubicBezTo>
                  <a:pt x="9596" y="55708"/>
                  <a:pt x="9349" y="55425"/>
                  <a:pt x="9119" y="55107"/>
                </a:cubicBezTo>
                <a:cubicBezTo>
                  <a:pt x="7935" y="53640"/>
                  <a:pt x="6893" y="52067"/>
                  <a:pt x="5991" y="50423"/>
                </a:cubicBezTo>
                <a:cubicBezTo>
                  <a:pt x="5850" y="50158"/>
                  <a:pt x="5708" y="49893"/>
                  <a:pt x="5549" y="49628"/>
                </a:cubicBezTo>
                <a:cubicBezTo>
                  <a:pt x="5408" y="49345"/>
                  <a:pt x="5267" y="49045"/>
                  <a:pt x="5108" y="48744"/>
                </a:cubicBezTo>
                <a:lnTo>
                  <a:pt x="4895" y="48267"/>
                </a:lnTo>
                <a:cubicBezTo>
                  <a:pt x="4825" y="48108"/>
                  <a:pt x="4754" y="47949"/>
                  <a:pt x="4666" y="47790"/>
                </a:cubicBezTo>
                <a:lnTo>
                  <a:pt x="4242" y="46783"/>
                </a:lnTo>
                <a:cubicBezTo>
                  <a:pt x="4118" y="46447"/>
                  <a:pt x="3994" y="46093"/>
                  <a:pt x="3870" y="45740"/>
                </a:cubicBezTo>
                <a:cubicBezTo>
                  <a:pt x="3800" y="45563"/>
                  <a:pt x="3729" y="45404"/>
                  <a:pt x="3676" y="45227"/>
                </a:cubicBezTo>
                <a:cubicBezTo>
                  <a:pt x="3605" y="45051"/>
                  <a:pt x="3570" y="44874"/>
                  <a:pt x="3517" y="44697"/>
                </a:cubicBezTo>
                <a:cubicBezTo>
                  <a:pt x="3411" y="44344"/>
                  <a:pt x="3287" y="44008"/>
                  <a:pt x="3199" y="43672"/>
                </a:cubicBezTo>
                <a:lnTo>
                  <a:pt x="2934" y="42665"/>
                </a:lnTo>
                <a:cubicBezTo>
                  <a:pt x="2775" y="42082"/>
                  <a:pt x="2633" y="41498"/>
                  <a:pt x="2527" y="40915"/>
                </a:cubicBezTo>
                <a:cubicBezTo>
                  <a:pt x="2351" y="39961"/>
                  <a:pt x="2174" y="38883"/>
                  <a:pt x="2068" y="37787"/>
                </a:cubicBezTo>
                <a:cubicBezTo>
                  <a:pt x="2032" y="37504"/>
                  <a:pt x="2015" y="37222"/>
                  <a:pt x="1997" y="36956"/>
                </a:cubicBezTo>
                <a:cubicBezTo>
                  <a:pt x="1979" y="36674"/>
                  <a:pt x="1962" y="36409"/>
                  <a:pt x="1944" y="36126"/>
                </a:cubicBezTo>
                <a:cubicBezTo>
                  <a:pt x="1926" y="35861"/>
                  <a:pt x="1926" y="35596"/>
                  <a:pt x="1926" y="35331"/>
                </a:cubicBezTo>
                <a:lnTo>
                  <a:pt x="1926" y="34553"/>
                </a:lnTo>
                <a:cubicBezTo>
                  <a:pt x="1926" y="30241"/>
                  <a:pt x="2775" y="25981"/>
                  <a:pt x="4418" y="22005"/>
                </a:cubicBezTo>
                <a:cubicBezTo>
                  <a:pt x="6062" y="18046"/>
                  <a:pt x="8465" y="14441"/>
                  <a:pt x="11488" y="11401"/>
                </a:cubicBezTo>
                <a:cubicBezTo>
                  <a:pt x="11717" y="11171"/>
                  <a:pt x="12035" y="10889"/>
                  <a:pt x="12336" y="10606"/>
                </a:cubicBezTo>
                <a:cubicBezTo>
                  <a:pt x="12636" y="10323"/>
                  <a:pt x="12919" y="10040"/>
                  <a:pt x="13131" y="9846"/>
                </a:cubicBezTo>
                <a:cubicBezTo>
                  <a:pt x="13237" y="9793"/>
                  <a:pt x="13538" y="9528"/>
                  <a:pt x="13767" y="9351"/>
                </a:cubicBezTo>
                <a:cubicBezTo>
                  <a:pt x="14704" y="8538"/>
                  <a:pt x="15694" y="7814"/>
                  <a:pt x="16736" y="7142"/>
                </a:cubicBezTo>
                <a:cubicBezTo>
                  <a:pt x="16984" y="6912"/>
                  <a:pt x="17691" y="6523"/>
                  <a:pt x="18097" y="6241"/>
                </a:cubicBezTo>
                <a:cubicBezTo>
                  <a:pt x="18132" y="6222"/>
                  <a:pt x="18147" y="6215"/>
                  <a:pt x="18150" y="6215"/>
                </a:cubicBezTo>
                <a:lnTo>
                  <a:pt x="18150" y="6215"/>
                </a:lnTo>
                <a:cubicBezTo>
                  <a:pt x="18160" y="6215"/>
                  <a:pt x="18052" y="6285"/>
                  <a:pt x="18064" y="6285"/>
                </a:cubicBezTo>
                <a:cubicBezTo>
                  <a:pt x="18069" y="6285"/>
                  <a:pt x="18102" y="6270"/>
                  <a:pt x="18186" y="6223"/>
                </a:cubicBezTo>
                <a:cubicBezTo>
                  <a:pt x="18451" y="6046"/>
                  <a:pt x="18733" y="5869"/>
                  <a:pt x="19016" y="5710"/>
                </a:cubicBezTo>
                <a:cubicBezTo>
                  <a:pt x="19387" y="5516"/>
                  <a:pt x="19794" y="5269"/>
                  <a:pt x="20253" y="5057"/>
                </a:cubicBezTo>
                <a:cubicBezTo>
                  <a:pt x="21137" y="4597"/>
                  <a:pt x="22127" y="4208"/>
                  <a:pt x="22728" y="3943"/>
                </a:cubicBezTo>
                <a:lnTo>
                  <a:pt x="22728" y="3943"/>
                </a:lnTo>
                <a:cubicBezTo>
                  <a:pt x="22688" y="3959"/>
                  <a:pt x="22662" y="3968"/>
                  <a:pt x="22656" y="3968"/>
                </a:cubicBezTo>
                <a:cubicBezTo>
                  <a:pt x="22648" y="3968"/>
                  <a:pt x="22669" y="3955"/>
                  <a:pt x="22728" y="3925"/>
                </a:cubicBezTo>
                <a:cubicBezTo>
                  <a:pt x="23028" y="3837"/>
                  <a:pt x="23169" y="3749"/>
                  <a:pt x="23488" y="3643"/>
                </a:cubicBezTo>
                <a:cubicBezTo>
                  <a:pt x="23770" y="3537"/>
                  <a:pt x="24035" y="3431"/>
                  <a:pt x="24301" y="3342"/>
                </a:cubicBezTo>
                <a:lnTo>
                  <a:pt x="25078" y="3077"/>
                </a:lnTo>
                <a:lnTo>
                  <a:pt x="25803" y="2847"/>
                </a:lnTo>
                <a:lnTo>
                  <a:pt x="26527" y="2653"/>
                </a:lnTo>
                <a:lnTo>
                  <a:pt x="27217" y="2441"/>
                </a:lnTo>
                <a:cubicBezTo>
                  <a:pt x="27446" y="2388"/>
                  <a:pt x="27694" y="2335"/>
                  <a:pt x="27924" y="2282"/>
                </a:cubicBezTo>
                <a:cubicBezTo>
                  <a:pt x="28401" y="2176"/>
                  <a:pt x="28860" y="2052"/>
                  <a:pt x="29373" y="1981"/>
                </a:cubicBezTo>
                <a:cubicBezTo>
                  <a:pt x="29620" y="1946"/>
                  <a:pt x="30309" y="1875"/>
                  <a:pt x="30539" y="1822"/>
                </a:cubicBezTo>
                <a:lnTo>
                  <a:pt x="30539" y="1822"/>
                </a:lnTo>
                <a:cubicBezTo>
                  <a:pt x="30274" y="1875"/>
                  <a:pt x="30009" y="1893"/>
                  <a:pt x="29744" y="1893"/>
                </a:cubicBezTo>
                <a:cubicBezTo>
                  <a:pt x="30345" y="1805"/>
                  <a:pt x="31140" y="1716"/>
                  <a:pt x="31546" y="1646"/>
                </a:cubicBezTo>
                <a:lnTo>
                  <a:pt x="32059" y="1593"/>
                </a:lnTo>
                <a:lnTo>
                  <a:pt x="32483" y="1557"/>
                </a:lnTo>
                <a:cubicBezTo>
                  <a:pt x="32748" y="1540"/>
                  <a:pt x="33013" y="1522"/>
                  <a:pt x="33367" y="1487"/>
                </a:cubicBezTo>
                <a:cubicBezTo>
                  <a:pt x="33526" y="1487"/>
                  <a:pt x="33190" y="1469"/>
                  <a:pt x="33544" y="1434"/>
                </a:cubicBezTo>
                <a:cubicBezTo>
                  <a:pt x="34160" y="1434"/>
                  <a:pt x="34597" y="1422"/>
                  <a:pt x="35036" y="1422"/>
                </a:cubicBezTo>
                <a:cubicBezTo>
                  <a:pt x="35366" y="1422"/>
                  <a:pt x="35697" y="1428"/>
                  <a:pt x="36106" y="1451"/>
                </a:cubicBezTo>
                <a:lnTo>
                  <a:pt x="36937" y="1451"/>
                </a:lnTo>
                <a:cubicBezTo>
                  <a:pt x="37308" y="1451"/>
                  <a:pt x="37661" y="1522"/>
                  <a:pt x="37820" y="1540"/>
                </a:cubicBezTo>
                <a:cubicBezTo>
                  <a:pt x="37856" y="1542"/>
                  <a:pt x="37880" y="1542"/>
                  <a:pt x="37894" y="1542"/>
                </a:cubicBezTo>
                <a:cubicBezTo>
                  <a:pt x="37989" y="1542"/>
                  <a:pt x="37629" y="1501"/>
                  <a:pt x="37692" y="1501"/>
                </a:cubicBezTo>
                <a:cubicBezTo>
                  <a:pt x="37702" y="1501"/>
                  <a:pt x="37720" y="1502"/>
                  <a:pt x="37750" y="1504"/>
                </a:cubicBezTo>
                <a:lnTo>
                  <a:pt x="38386" y="1540"/>
                </a:lnTo>
                <a:cubicBezTo>
                  <a:pt x="38598" y="1575"/>
                  <a:pt x="38810" y="1593"/>
                  <a:pt x="39005" y="1628"/>
                </a:cubicBezTo>
                <a:cubicBezTo>
                  <a:pt x="39411" y="1681"/>
                  <a:pt x="39800" y="1716"/>
                  <a:pt x="40206" y="1805"/>
                </a:cubicBezTo>
                <a:cubicBezTo>
                  <a:pt x="40401" y="1822"/>
                  <a:pt x="40524" y="1822"/>
                  <a:pt x="40843" y="1875"/>
                </a:cubicBezTo>
                <a:cubicBezTo>
                  <a:pt x="41072" y="1911"/>
                  <a:pt x="40790" y="1893"/>
                  <a:pt x="41108" y="1946"/>
                </a:cubicBezTo>
                <a:cubicBezTo>
                  <a:pt x="41163" y="1955"/>
                  <a:pt x="41192" y="1959"/>
                  <a:pt x="41203" y="1959"/>
                </a:cubicBezTo>
                <a:cubicBezTo>
                  <a:pt x="41254" y="1959"/>
                  <a:pt x="40890" y="1872"/>
                  <a:pt x="40949" y="1858"/>
                </a:cubicBezTo>
                <a:lnTo>
                  <a:pt x="40949" y="1858"/>
                </a:lnTo>
                <a:cubicBezTo>
                  <a:pt x="41143" y="1893"/>
                  <a:pt x="41337" y="1911"/>
                  <a:pt x="41514" y="1928"/>
                </a:cubicBezTo>
                <a:cubicBezTo>
                  <a:pt x="42115" y="2070"/>
                  <a:pt x="42521" y="2123"/>
                  <a:pt x="43069" y="2246"/>
                </a:cubicBezTo>
                <a:cubicBezTo>
                  <a:pt x="43617" y="2353"/>
                  <a:pt x="44218" y="2565"/>
                  <a:pt x="44748" y="2706"/>
                </a:cubicBezTo>
                <a:cubicBezTo>
                  <a:pt x="45190" y="2847"/>
                  <a:pt x="45402" y="2883"/>
                  <a:pt x="45897" y="3059"/>
                </a:cubicBezTo>
                <a:cubicBezTo>
                  <a:pt x="46304" y="3183"/>
                  <a:pt x="46639" y="3360"/>
                  <a:pt x="47081" y="3519"/>
                </a:cubicBezTo>
                <a:cubicBezTo>
                  <a:pt x="47141" y="3540"/>
                  <a:pt x="47163" y="3547"/>
                  <a:pt x="47168" y="3547"/>
                </a:cubicBezTo>
                <a:cubicBezTo>
                  <a:pt x="47177" y="3547"/>
                  <a:pt x="47123" y="3523"/>
                  <a:pt x="47132" y="3523"/>
                </a:cubicBezTo>
                <a:lnTo>
                  <a:pt x="47132" y="3523"/>
                </a:lnTo>
                <a:cubicBezTo>
                  <a:pt x="47138" y="3523"/>
                  <a:pt x="47172" y="3534"/>
                  <a:pt x="47276" y="3572"/>
                </a:cubicBezTo>
                <a:cubicBezTo>
                  <a:pt x="48442" y="4031"/>
                  <a:pt x="49591" y="4562"/>
                  <a:pt x="50545" y="5057"/>
                </a:cubicBezTo>
                <a:cubicBezTo>
                  <a:pt x="49396" y="4420"/>
                  <a:pt x="48177" y="3872"/>
                  <a:pt x="46940" y="3431"/>
                </a:cubicBezTo>
                <a:cubicBezTo>
                  <a:pt x="46728" y="3307"/>
                  <a:pt x="46233" y="3165"/>
                  <a:pt x="46021" y="3059"/>
                </a:cubicBezTo>
                <a:cubicBezTo>
                  <a:pt x="46012" y="3058"/>
                  <a:pt x="46006" y="3058"/>
                  <a:pt x="46002" y="3058"/>
                </a:cubicBezTo>
                <a:cubicBezTo>
                  <a:pt x="45963" y="3058"/>
                  <a:pt x="46085" y="3103"/>
                  <a:pt x="46071" y="3103"/>
                </a:cubicBezTo>
                <a:cubicBezTo>
                  <a:pt x="46063" y="3103"/>
                  <a:pt x="46023" y="3092"/>
                  <a:pt x="45915" y="3059"/>
                </a:cubicBezTo>
                <a:cubicBezTo>
                  <a:pt x="45791" y="3006"/>
                  <a:pt x="45756" y="2989"/>
                  <a:pt x="45561" y="2936"/>
                </a:cubicBezTo>
                <a:lnTo>
                  <a:pt x="45561" y="2936"/>
                </a:lnTo>
                <a:cubicBezTo>
                  <a:pt x="45595" y="2941"/>
                  <a:pt x="45618" y="2943"/>
                  <a:pt x="45632" y="2943"/>
                </a:cubicBezTo>
                <a:cubicBezTo>
                  <a:pt x="45721" y="2943"/>
                  <a:pt x="45456" y="2855"/>
                  <a:pt x="45349" y="2794"/>
                </a:cubicBezTo>
                <a:lnTo>
                  <a:pt x="44854" y="2635"/>
                </a:lnTo>
                <a:cubicBezTo>
                  <a:pt x="44678" y="2582"/>
                  <a:pt x="44519" y="2547"/>
                  <a:pt x="44359" y="2494"/>
                </a:cubicBezTo>
                <a:lnTo>
                  <a:pt x="43458" y="2246"/>
                </a:lnTo>
                <a:cubicBezTo>
                  <a:pt x="42875" y="2087"/>
                  <a:pt x="42292" y="1981"/>
                  <a:pt x="41691" y="1822"/>
                </a:cubicBezTo>
                <a:cubicBezTo>
                  <a:pt x="41654" y="1816"/>
                  <a:pt x="41634" y="1814"/>
                  <a:pt x="41626" y="1814"/>
                </a:cubicBezTo>
                <a:cubicBezTo>
                  <a:pt x="41601" y="1814"/>
                  <a:pt x="41699" y="1840"/>
                  <a:pt x="41683" y="1840"/>
                </a:cubicBezTo>
                <a:cubicBezTo>
                  <a:pt x="41676" y="1840"/>
                  <a:pt x="41649" y="1835"/>
                  <a:pt x="41585" y="1822"/>
                </a:cubicBezTo>
                <a:lnTo>
                  <a:pt x="40224" y="1593"/>
                </a:lnTo>
                <a:cubicBezTo>
                  <a:pt x="40065" y="1540"/>
                  <a:pt x="39711" y="1487"/>
                  <a:pt x="39906" y="1469"/>
                </a:cubicBezTo>
                <a:lnTo>
                  <a:pt x="39906" y="1469"/>
                </a:lnTo>
                <a:cubicBezTo>
                  <a:pt x="40719" y="1610"/>
                  <a:pt x="41691" y="1769"/>
                  <a:pt x="42698" y="1999"/>
                </a:cubicBezTo>
                <a:cubicBezTo>
                  <a:pt x="43193" y="2105"/>
                  <a:pt x="43706" y="2246"/>
                  <a:pt x="44200" y="2370"/>
                </a:cubicBezTo>
                <a:cubicBezTo>
                  <a:pt x="44448" y="2441"/>
                  <a:pt x="44695" y="2512"/>
                  <a:pt x="44943" y="2582"/>
                </a:cubicBezTo>
                <a:lnTo>
                  <a:pt x="45650" y="2830"/>
                </a:lnTo>
                <a:cubicBezTo>
                  <a:pt x="45932" y="2918"/>
                  <a:pt x="46233" y="3024"/>
                  <a:pt x="46480" y="3112"/>
                </a:cubicBezTo>
                <a:cubicBezTo>
                  <a:pt x="46692" y="3201"/>
                  <a:pt x="46922" y="3272"/>
                  <a:pt x="47134" y="3342"/>
                </a:cubicBezTo>
                <a:cubicBezTo>
                  <a:pt x="46304" y="3006"/>
                  <a:pt x="45632" y="2759"/>
                  <a:pt x="44907" y="2512"/>
                </a:cubicBezTo>
                <a:cubicBezTo>
                  <a:pt x="44430" y="2353"/>
                  <a:pt x="43918" y="2229"/>
                  <a:pt x="43423" y="2105"/>
                </a:cubicBezTo>
                <a:cubicBezTo>
                  <a:pt x="42928" y="1964"/>
                  <a:pt x="42415" y="1875"/>
                  <a:pt x="41938" y="1752"/>
                </a:cubicBezTo>
                <a:cubicBezTo>
                  <a:pt x="41673" y="1681"/>
                  <a:pt x="41567" y="1663"/>
                  <a:pt x="41320" y="1610"/>
                </a:cubicBezTo>
                <a:cubicBezTo>
                  <a:pt x="41125" y="1575"/>
                  <a:pt x="40790" y="1540"/>
                  <a:pt x="40577" y="1504"/>
                </a:cubicBezTo>
                <a:cubicBezTo>
                  <a:pt x="40365" y="1451"/>
                  <a:pt x="40330" y="1434"/>
                  <a:pt x="40136" y="1398"/>
                </a:cubicBezTo>
                <a:cubicBezTo>
                  <a:pt x="39729" y="1345"/>
                  <a:pt x="39393" y="1327"/>
                  <a:pt x="38934" y="1257"/>
                </a:cubicBezTo>
                <a:cubicBezTo>
                  <a:pt x="38563" y="1204"/>
                  <a:pt x="38174" y="1168"/>
                  <a:pt x="37785" y="1133"/>
                </a:cubicBezTo>
                <a:lnTo>
                  <a:pt x="37184" y="1080"/>
                </a:lnTo>
                <a:lnTo>
                  <a:pt x="36884" y="1045"/>
                </a:lnTo>
                <a:lnTo>
                  <a:pt x="36566" y="1045"/>
                </a:lnTo>
                <a:cubicBezTo>
                  <a:pt x="36407" y="1027"/>
                  <a:pt x="36477" y="1009"/>
                  <a:pt x="36672" y="1009"/>
                </a:cubicBezTo>
                <a:cubicBezTo>
                  <a:pt x="37184" y="1027"/>
                  <a:pt x="37467" y="1062"/>
                  <a:pt x="37785" y="1098"/>
                </a:cubicBezTo>
                <a:cubicBezTo>
                  <a:pt x="38086" y="1115"/>
                  <a:pt x="38386" y="1133"/>
                  <a:pt x="38881" y="1204"/>
                </a:cubicBezTo>
                <a:cubicBezTo>
                  <a:pt x="38775" y="1186"/>
                  <a:pt x="38704" y="1168"/>
                  <a:pt x="38704" y="1151"/>
                </a:cubicBezTo>
                <a:lnTo>
                  <a:pt x="38704" y="1151"/>
                </a:lnTo>
                <a:cubicBezTo>
                  <a:pt x="39022" y="1204"/>
                  <a:pt x="39128" y="1221"/>
                  <a:pt x="39358" y="1239"/>
                </a:cubicBezTo>
                <a:cubicBezTo>
                  <a:pt x="38598" y="1133"/>
                  <a:pt x="38669" y="1098"/>
                  <a:pt x="38934" y="1098"/>
                </a:cubicBezTo>
                <a:cubicBezTo>
                  <a:pt x="40860" y="1327"/>
                  <a:pt x="42769" y="1734"/>
                  <a:pt x="44625" y="2317"/>
                </a:cubicBezTo>
                <a:cubicBezTo>
                  <a:pt x="44819" y="2335"/>
                  <a:pt x="44996" y="2388"/>
                  <a:pt x="45172" y="2441"/>
                </a:cubicBezTo>
                <a:cubicBezTo>
                  <a:pt x="46975" y="3006"/>
                  <a:pt x="48725" y="3731"/>
                  <a:pt x="50404" y="4597"/>
                </a:cubicBezTo>
                <a:cubicBezTo>
                  <a:pt x="48354" y="3501"/>
                  <a:pt x="46197" y="2653"/>
                  <a:pt x="43953" y="2052"/>
                </a:cubicBezTo>
                <a:cubicBezTo>
                  <a:pt x="43865" y="2017"/>
                  <a:pt x="43776" y="1981"/>
                  <a:pt x="43688" y="1964"/>
                </a:cubicBezTo>
                <a:cubicBezTo>
                  <a:pt x="42645" y="1699"/>
                  <a:pt x="41426" y="1434"/>
                  <a:pt x="40595" y="1310"/>
                </a:cubicBezTo>
                <a:cubicBezTo>
                  <a:pt x="40418" y="1257"/>
                  <a:pt x="40242" y="1204"/>
                  <a:pt x="40065" y="1168"/>
                </a:cubicBezTo>
                <a:lnTo>
                  <a:pt x="39552" y="1045"/>
                </a:lnTo>
                <a:lnTo>
                  <a:pt x="38598" y="921"/>
                </a:lnTo>
                <a:lnTo>
                  <a:pt x="37679" y="833"/>
                </a:lnTo>
                <a:cubicBezTo>
                  <a:pt x="37379" y="815"/>
                  <a:pt x="37096" y="780"/>
                  <a:pt x="36795" y="744"/>
                </a:cubicBezTo>
                <a:lnTo>
                  <a:pt x="35947" y="691"/>
                </a:lnTo>
                <a:cubicBezTo>
                  <a:pt x="35664" y="691"/>
                  <a:pt x="35382" y="656"/>
                  <a:pt x="35099" y="656"/>
                </a:cubicBezTo>
                <a:lnTo>
                  <a:pt x="34250" y="638"/>
                </a:lnTo>
                <a:cubicBezTo>
                  <a:pt x="34171" y="636"/>
                  <a:pt x="34091" y="635"/>
                  <a:pt x="34010" y="635"/>
                </a:cubicBezTo>
                <a:cubicBezTo>
                  <a:pt x="33502" y="635"/>
                  <a:pt x="32979" y="678"/>
                  <a:pt x="32430" y="709"/>
                </a:cubicBezTo>
                <a:cubicBezTo>
                  <a:pt x="32430" y="674"/>
                  <a:pt x="32236" y="691"/>
                  <a:pt x="32165" y="674"/>
                </a:cubicBezTo>
                <a:cubicBezTo>
                  <a:pt x="32359" y="656"/>
                  <a:pt x="32501" y="621"/>
                  <a:pt x="32731" y="585"/>
                </a:cubicBezTo>
                <a:cubicBezTo>
                  <a:pt x="33096" y="570"/>
                  <a:pt x="33460" y="529"/>
                  <a:pt x="33792" y="529"/>
                </a:cubicBezTo>
                <a:cubicBezTo>
                  <a:pt x="33845" y="529"/>
                  <a:pt x="33898" y="530"/>
                  <a:pt x="33950" y="532"/>
                </a:cubicBezTo>
                <a:cubicBezTo>
                  <a:pt x="34338" y="516"/>
                  <a:pt x="34725" y="508"/>
                  <a:pt x="35111" y="508"/>
                </a:cubicBezTo>
                <a:cubicBezTo>
                  <a:pt x="35973" y="508"/>
                  <a:pt x="36830" y="547"/>
                  <a:pt x="37697" y="621"/>
                </a:cubicBezTo>
                <a:cubicBezTo>
                  <a:pt x="39075" y="744"/>
                  <a:pt x="40436" y="939"/>
                  <a:pt x="41797" y="1186"/>
                </a:cubicBezTo>
                <a:cubicBezTo>
                  <a:pt x="41865" y="1197"/>
                  <a:pt x="41907" y="1202"/>
                  <a:pt x="41929" y="1202"/>
                </a:cubicBezTo>
                <a:cubicBezTo>
                  <a:pt x="42011" y="1202"/>
                  <a:pt x="41822" y="1136"/>
                  <a:pt x="41656" y="1080"/>
                </a:cubicBezTo>
                <a:cubicBezTo>
                  <a:pt x="40383" y="815"/>
                  <a:pt x="39217" y="674"/>
                  <a:pt x="37856" y="515"/>
                </a:cubicBezTo>
                <a:cubicBezTo>
                  <a:pt x="37608" y="462"/>
                  <a:pt x="37626" y="426"/>
                  <a:pt x="37820" y="426"/>
                </a:cubicBezTo>
                <a:lnTo>
                  <a:pt x="38262" y="426"/>
                </a:lnTo>
                <a:lnTo>
                  <a:pt x="38580" y="444"/>
                </a:lnTo>
                <a:lnTo>
                  <a:pt x="38952" y="479"/>
                </a:lnTo>
                <a:cubicBezTo>
                  <a:pt x="39393" y="550"/>
                  <a:pt x="39906" y="603"/>
                  <a:pt x="40454" y="709"/>
                </a:cubicBezTo>
                <a:cubicBezTo>
                  <a:pt x="40984" y="815"/>
                  <a:pt x="41549" y="903"/>
                  <a:pt x="42115" y="1027"/>
                </a:cubicBezTo>
                <a:cubicBezTo>
                  <a:pt x="42663" y="1151"/>
                  <a:pt x="43193" y="1274"/>
                  <a:pt x="43635" y="1398"/>
                </a:cubicBezTo>
                <a:lnTo>
                  <a:pt x="44748" y="1716"/>
                </a:lnTo>
                <a:cubicBezTo>
                  <a:pt x="47240" y="2441"/>
                  <a:pt x="49626" y="3448"/>
                  <a:pt x="51871" y="4738"/>
                </a:cubicBezTo>
                <a:cubicBezTo>
                  <a:pt x="54150" y="6029"/>
                  <a:pt x="56271" y="7566"/>
                  <a:pt x="58215" y="9333"/>
                </a:cubicBezTo>
                <a:cubicBezTo>
                  <a:pt x="56165" y="7442"/>
                  <a:pt x="53903" y="5816"/>
                  <a:pt x="51482" y="4473"/>
                </a:cubicBezTo>
                <a:cubicBezTo>
                  <a:pt x="51482" y="4476"/>
                  <a:pt x="51481" y="4477"/>
                  <a:pt x="51478" y="4477"/>
                </a:cubicBezTo>
                <a:cubicBezTo>
                  <a:pt x="51462" y="4477"/>
                  <a:pt x="51389" y="4424"/>
                  <a:pt x="51234" y="4332"/>
                </a:cubicBezTo>
                <a:lnTo>
                  <a:pt x="50351" y="3890"/>
                </a:lnTo>
                <a:cubicBezTo>
                  <a:pt x="50050" y="3749"/>
                  <a:pt x="49750" y="3590"/>
                  <a:pt x="49449" y="3448"/>
                </a:cubicBezTo>
                <a:cubicBezTo>
                  <a:pt x="48831" y="3183"/>
                  <a:pt x="48230" y="2883"/>
                  <a:pt x="47594" y="2653"/>
                </a:cubicBezTo>
                <a:lnTo>
                  <a:pt x="46675" y="2300"/>
                </a:lnTo>
                <a:cubicBezTo>
                  <a:pt x="46374" y="2193"/>
                  <a:pt x="46074" y="2105"/>
                  <a:pt x="45773" y="1999"/>
                </a:cubicBezTo>
                <a:cubicBezTo>
                  <a:pt x="45473" y="1893"/>
                  <a:pt x="45172" y="1787"/>
                  <a:pt x="44890" y="1716"/>
                </a:cubicBezTo>
                <a:lnTo>
                  <a:pt x="44041" y="1487"/>
                </a:lnTo>
                <a:cubicBezTo>
                  <a:pt x="43440" y="1310"/>
                  <a:pt x="42840" y="1151"/>
                  <a:pt x="42221" y="1027"/>
                </a:cubicBezTo>
                <a:cubicBezTo>
                  <a:pt x="41885" y="939"/>
                  <a:pt x="41532" y="886"/>
                  <a:pt x="41214" y="815"/>
                </a:cubicBezTo>
                <a:cubicBezTo>
                  <a:pt x="40896" y="762"/>
                  <a:pt x="40613" y="691"/>
                  <a:pt x="40383" y="638"/>
                </a:cubicBezTo>
                <a:cubicBezTo>
                  <a:pt x="40630" y="638"/>
                  <a:pt x="40860" y="656"/>
                  <a:pt x="41108" y="691"/>
                </a:cubicBezTo>
                <a:cubicBezTo>
                  <a:pt x="41549" y="744"/>
                  <a:pt x="41974" y="815"/>
                  <a:pt x="42398" y="921"/>
                </a:cubicBezTo>
                <a:cubicBezTo>
                  <a:pt x="41903" y="797"/>
                  <a:pt x="41408" y="709"/>
                  <a:pt x="40949" y="621"/>
                </a:cubicBezTo>
                <a:lnTo>
                  <a:pt x="40259" y="479"/>
                </a:lnTo>
                <a:cubicBezTo>
                  <a:pt x="40047" y="444"/>
                  <a:pt x="39818" y="408"/>
                  <a:pt x="39605" y="391"/>
                </a:cubicBezTo>
                <a:cubicBezTo>
                  <a:pt x="39252" y="338"/>
                  <a:pt x="38775" y="267"/>
                  <a:pt x="38351" y="232"/>
                </a:cubicBezTo>
                <a:cubicBezTo>
                  <a:pt x="37909" y="196"/>
                  <a:pt x="37520" y="161"/>
                  <a:pt x="37343" y="143"/>
                </a:cubicBezTo>
                <a:cubicBezTo>
                  <a:pt x="37255" y="143"/>
                  <a:pt x="37379" y="126"/>
                  <a:pt x="37290" y="126"/>
                </a:cubicBezTo>
                <a:cubicBezTo>
                  <a:pt x="37220" y="108"/>
                  <a:pt x="36725" y="73"/>
                  <a:pt x="36689" y="73"/>
                </a:cubicBezTo>
                <a:lnTo>
                  <a:pt x="35912" y="73"/>
                </a:lnTo>
                <a:cubicBezTo>
                  <a:pt x="35346" y="20"/>
                  <a:pt x="35364" y="20"/>
                  <a:pt x="34993" y="2"/>
                </a:cubicBezTo>
                <a:cubicBezTo>
                  <a:pt x="34893" y="1"/>
                  <a:pt x="34793" y="1"/>
                  <a:pt x="346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6"/>
          <p:cNvSpPr txBox="1"/>
          <p:nvPr/>
        </p:nvSpPr>
        <p:spPr>
          <a:xfrm>
            <a:off x="1928794" y="3571882"/>
            <a:ext cx="1776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sr-Latn-RS" sz="2500" dirty="0" smtClean="0">
                <a:solidFill>
                  <a:schemeClr val="bg1"/>
                </a:solidFill>
                <a:latin typeface="Leckerli One"/>
                <a:ea typeface="Leckerli One"/>
                <a:cs typeface="Leckerli One"/>
                <a:sym typeface="Leckerli One"/>
              </a:rPr>
              <a:t>Training data</a:t>
            </a:r>
            <a:endParaRPr sz="2500" dirty="0">
              <a:solidFill>
                <a:schemeClr val="bg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849" name="Google Shape;849;p46"/>
          <p:cNvSpPr txBox="1"/>
          <p:nvPr/>
        </p:nvSpPr>
        <p:spPr>
          <a:xfrm>
            <a:off x="4857752" y="3571882"/>
            <a:ext cx="176916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500" dirty="0" smtClean="0">
                <a:solidFill>
                  <a:schemeClr val="bg1"/>
                </a:solidFill>
                <a:latin typeface="Leckerli One"/>
                <a:ea typeface="Leckerli One"/>
                <a:cs typeface="Leckerli One"/>
                <a:sym typeface="Leckerli One"/>
              </a:rPr>
              <a:t>Testing data</a:t>
            </a:r>
            <a:endParaRPr sz="2500" dirty="0">
              <a:solidFill>
                <a:schemeClr val="bg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1928794" y="2143122"/>
            <a:ext cx="1748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dirty="0" smtClean="0">
                <a:solidFill>
                  <a:schemeClr val="bg1"/>
                </a:solidFill>
                <a:latin typeface="Leckerli One"/>
                <a:ea typeface="Leckerli One"/>
                <a:cs typeface="Leckerli One"/>
                <a:sym typeface="Leckerli One"/>
              </a:rPr>
              <a:t>80</a:t>
            </a:r>
            <a:r>
              <a:rPr lang="en" sz="4800" dirty="0" smtClean="0">
                <a:solidFill>
                  <a:schemeClr val="bg1"/>
                </a:solidFill>
                <a:latin typeface="Leckerli One"/>
                <a:ea typeface="Leckerli One"/>
                <a:cs typeface="Leckerli One"/>
                <a:sym typeface="Leckerli One"/>
              </a:rPr>
              <a:t>%</a:t>
            </a:r>
            <a:endParaRPr sz="4800" dirty="0">
              <a:solidFill>
                <a:schemeClr val="bg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851" name="Google Shape;851;p46"/>
          <p:cNvSpPr txBox="1"/>
          <p:nvPr/>
        </p:nvSpPr>
        <p:spPr>
          <a:xfrm>
            <a:off x="4929190" y="2073643"/>
            <a:ext cx="1748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800" dirty="0" smtClean="0">
                <a:solidFill>
                  <a:schemeClr val="bg1"/>
                </a:solidFill>
                <a:latin typeface="Leckerli One"/>
                <a:ea typeface="Leckerli One"/>
                <a:cs typeface="Leckerli One"/>
                <a:sym typeface="Leckerli One"/>
              </a:rPr>
              <a:t>2</a:t>
            </a:r>
            <a:r>
              <a:rPr lang="en" sz="4800" dirty="0" smtClean="0">
                <a:solidFill>
                  <a:schemeClr val="bg1"/>
                </a:solidFill>
                <a:latin typeface="Leckerli One"/>
                <a:ea typeface="Leckerli One"/>
                <a:cs typeface="Leckerli One"/>
                <a:sym typeface="Leckerli One"/>
              </a:rPr>
              <a:t>0</a:t>
            </a:r>
            <a:r>
              <a:rPr lang="en" sz="4800" dirty="0">
                <a:solidFill>
                  <a:schemeClr val="bg1"/>
                </a:solidFill>
                <a:latin typeface="Leckerli One"/>
                <a:ea typeface="Leckerli One"/>
                <a:cs typeface="Leckerli One"/>
                <a:sym typeface="Leckerli One"/>
              </a:rPr>
              <a:t>%</a:t>
            </a:r>
            <a:endParaRPr sz="4800" dirty="0">
              <a:solidFill>
                <a:schemeClr val="bg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8"/>
          <p:cNvSpPr/>
          <p:nvPr/>
        </p:nvSpPr>
        <p:spPr>
          <a:xfrm>
            <a:off x="6762125" y="1719025"/>
            <a:ext cx="1040100" cy="1040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4028250" y="1719025"/>
            <a:ext cx="1040100" cy="1040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1294375" y="1719025"/>
            <a:ext cx="1040100" cy="1040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862" name="Google Shape;86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We used</a:t>
            </a:r>
            <a:endParaRPr dirty="0"/>
          </a:p>
        </p:txBody>
      </p:sp>
      <p:sp>
        <p:nvSpPr>
          <p:cNvPr id="863" name="Google Shape;863;p48"/>
          <p:cNvSpPr txBox="1">
            <a:spLocks noGrp="1"/>
          </p:cNvSpPr>
          <p:nvPr>
            <p:ph type="subTitle" idx="1"/>
          </p:nvPr>
        </p:nvSpPr>
        <p:spPr>
          <a:xfrm>
            <a:off x="3531987" y="1719025"/>
            <a:ext cx="2045100" cy="10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Kernel trick-’poly’</a:t>
            </a:r>
            <a:endParaRPr dirty="0"/>
          </a:p>
        </p:txBody>
      </p:sp>
      <p:sp>
        <p:nvSpPr>
          <p:cNvPr id="864" name="Google Shape;864;p48"/>
          <p:cNvSpPr txBox="1">
            <a:spLocks noGrp="1"/>
          </p:cNvSpPr>
          <p:nvPr>
            <p:ph type="subTitle" idx="2"/>
          </p:nvPr>
        </p:nvSpPr>
        <p:spPr>
          <a:xfrm>
            <a:off x="3525750" y="2931790"/>
            <a:ext cx="204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We tried to improve our results</a:t>
            </a:r>
            <a:endParaRPr/>
          </a:p>
        </p:txBody>
      </p:sp>
      <p:sp>
        <p:nvSpPr>
          <p:cNvPr id="865" name="Google Shape;865;p48"/>
          <p:cNvSpPr txBox="1">
            <a:spLocks noGrp="1"/>
          </p:cNvSpPr>
          <p:nvPr>
            <p:ph type="subTitle" idx="3"/>
          </p:nvPr>
        </p:nvSpPr>
        <p:spPr>
          <a:xfrm>
            <a:off x="791875" y="1719025"/>
            <a:ext cx="2045100" cy="1040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SVM</a:t>
            </a:r>
            <a:endParaRPr dirty="0"/>
          </a:p>
        </p:txBody>
      </p:sp>
      <p:sp>
        <p:nvSpPr>
          <p:cNvPr id="866" name="Google Shape;866;p48"/>
          <p:cNvSpPr txBox="1">
            <a:spLocks noGrp="1"/>
          </p:cNvSpPr>
          <p:nvPr>
            <p:ph type="subTitle" idx="4"/>
          </p:nvPr>
        </p:nvSpPr>
        <p:spPr>
          <a:xfrm>
            <a:off x="791875" y="2840578"/>
            <a:ext cx="2045100" cy="831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We supposed that our classes are linearly separable</a:t>
            </a:r>
            <a:endParaRPr dirty="0"/>
          </a:p>
        </p:txBody>
      </p:sp>
      <p:sp>
        <p:nvSpPr>
          <p:cNvPr id="867" name="Google Shape;867;p48"/>
          <p:cNvSpPr txBox="1">
            <a:spLocks noGrp="1"/>
          </p:cNvSpPr>
          <p:nvPr>
            <p:ph type="subTitle" idx="5"/>
          </p:nvPr>
        </p:nvSpPr>
        <p:spPr>
          <a:xfrm>
            <a:off x="6259625" y="1719025"/>
            <a:ext cx="2045100" cy="10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Kernel trick-’rbf’</a:t>
            </a:r>
            <a:endParaRPr dirty="0"/>
          </a:p>
        </p:txBody>
      </p:sp>
      <p:sp>
        <p:nvSpPr>
          <p:cNvPr id="868" name="Google Shape;868;p48"/>
          <p:cNvSpPr txBox="1">
            <a:spLocks noGrp="1"/>
          </p:cNvSpPr>
          <p:nvPr>
            <p:ph type="subTitle" idx="6"/>
          </p:nvPr>
        </p:nvSpPr>
        <p:spPr>
          <a:xfrm>
            <a:off x="6268623" y="2931790"/>
            <a:ext cx="2027103" cy="688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We tried to improve our results</a:t>
            </a:r>
            <a:endParaRPr dirty="0"/>
          </a:p>
        </p:txBody>
      </p:sp>
      <p:sp>
        <p:nvSpPr>
          <p:cNvPr id="880" name="Google Shape;880;p48"/>
          <p:cNvSpPr/>
          <p:nvPr/>
        </p:nvSpPr>
        <p:spPr>
          <a:xfrm>
            <a:off x="8779700" y="367187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" grpId="0" build="allAtOnce"/>
      <p:bldP spid="864" grpId="0" build="allAtOnce"/>
      <p:bldP spid="865" grpId="0" build="allAtOnce"/>
      <p:bldP spid="866" grpId="0" build="allAtOnce"/>
      <p:bldP spid="867" grpId="0" build="allAtOnce"/>
      <p:bldP spid="86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459" y="123478"/>
            <a:ext cx="1872208" cy="755700"/>
          </a:xfrm>
        </p:spPr>
        <p:txBody>
          <a:bodyPr/>
          <a:lstStyle/>
          <a:p>
            <a:r>
              <a:rPr lang="en-US" sz="3200" dirty="0" smtClean="0"/>
              <a:t>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30" y="0"/>
            <a:ext cx="5420458" cy="5143500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8" y="2852929"/>
            <a:ext cx="2424172" cy="2280471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627534"/>
                <a:ext cx="3549127" cy="2619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 smtClean="0">
                  <a:latin typeface="Cambria Math"/>
                </a:endParaRPr>
              </a:p>
              <a:p>
                <a:r>
                  <a:rPr lang="en-US" dirty="0" smtClean="0">
                    <a:latin typeface="Open Sans" charset="0"/>
                    <a:ea typeface="Open Sans" charset="0"/>
                    <a:cs typeface="Open Sans" charset="0"/>
                  </a:rPr>
                  <a:t>Regularization</a:t>
                </a:r>
                <a:r>
                  <a:rPr lang="en-US" i="1" dirty="0" smtClean="0">
                    <a:latin typeface="Open Sans" charset="0"/>
                    <a:ea typeface="Open Sans" charset="0"/>
                    <a:cs typeface="Open Sans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Open Sans" charset="0"/>
                  <a:ea typeface="Open Sans" charset="0"/>
                  <a:cs typeface="Open Sans" charset="0"/>
                </a:endParaRPr>
              </a:p>
              <a:p>
                <a:endParaRPr lang="en-US" dirty="0">
                  <a:latin typeface="Open Sans" charset="0"/>
                  <a:ea typeface="Open Sans" charset="0"/>
                  <a:cs typeface="Open Sans" charset="0"/>
                </a:endParaRPr>
              </a:p>
              <a:p>
                <a:r>
                  <a:rPr lang="en-US" dirty="0" smtClean="0">
                    <a:latin typeface="Open Sans" charset="0"/>
                    <a:ea typeface="Open Sans" charset="0"/>
                    <a:cs typeface="Open Sans" charset="0"/>
                  </a:rPr>
                  <a:t>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dirty="0" smtClean="0">
                  <a:latin typeface="Open Sans" charset="0"/>
                  <a:ea typeface="Open Sans" charset="0"/>
                  <a:cs typeface="Open Sans" charset="0"/>
                </a:endParaRPr>
              </a:p>
              <a:p>
                <a:endParaRPr lang="en-US" dirty="0">
                  <a:latin typeface="Open Sans" charset="0"/>
                  <a:ea typeface="Open Sans" charset="0"/>
                  <a:cs typeface="Open Sans" charset="0"/>
                </a:endParaRPr>
              </a:p>
              <a:p>
                <a:r>
                  <a:rPr lang="en-US" dirty="0" smtClean="0">
                    <a:latin typeface="Open Sans" charset="0"/>
                    <a:ea typeface="Open Sans" charset="0"/>
                    <a:cs typeface="Open Sans" charset="0"/>
                  </a:rPr>
                  <a:t>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𝑑𝑏</m:t>
                    </m:r>
                  </m:oMath>
                </a14:m>
                <a:endParaRPr lang="en-US" b="0" dirty="0" smtClean="0">
                  <a:latin typeface="Open Sans" charset="0"/>
                  <a:ea typeface="Open Sans" charset="0"/>
                  <a:cs typeface="Open Sans" charset="0"/>
                </a:endParaRPr>
              </a:p>
              <a:p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7534"/>
                <a:ext cx="3549127" cy="2619500"/>
              </a:xfrm>
              <a:prstGeom prst="rect">
                <a:avLst/>
              </a:prstGeom>
              <a:blipFill rotWithShape="1">
                <a:blip r:embed="rId7"/>
                <a:stretch>
                  <a:fillRect l="-344" t="-465" b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813885"/>
            <a:ext cx="5292080" cy="3440859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9512" y="195486"/>
            <a:ext cx="1584176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ckerli One"/>
              <a:buNone/>
              <a:defRPr sz="2400" b="0" i="0" u="none" strike="noStrike" cap="none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/>
              <a:t>Kernels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1203598"/>
                <a:ext cx="2880320" cy="266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Open Sans" charset="0"/>
                    <a:ea typeface="Open Sans" charset="0"/>
                    <a:cs typeface="Open Sans" charset="0"/>
                  </a:rPr>
                  <a:t>Polynomial kernel:</a:t>
                </a:r>
              </a:p>
              <a:p>
                <a:endParaRPr lang="en-US" sz="1600" dirty="0">
                  <a:latin typeface="Open Sans" charset="0"/>
                  <a:ea typeface="Open Sans" charset="0"/>
                  <a:cs typeface="Open Sans" charset="0"/>
                </a:endParaRPr>
              </a:p>
              <a:p>
                <a:endParaRPr lang="en-US" sz="1600" dirty="0" smtClean="0">
                  <a:latin typeface="Open Sans" charset="0"/>
                  <a:ea typeface="Open Sans" charset="0"/>
                  <a:cs typeface="Open Sans" charset="0"/>
                </a:endParaRPr>
              </a:p>
              <a:p>
                <a:r>
                  <a:rPr lang="en-US" sz="1600" dirty="0" smtClean="0">
                    <a:latin typeface="Open Sans" charset="0"/>
                    <a:ea typeface="Open Sans" charset="0"/>
                    <a:cs typeface="Open Sans" charset="0"/>
                  </a:rPr>
                  <a:t>  c- free parameter</a:t>
                </a:r>
              </a:p>
              <a:p>
                <a:r>
                  <a:rPr lang="en-US" sz="1600" dirty="0">
                    <a:latin typeface="Open Sans" charset="0"/>
                    <a:ea typeface="Open Sans" charset="0"/>
                    <a:cs typeface="Open Sans" charset="0"/>
                  </a:rPr>
                  <a:t> </a:t>
                </a:r>
                <a:r>
                  <a:rPr lang="en-US" sz="1600" dirty="0" smtClean="0">
                    <a:latin typeface="Open Sans" charset="0"/>
                    <a:ea typeface="Open Sans" charset="0"/>
                    <a:cs typeface="Open Sans" charset="0"/>
                  </a:rPr>
                  <a:t> d- degree</a:t>
                </a:r>
              </a:p>
              <a:p>
                <a:endParaRPr lang="en-US" sz="1600" dirty="0">
                  <a:latin typeface="Open Sans" charset="0"/>
                  <a:ea typeface="Open Sans" charset="0"/>
                  <a:cs typeface="Open Sans" charset="0"/>
                </a:endParaRPr>
              </a:p>
              <a:p>
                <a:r>
                  <a:rPr lang="en-US" sz="1600" dirty="0" smtClean="0">
                    <a:latin typeface="Open Sans" charset="0"/>
                    <a:ea typeface="Open Sans" charset="0"/>
                    <a:cs typeface="Open Sans" charset="0"/>
                  </a:rPr>
                  <a:t>RBF kernel:</a:t>
                </a:r>
              </a:p>
              <a:p>
                <a:r>
                  <a:rPr lang="en-US" sz="1600" dirty="0" smtClean="0">
                    <a:latin typeface="Open Sans" charset="0"/>
                    <a:ea typeface="Open Sans" charset="0"/>
                    <a:cs typeface="Open San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 smtClean="0">
                  <a:latin typeface="Open Sans" charset="0"/>
                  <a:ea typeface="Open Sans" charset="0"/>
                  <a:cs typeface="Open Sans" charset="0"/>
                </a:endParaRPr>
              </a:p>
              <a:p>
                <a:r>
                  <a:rPr lang="en-US" sz="1600" dirty="0">
                    <a:latin typeface="Open Sans" charset="0"/>
                    <a:ea typeface="Open Sans" charset="0"/>
                    <a:cs typeface="Open San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1600" b="0" i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1600" dirty="0" smtClean="0">
                    <a:latin typeface="Open Sans" charset="0"/>
                    <a:ea typeface="Open Sans" charset="0"/>
                    <a:cs typeface="Open Sans" charset="0"/>
                  </a:rPr>
                  <a:t> free parameter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03598"/>
                <a:ext cx="2880320" cy="2661434"/>
              </a:xfrm>
              <a:prstGeom prst="rect">
                <a:avLst/>
              </a:prstGeom>
              <a:blipFill rotWithShape="1">
                <a:blip r:embed="rId4"/>
                <a:stretch>
                  <a:fillRect l="-1271" t="-686" b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5602" y="1563638"/>
                <a:ext cx="2108654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02" y="1563638"/>
                <a:ext cx="2108654" cy="342979"/>
              </a:xfrm>
              <a:prstGeom prst="rect">
                <a:avLst/>
              </a:prstGeom>
              <a:blipFill rotWithShape="1">
                <a:blip r:embed="rId5"/>
                <a:stretch>
                  <a:fillRect t="-3571" r="-2023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1563638"/>
            <a:ext cx="4384200" cy="822300"/>
          </a:xfrm>
        </p:spPr>
        <p:txBody>
          <a:bodyPr/>
          <a:lstStyle/>
          <a:p>
            <a:r>
              <a:rPr lang="sr-Latn-RS" sz="6600" b="1" dirty="0" smtClean="0"/>
              <a:t/>
            </a:r>
            <a:br>
              <a:rPr lang="sr-Latn-RS" sz="6600" b="1" dirty="0" smtClean="0"/>
            </a:br>
            <a:r>
              <a:rPr lang="sr-Latn-RS" sz="7200" dirty="0" smtClean="0"/>
              <a:t>04</a:t>
            </a:r>
            <a:br>
              <a:rPr lang="sr-Latn-RS" sz="7200" dirty="0" smtClean="0"/>
            </a:br>
            <a:r>
              <a:rPr lang="sr-Latn-RS" sz="7200" dirty="0" smtClean="0"/>
              <a:t>Results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SVM results: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9582"/>
            <a:ext cx="5485714" cy="36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91630"/>
            <a:ext cx="3353268" cy="685896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SVM results for scaled data: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3598"/>
            <a:ext cx="5485714" cy="365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35646"/>
            <a:ext cx="3410426" cy="666843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</p:pic>
      <p:sp>
        <p:nvSpPr>
          <p:cNvPr id="13" name="Cloud 12"/>
          <p:cNvSpPr/>
          <p:nvPr/>
        </p:nvSpPr>
        <p:spPr>
          <a:xfrm>
            <a:off x="5724128" y="2859782"/>
            <a:ext cx="1944216" cy="936104"/>
          </a:xfrm>
          <a:prstGeom prst="cloud">
            <a:avLst/>
          </a:prstGeom>
          <a:solidFill>
            <a:schemeClr val="accent4"/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6883" y="3143168"/>
            <a:ext cx="89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Best</a:t>
            </a:r>
            <a:endParaRPr lang="en-US" sz="1800" dirty="0">
              <a:solidFill>
                <a:schemeClr val="bg1">
                  <a:lumMod val="90000"/>
                  <a:lumOff val="1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Polynomial kernel-results: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3598"/>
            <a:ext cx="5485714" cy="36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35646"/>
            <a:ext cx="3372321" cy="657317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89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RBF kernel results: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62860"/>
            <a:ext cx="5485714" cy="365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02" y="1564833"/>
            <a:ext cx="3515216" cy="666843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05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90750"/>
            <a:ext cx="5181600" cy="1524000"/>
          </a:xfrm>
        </p:spPr>
        <p:txBody>
          <a:bodyPr/>
          <a:lstStyle/>
          <a:p>
            <a:r>
              <a:rPr lang="sr-Latn-RS" sz="7200" dirty="0"/>
              <a:t>I</a:t>
            </a:r>
            <a:r>
              <a:rPr lang="sr-Latn-RS" sz="7200" dirty="0" smtClean="0"/>
              <a:t>ntroduction</a:t>
            </a:r>
            <a:endParaRPr lang="en-US" sz="4800" dirty="0"/>
          </a:p>
        </p:txBody>
      </p:sp>
      <p:sp>
        <p:nvSpPr>
          <p:cNvPr id="5" name="Google Shape;654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0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65"/>
          <p:cNvSpPr txBox="1">
            <a:spLocks noGrp="1"/>
          </p:cNvSpPr>
          <p:nvPr>
            <p:ph type="title"/>
          </p:nvPr>
        </p:nvSpPr>
        <p:spPr>
          <a:xfrm>
            <a:off x="2496600" y="267494"/>
            <a:ext cx="4150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To conclude...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400376" y="987574"/>
            <a:ext cx="42862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W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 had a data set with 3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columns, which described the parameters of a tumor cell and a healthy cell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The task was to classify on new data whether the tumor was malignant or benign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We assumed that the classes 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are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linearly separable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We applied the 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SVM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that gave 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us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the best results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 on scaled data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,</a:t>
            </a: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therefore we claim that the classes are linearly separable</a:t>
            </a:r>
            <a:endParaRPr lang="sr-Latn-RS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sr-Latn-RS" dirty="0"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In future work we would try to solve multicollinarity problem by picking one of every three columns for analysis</a:t>
            </a:r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247" name="Google Shape;1247;p66"/>
          <p:cNvSpPr txBox="1">
            <a:spLocks noGrp="1"/>
          </p:cNvSpPr>
          <p:nvPr>
            <p:ph type="subTitle" idx="1"/>
          </p:nvPr>
        </p:nvSpPr>
        <p:spPr>
          <a:xfrm>
            <a:off x="5113400" y="357986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Sonja Jamina</a:t>
            </a:r>
            <a:endParaRPr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49" name="Google Shape;1249;p66"/>
          <p:cNvSpPr txBox="1">
            <a:spLocks noGrp="1"/>
          </p:cNvSpPr>
          <p:nvPr>
            <p:ph type="subTitle" idx="3"/>
          </p:nvPr>
        </p:nvSpPr>
        <p:spPr>
          <a:xfrm>
            <a:off x="1522325" y="3579862"/>
            <a:ext cx="2527434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Dragana Šorak</a:t>
            </a:r>
            <a:endParaRPr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250" name="Google Shape;1250;p66"/>
          <p:cNvPicPr preferRelativeResize="0"/>
          <p:nvPr/>
        </p:nvPicPr>
        <p:blipFill rotWithShape="1">
          <a:blip r:embed="rId3">
            <a:alphaModFix/>
          </a:blip>
          <a:srcRect l="17348" t="3150" r="39796" b="36136"/>
          <a:stretch/>
        </p:blipFill>
        <p:spPr>
          <a:xfrm>
            <a:off x="5340650" y="1209300"/>
            <a:ext cx="2031600" cy="191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51" name="Google Shape;1251;p66"/>
          <p:cNvPicPr preferRelativeResize="0"/>
          <p:nvPr/>
        </p:nvPicPr>
        <p:blipFill rotWithShape="1">
          <a:blip r:embed="rId4">
            <a:alphaModFix/>
          </a:blip>
          <a:srcRect l="9514" t="3864" r="9514" b="45089"/>
          <a:stretch/>
        </p:blipFill>
        <p:spPr>
          <a:xfrm>
            <a:off x="1771750" y="1209300"/>
            <a:ext cx="2031600" cy="191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Picture 11" descr="преузимање.jp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0225" y="1214428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преузимање.png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8225" y="1118565"/>
            <a:ext cx="2076450" cy="21002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7"/>
          <p:cNvSpPr txBox="1">
            <a:spLocks noGrp="1"/>
          </p:cNvSpPr>
          <p:nvPr>
            <p:ph type="title"/>
          </p:nvPr>
        </p:nvSpPr>
        <p:spPr>
          <a:xfrm>
            <a:off x="3851920" y="123478"/>
            <a:ext cx="4572032" cy="3500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</a:t>
            </a:r>
            <a:r>
              <a:rPr lang="sr-Latn-RS" sz="5400" dirty="0" smtClean="0"/>
              <a:t>hank you for attention!</a:t>
            </a:r>
            <a:endParaRPr sz="5400" dirty="0"/>
          </a:p>
        </p:txBody>
      </p:sp>
      <p:pic>
        <p:nvPicPr>
          <p:cNvPr id="3" name="Picture 2" descr="breastcanc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7984" y="2922006"/>
            <a:ext cx="3240360" cy="184034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Breast cancer statistics</a:t>
            </a:r>
            <a:r>
              <a:rPr lang="en-US" dirty="0" smtClean="0"/>
              <a:t> - worldwide</a:t>
            </a:r>
            <a:endParaRPr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1200150"/>
            <a:ext cx="6553200" cy="2895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By 2020, </a:t>
            </a:r>
            <a:r>
              <a:rPr lang="en-US" sz="1800" b="1" dirty="0" smtClean="0">
                <a:latin typeface="Open Sans" charset="0"/>
                <a:ea typeface="Open Sans" charset="0"/>
                <a:cs typeface="Open Sans" charset="0"/>
              </a:rPr>
              <a:t>7 800 000  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women </a:t>
            </a:r>
            <a:r>
              <a:rPr lang="en-US" sz="1800" u="sng" dirty="0" smtClean="0">
                <a:latin typeface="Open Sans" charset="0"/>
                <a:ea typeface="Open Sans" charset="0"/>
                <a:cs typeface="Open Sans" charset="0"/>
              </a:rPr>
              <a:t>alive  were diagnosed with breast cancer in past 5 years</a:t>
            </a:r>
          </a:p>
          <a:p>
            <a:pPr marL="139700" indent="0" algn="l"/>
            <a:endParaRPr lang="en-US" sz="1800" b="1" dirty="0">
              <a:latin typeface="Open Sans" charset="0"/>
              <a:ea typeface="Open Sans" charset="0"/>
              <a:cs typeface="Open Sans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sr-Latn-RS" sz="1800" b="1" dirty="0" smtClean="0">
                <a:latin typeface="Open Sans" charset="0"/>
                <a:ea typeface="Open Sans" charset="0"/>
                <a:cs typeface="Open Sans" charset="0"/>
              </a:rPr>
              <a:t>2 </a:t>
            </a:r>
            <a:r>
              <a:rPr lang="en-US" sz="1800" b="1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r>
              <a:rPr lang="sr-Latn-RS" sz="1800" b="1" dirty="0" smtClean="0">
                <a:latin typeface="Open Sans" charset="0"/>
                <a:ea typeface="Open Sans" charset="0"/>
                <a:cs typeface="Open Sans" charset="0"/>
              </a:rPr>
              <a:t>00 000  </a:t>
            </a:r>
            <a:r>
              <a:rPr lang="sr-Latn-RS" sz="1800" u="sng" dirty="0" smtClean="0">
                <a:latin typeface="Open Sans" charset="0"/>
                <a:ea typeface="Open Sans" charset="0"/>
                <a:cs typeface="Open Sans" charset="0"/>
              </a:rPr>
              <a:t>new diagnosed </a:t>
            </a:r>
            <a:r>
              <a:rPr lang="en-US" sz="1800" u="sng" dirty="0" smtClean="0">
                <a:latin typeface="Open Sans" charset="0"/>
                <a:ea typeface="Open Sans" charset="0"/>
                <a:cs typeface="Open Sans" charset="0"/>
              </a:rPr>
              <a:t>cases</a:t>
            </a:r>
            <a:r>
              <a:rPr lang="sr-Latn-RS" sz="1800" dirty="0" smtClean="0">
                <a:latin typeface="Open Sans" charset="0"/>
                <a:ea typeface="Open Sans" charset="0"/>
                <a:cs typeface="Open Sans" charset="0"/>
              </a:rPr>
              <a:t> in 2020</a:t>
            </a:r>
          </a:p>
          <a:p>
            <a:pPr marL="139700" indent="0" algn="l"/>
            <a:endParaRPr lang="sr-Latn-RS" sz="18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sr-Latn-RS" sz="1800" b="1" dirty="0" smtClean="0">
                <a:latin typeface="Open Sans" charset="0"/>
                <a:ea typeface="Open Sans" charset="0"/>
                <a:cs typeface="Open Sans" charset="0"/>
              </a:rPr>
              <a:t>685 000 </a:t>
            </a:r>
            <a:r>
              <a:rPr lang="sr-Latn-RS" sz="1800" dirty="0" smtClean="0">
                <a:latin typeface="Open Sans" charset="0"/>
                <a:ea typeface="Open Sans" charset="0"/>
                <a:cs typeface="Open Sans" charset="0"/>
              </a:rPr>
              <a:t>resulted </a:t>
            </a:r>
            <a:r>
              <a:rPr lang="sr-Latn-RS" sz="1800" u="sng" dirty="0" smtClean="0">
                <a:latin typeface="Open Sans" charset="0"/>
                <a:ea typeface="Open Sans" charset="0"/>
                <a:cs typeface="Open Sans" charset="0"/>
              </a:rPr>
              <a:t>in death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 in 2020</a:t>
            </a:r>
            <a:endParaRPr lang="sr-Latn-RS" sz="1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139700" indent="0" algn="l"/>
            <a:endParaRPr lang="sr-Latn-RS" sz="1800" dirty="0" smtClean="0">
              <a:latin typeface="Open Sans" charset="0"/>
              <a:ea typeface="Open Sans" charset="0"/>
              <a:cs typeface="Open Sans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It </a:t>
            </a:r>
            <a:r>
              <a:rPr lang="en-US" sz="1800" dirty="0">
                <a:latin typeface="Open Sans" charset="0"/>
                <a:ea typeface="Open Sans" charset="0"/>
                <a:cs typeface="Open Sans" charset="0"/>
              </a:rPr>
              <a:t>is the </a:t>
            </a:r>
            <a:r>
              <a:rPr lang="en-US" sz="1800" u="sng" dirty="0">
                <a:latin typeface="Open Sans" charset="0"/>
                <a:ea typeface="Open Sans" charset="0"/>
                <a:cs typeface="Open Sans" charset="0"/>
              </a:rPr>
              <a:t>most frequently diagnosed </a:t>
            </a:r>
            <a:r>
              <a:rPr lang="en-US" sz="1800" u="sng" dirty="0" smtClean="0">
                <a:latin typeface="Open Sans" charset="0"/>
                <a:ea typeface="Open Sans" charset="0"/>
                <a:cs typeface="Open Sans" charset="0"/>
              </a:rPr>
              <a:t>cancer</a:t>
            </a:r>
            <a:r>
              <a:rPr lang="sr-Latn-RS" sz="18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among women </a:t>
            </a:r>
            <a:r>
              <a:rPr lang="en-US" sz="1800" dirty="0">
                <a:latin typeface="Open Sans" charset="0"/>
                <a:ea typeface="Open Sans" charset="0"/>
                <a:cs typeface="Open Sans" charset="0"/>
              </a:rPr>
              <a:t>in </a:t>
            </a:r>
            <a:r>
              <a:rPr lang="en-US" sz="1800" b="1" dirty="0">
                <a:latin typeface="Open Sans" charset="0"/>
                <a:ea typeface="Open Sans" charset="0"/>
                <a:cs typeface="Open Sans" charset="0"/>
              </a:rPr>
              <a:t>140 of 184 </a:t>
            </a:r>
            <a:r>
              <a:rPr lang="en-US" sz="1800" dirty="0" smtClean="0">
                <a:latin typeface="Open Sans" charset="0"/>
                <a:ea typeface="Open Sans" charset="0"/>
                <a:cs typeface="Open Sans" charset="0"/>
              </a:rPr>
              <a:t>countries</a:t>
            </a:r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768" name="Google Shape;768;p43"/>
          <p:cNvSpPr txBox="1">
            <a:spLocks noGrp="1"/>
          </p:cNvSpPr>
          <p:nvPr>
            <p:ph type="subTitle" idx="4294967295"/>
          </p:nvPr>
        </p:nvSpPr>
        <p:spPr>
          <a:xfrm>
            <a:off x="6414184" y="1007627"/>
            <a:ext cx="1542077" cy="462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Leckerli One"/>
                <a:ea typeface="Leckerli One"/>
                <a:cs typeface="Leckerli One"/>
                <a:sym typeface="Leckerli One"/>
              </a:rPr>
              <a:t>Gender</a:t>
            </a:r>
            <a:endParaRPr sz="2800" dirty="0"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52" name="Google Shape;752;p43"/>
          <p:cNvSpPr txBox="1"/>
          <p:nvPr/>
        </p:nvSpPr>
        <p:spPr>
          <a:xfrm flipH="1">
            <a:off x="5679425" y="1687685"/>
            <a:ext cx="811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rPr>
              <a:t>99%</a:t>
            </a:r>
            <a:endParaRPr sz="2000" dirty="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53" name="Google Shape;753;p43"/>
          <p:cNvSpPr txBox="1"/>
          <p:nvPr/>
        </p:nvSpPr>
        <p:spPr>
          <a:xfrm flipH="1">
            <a:off x="5792375" y="2149207"/>
            <a:ext cx="811800" cy="29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rPr>
              <a:t>1</a:t>
            </a:r>
            <a:r>
              <a:rPr lang="en" sz="2000" dirty="0" smtClean="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rPr>
              <a:t>%</a:t>
            </a:r>
            <a:endParaRPr sz="2000" dirty="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769" name="Google Shape;769;p43"/>
          <p:cNvGrpSpPr/>
          <p:nvPr/>
        </p:nvGrpSpPr>
        <p:grpSpPr>
          <a:xfrm flipH="1">
            <a:off x="8175905" y="1617855"/>
            <a:ext cx="361998" cy="361090"/>
            <a:chOff x="-57578225" y="1904075"/>
            <a:chExt cx="319025" cy="318225"/>
          </a:xfrm>
        </p:grpSpPr>
        <p:sp>
          <p:nvSpPr>
            <p:cNvPr id="770" name="Google Shape;770;p43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3"/>
          <p:cNvGrpSpPr/>
          <p:nvPr/>
        </p:nvGrpSpPr>
        <p:grpSpPr>
          <a:xfrm flipH="1">
            <a:off x="8177253" y="2149207"/>
            <a:ext cx="317290" cy="361090"/>
            <a:chOff x="-56774050" y="1904075"/>
            <a:chExt cx="279625" cy="318225"/>
          </a:xfrm>
        </p:grpSpPr>
        <p:sp>
          <p:nvSpPr>
            <p:cNvPr id="775" name="Google Shape;775;p4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3"/>
          <p:cNvSpPr txBox="1"/>
          <p:nvPr/>
        </p:nvSpPr>
        <p:spPr>
          <a:xfrm>
            <a:off x="6395200" y="2159411"/>
            <a:ext cx="1776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Leckerli One"/>
                <a:ea typeface="Leckerli One"/>
                <a:cs typeface="Leckerli One"/>
                <a:sym typeface="Leckerli One"/>
              </a:rPr>
              <a:t>Men</a:t>
            </a:r>
            <a:endParaRPr sz="2500" dirty="0">
              <a:solidFill>
                <a:srgbClr val="FFFFFF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84" name="Google Shape;784;p43"/>
          <p:cNvSpPr txBox="1"/>
          <p:nvPr/>
        </p:nvSpPr>
        <p:spPr>
          <a:xfrm>
            <a:off x="6361798" y="1641785"/>
            <a:ext cx="1776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Leckerli One"/>
                <a:ea typeface="Leckerli One"/>
                <a:cs typeface="Leckerli One"/>
                <a:sym typeface="Leckerli One"/>
              </a:rPr>
              <a:t>Women</a:t>
            </a:r>
            <a:endParaRPr sz="2500" dirty="0">
              <a:solidFill>
                <a:srgbClr val="FFFFFF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48" name="Google Shape;614;p34"/>
          <p:cNvSpPr txBox="1">
            <a:spLocks/>
          </p:cNvSpPr>
          <p:nvPr/>
        </p:nvSpPr>
        <p:spPr>
          <a:xfrm>
            <a:off x="107504" y="1051065"/>
            <a:ext cx="5400152" cy="1661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- </a:t>
            </a:r>
            <a:r>
              <a:rPr lang="sr-Latn-RS" u="sng" dirty="0" smtClean="0">
                <a:latin typeface="Open Sans" charset="0"/>
                <a:ea typeface="Open Sans" charset="0"/>
                <a:cs typeface="Open Sans" charset="0"/>
              </a:rPr>
              <a:t>Occurs </a:t>
            </a:r>
            <a:r>
              <a:rPr lang="en-US" u="sng" dirty="0" smtClean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u="sng" dirty="0" smtClean="0">
                <a:latin typeface="Open Sans" charset="0"/>
                <a:ea typeface="Open Sans" charset="0"/>
                <a:cs typeface="Open Sans" charset="0"/>
              </a:rPr>
              <a:t>any age after puberty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but with increasing rates in later life.  </a:t>
            </a:r>
          </a:p>
          <a:p>
            <a:pPr marL="139700"/>
            <a:endParaRPr lang="en-US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-</a:t>
            </a:r>
            <a:r>
              <a:rPr lang="sr-Latn-RS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sr-Latn-RS" u="sng" dirty="0" smtClean="0">
                <a:latin typeface="Open Sans" charset="0"/>
                <a:ea typeface="Open Sans" charset="0"/>
                <a:cs typeface="Open Sans" charset="0"/>
              </a:rPr>
              <a:t>Half </a:t>
            </a:r>
            <a:r>
              <a:rPr lang="en-US" u="sng" dirty="0" smtClean="0">
                <a:latin typeface="Open Sans" charset="0"/>
                <a:ea typeface="Open Sans" charset="0"/>
                <a:cs typeface="Open Sans" charset="0"/>
              </a:rPr>
              <a:t>have </a:t>
            </a:r>
            <a:r>
              <a:rPr lang="en-US" u="sng" dirty="0" smtClean="0">
                <a:latin typeface="Open Sans" charset="0"/>
                <a:ea typeface="Open Sans" charset="0"/>
                <a:cs typeface="Open Sans" charset="0"/>
              </a:rPr>
              <a:t>no </a:t>
            </a:r>
            <a:r>
              <a:rPr lang="en-US" u="sng" dirty="0" smtClean="0">
                <a:latin typeface="Open Sans" charset="0"/>
                <a:ea typeface="Open Sans" charset="0"/>
                <a:cs typeface="Open Sans" charset="0"/>
              </a:rPr>
              <a:t>risk factor</a:t>
            </a:r>
            <a:r>
              <a:rPr lang="sr-Latn-RS" u="sng" dirty="0" smtClean="0">
                <a:latin typeface="Open Sans" charset="0"/>
                <a:ea typeface="Open Sans" charset="0"/>
                <a:cs typeface="Open Sans" charset="0"/>
              </a:rPr>
              <a:t>s</a:t>
            </a:r>
            <a:r>
              <a:rPr lang="en-US" u="sng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u="sng" dirty="0" smtClean="0">
                <a:latin typeface="Open Sans" charset="0"/>
                <a:ea typeface="Open Sans" charset="0"/>
                <a:cs typeface="Open Sans" charset="0"/>
              </a:rPr>
              <a:t>other than gender (female) and age (over 40 years).  </a:t>
            </a:r>
            <a:endParaRPr lang="sr-Latn-RS" u="sng" dirty="0" smtClean="0">
              <a:latin typeface="Open Sans" charset="0"/>
              <a:ea typeface="Open Sans" charset="0"/>
              <a:cs typeface="Open Sans" charset="0"/>
            </a:endParaRPr>
          </a:p>
          <a:p>
            <a:endParaRPr lang="sr-Latn-RS" u="sng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- If all risk factors could be controlled, it would only reduce the risk of developing breast cancer </a:t>
            </a:r>
            <a:r>
              <a:rPr lang="sr-Latn-RS" u="sng" dirty="0" smtClean="0">
                <a:latin typeface="Open Sans" charset="0"/>
                <a:ea typeface="Open Sans" charset="0"/>
                <a:cs typeface="Open Sans" charset="0"/>
              </a:rPr>
              <a:t>by at most 30%.</a:t>
            </a:r>
            <a:endParaRPr lang="sr-Latn-RS" u="sng" dirty="0">
              <a:latin typeface="Open Sans" charset="0"/>
              <a:ea typeface="Open Sans" charset="0"/>
              <a:cs typeface="Open Sans" charset="0"/>
            </a:endParaRPr>
          </a:p>
          <a:p>
            <a:endParaRPr lang="en-US" u="sng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139700"/>
            <a:endParaRPr lang="en-US" dirty="0" smtClean="0"/>
          </a:p>
          <a:p>
            <a:pPr marL="139700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679425" y="1168120"/>
            <a:ext cx="3141047" cy="147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081" y="3638374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Open Sans" charset="0"/>
                <a:ea typeface="Open Sans" charset="0"/>
                <a:cs typeface="Open Sans" charset="0"/>
              </a:rPr>
              <a:t>Mortality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in high-income countries dropped by 40% between the 1980s and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2020.</a:t>
            </a:r>
            <a:r>
              <a:rPr lang="sr-Latn-RS" dirty="0">
                <a:latin typeface="Open Sans" charset="0"/>
                <a:ea typeface="Open Sans" charset="0"/>
                <a:cs typeface="Open Sans" charset="0"/>
              </a:rPr>
              <a:t>(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2-4%)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244" y="4292317"/>
            <a:ext cx="4644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indent="0">
              <a:buNone/>
            </a:pPr>
            <a:r>
              <a:rPr lang="en-US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If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an annual mortality reduction of 2.5% per year occurs worldwide,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2.5 million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charset="0"/>
                <a:ea typeface="Open Sans" charset="0"/>
                <a:cs typeface="Open Sans" charset="0"/>
              </a:rPr>
              <a:t>breast cancer deaths would be avoided between 2020 and 2040. 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0397" y="3638374"/>
            <a:ext cx="4850951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302127"/>
            <a:ext cx="4464496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4881348" y="3899984"/>
            <a:ext cx="324497" cy="3678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>
          <a:xfrm>
            <a:off x="6043889" y="3100742"/>
            <a:ext cx="2344744" cy="8640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7" idx="0"/>
            <a:endCxn id="8" idx="1"/>
          </p:cNvCxnSpPr>
          <p:nvPr/>
        </p:nvCxnSpPr>
        <p:spPr>
          <a:xfrm rot="5400000" flipH="1" flipV="1">
            <a:off x="6841149" y="3927016"/>
            <a:ext cx="338210" cy="412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6234" y="3271179"/>
            <a:ext cx="2550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Machine learning</a:t>
            </a:r>
          </a:p>
          <a:p>
            <a:r>
              <a:rPr lang="sr-Latn-RS" sz="1600" dirty="0" smtClean="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</a:rPr>
              <a:t> techniques</a:t>
            </a:r>
            <a:endParaRPr lang="en-US" sz="1600" dirty="0">
              <a:solidFill>
                <a:schemeClr val="bg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60"/>
          <p:cNvSpPr txBox="1">
            <a:spLocks noGrp="1"/>
          </p:cNvSpPr>
          <p:nvPr>
            <p:ph type="title"/>
          </p:nvPr>
        </p:nvSpPr>
        <p:spPr>
          <a:xfrm>
            <a:off x="4860032" y="1203598"/>
            <a:ext cx="3958200" cy="1243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bg1"/>
                </a:solidFill>
              </a:rPr>
              <a:t>Dataset</a:t>
            </a:r>
            <a:r>
              <a:rPr lang="en" sz="5400" dirty="0" smtClean="0"/>
              <a:t>,</a:t>
            </a:r>
            <a:r>
              <a:rPr lang="en" dirty="0" smtClean="0"/>
              <a:t>0.00</a:t>
            </a:r>
            <a:endParaRPr dirty="0"/>
          </a:p>
        </p:txBody>
      </p:sp>
      <p:sp>
        <p:nvSpPr>
          <p:cNvPr id="1175" name="Google Shape;1175;p6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24h 37m 23s</a:t>
            </a:r>
            <a:endParaRPr dirty="0"/>
          </a:p>
        </p:txBody>
      </p:sp>
      <p:sp>
        <p:nvSpPr>
          <p:cNvPr id="1173" name="Google Shape;1173;p60"/>
          <p:cNvSpPr txBox="1">
            <a:spLocks noGrp="1"/>
          </p:cNvSpPr>
          <p:nvPr>
            <p:ph type="subTitle" idx="3"/>
          </p:nvPr>
        </p:nvSpPr>
        <p:spPr>
          <a:xfrm>
            <a:off x="1905000" y="2827525"/>
            <a:ext cx="4620212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is Jupiter’s rotation period</a:t>
            </a:r>
            <a:endParaRPr dirty="0"/>
          </a:p>
        </p:txBody>
      </p:sp>
      <p:sp>
        <p:nvSpPr>
          <p:cNvPr id="1176" name="Google Shape;1176;p60"/>
          <p:cNvSpPr txBox="1">
            <a:spLocks noGrp="1"/>
          </p:cNvSpPr>
          <p:nvPr>
            <p:ph type="title" idx="4"/>
          </p:nvPr>
        </p:nvSpPr>
        <p:spPr>
          <a:xfrm>
            <a:off x="2209800" y="2903725"/>
            <a:ext cx="4036512" cy="16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Features </a:t>
            </a:r>
            <a:r>
              <a:rPr lang="en-US" sz="16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are computed from a digitized image of a fine needle aspirate (FNA) of a breast mass. </a:t>
            </a:r>
            <a: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They </a:t>
            </a:r>
            <a:r>
              <a:rPr lang="en-US" sz="16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describe characteristics of the cell nuclei</a:t>
            </a:r>
            <a:r>
              <a:rPr lang="en-US" sz="16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endParaRPr sz="16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78" name="Google Shape;1178;p60"/>
          <p:cNvSpPr/>
          <p:nvPr/>
        </p:nvSpPr>
        <p:spPr>
          <a:xfrm flipH="1">
            <a:off x="1617308" y="3703825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2" y="123478"/>
            <a:ext cx="4661789" cy="2492372"/>
          </a:xfrm>
          <a:prstGeom prst="rect">
            <a:avLst/>
          </a:prstGeom>
          <a:ln w="571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03648" y="123478"/>
            <a:ext cx="6400800" cy="4876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Attribute Information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</a:p>
          <a:p>
            <a:endParaRPr lang="en-US" sz="1800" b="1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ID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Diagnosis (M = malignant, B = </a:t>
            </a:r>
            <a:r>
              <a:rPr lang="en-US" i="1" dirty="0" smtClean="0">
                <a:solidFill>
                  <a:schemeClr val="bg1"/>
                </a:solidFill>
              </a:rPr>
              <a:t>benign) </a:t>
            </a:r>
            <a:r>
              <a:rPr lang="en-US" i="1" dirty="0" smtClean="0">
                <a:solidFill>
                  <a:schemeClr val="bg1"/>
                </a:solidFill>
                <a:sym typeface="Wingdings" pitchFamily="2" charset="2"/>
              </a:rPr>
              <a:t>  1,-1</a:t>
            </a:r>
            <a:endParaRPr lang="en-US" i="1" dirty="0" smtClean="0">
              <a:solidFill>
                <a:schemeClr val="bg1"/>
              </a:solidFill>
            </a:endParaRPr>
          </a:p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Ten </a:t>
            </a:r>
            <a:r>
              <a:rPr lang="en-US" i="1" dirty="0">
                <a:solidFill>
                  <a:schemeClr val="bg1"/>
                </a:solidFill>
              </a:rPr>
              <a:t>real-valued features are computed for each cell nucleus (3–32</a:t>
            </a:r>
            <a:r>
              <a:rPr lang="en-US" i="1" dirty="0" smtClean="0">
                <a:solidFill>
                  <a:schemeClr val="bg1"/>
                </a:solidFill>
              </a:rPr>
              <a:t>):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a) radius (mean of distances from the center to points on the perimeter)</a:t>
            </a:r>
          </a:p>
          <a:p>
            <a:r>
              <a:rPr lang="en-US" i="1" dirty="0">
                <a:solidFill>
                  <a:schemeClr val="bg1"/>
                </a:solidFill>
              </a:rPr>
              <a:t>b) texture (standard deviation of gray-scale values)</a:t>
            </a:r>
          </a:p>
          <a:p>
            <a:r>
              <a:rPr lang="en-US" i="1" dirty="0">
                <a:solidFill>
                  <a:schemeClr val="bg1"/>
                </a:solidFill>
              </a:rPr>
              <a:t>c) perimeter</a:t>
            </a:r>
          </a:p>
          <a:p>
            <a:r>
              <a:rPr lang="en-US" i="1" dirty="0">
                <a:solidFill>
                  <a:schemeClr val="bg1"/>
                </a:solidFill>
              </a:rPr>
              <a:t>d) area</a:t>
            </a:r>
          </a:p>
          <a:p>
            <a:r>
              <a:rPr lang="en-US" i="1" dirty="0">
                <a:solidFill>
                  <a:schemeClr val="bg1"/>
                </a:solidFill>
              </a:rPr>
              <a:t>e) smoothness (local variation in radius lengths)</a:t>
            </a:r>
          </a:p>
          <a:p>
            <a:r>
              <a:rPr lang="en-US" i="1" dirty="0">
                <a:solidFill>
                  <a:schemeClr val="bg1"/>
                </a:solidFill>
              </a:rPr>
              <a:t>f) compactness (perimeter² / area — 1.0)</a:t>
            </a:r>
          </a:p>
          <a:p>
            <a:r>
              <a:rPr lang="en-US" i="1" dirty="0">
                <a:solidFill>
                  <a:schemeClr val="bg1"/>
                </a:solidFill>
              </a:rPr>
              <a:t>g) concavity (severity of concave portions of the contour)</a:t>
            </a:r>
          </a:p>
          <a:p>
            <a:r>
              <a:rPr lang="en-US" i="1" dirty="0">
                <a:solidFill>
                  <a:schemeClr val="bg1"/>
                </a:solidFill>
              </a:rPr>
              <a:t>h) concave points (number of concave portions of the contour)</a:t>
            </a:r>
          </a:p>
          <a:p>
            <a:r>
              <a:rPr lang="en-US" i="1" dirty="0">
                <a:solidFill>
                  <a:schemeClr val="bg1"/>
                </a:solidFill>
              </a:rPr>
              <a:t>i) symmetry</a:t>
            </a:r>
          </a:p>
          <a:p>
            <a:r>
              <a:rPr lang="en-US" i="1" dirty="0">
                <a:solidFill>
                  <a:schemeClr val="bg1"/>
                </a:solidFill>
              </a:rPr>
              <a:t>j) fractal dimension (“coastline approximation” — 1)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8"/>
          <p:cNvSpPr txBox="1">
            <a:spLocks noGrp="1"/>
          </p:cNvSpPr>
          <p:nvPr>
            <p:ph type="title"/>
          </p:nvPr>
        </p:nvSpPr>
        <p:spPr>
          <a:xfrm>
            <a:off x="2379906" y="2662333"/>
            <a:ext cx="43842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EDA</a:t>
            </a:r>
            <a:endParaRPr sz="7200" dirty="0"/>
          </a:p>
        </p:txBody>
      </p:sp>
      <p:sp>
        <p:nvSpPr>
          <p:cNvPr id="654" name="Google Shape;654;p3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656" name="Google Shape;656;p38"/>
          <p:cNvSpPr/>
          <p:nvPr/>
        </p:nvSpPr>
        <p:spPr>
          <a:xfrm rot="-1384481">
            <a:off x="1450636" y="153754"/>
            <a:ext cx="353374" cy="656548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8"/>
          <p:cNvSpPr/>
          <p:nvPr/>
        </p:nvSpPr>
        <p:spPr>
          <a:xfrm rot="844112">
            <a:off x="150565" y="1751013"/>
            <a:ext cx="610498" cy="450133"/>
          </a:xfrm>
          <a:custGeom>
            <a:avLst/>
            <a:gdLst/>
            <a:ahLst/>
            <a:cxnLst/>
            <a:rect l="l" t="t" r="r" b="b"/>
            <a:pathLst>
              <a:path w="56750" h="41843" extrusionOk="0">
                <a:moveTo>
                  <a:pt x="12974" y="0"/>
                </a:moveTo>
                <a:cubicBezTo>
                  <a:pt x="12102" y="0"/>
                  <a:pt x="11177" y="203"/>
                  <a:pt x="10197" y="650"/>
                </a:cubicBezTo>
                <a:cubicBezTo>
                  <a:pt x="0" y="5356"/>
                  <a:pt x="6948" y="38414"/>
                  <a:pt x="20955" y="41663"/>
                </a:cubicBezTo>
                <a:cubicBezTo>
                  <a:pt x="21466" y="41784"/>
                  <a:pt x="22014" y="41842"/>
                  <a:pt x="22592" y="41842"/>
                </a:cubicBezTo>
                <a:cubicBezTo>
                  <a:pt x="33821" y="41842"/>
                  <a:pt x="56749" y="19968"/>
                  <a:pt x="48970" y="9951"/>
                </a:cubicBezTo>
                <a:cubicBezTo>
                  <a:pt x="47090" y="7527"/>
                  <a:pt x="44861" y="6582"/>
                  <a:pt x="42528" y="6582"/>
                </a:cubicBezTo>
                <a:cubicBezTo>
                  <a:pt x="34292" y="6582"/>
                  <a:pt x="24765" y="18355"/>
                  <a:pt x="24765" y="18355"/>
                </a:cubicBezTo>
                <a:cubicBezTo>
                  <a:pt x="24765" y="18355"/>
                  <a:pt x="21278" y="0"/>
                  <a:pt x="129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38"/>
          <p:cNvGrpSpPr/>
          <p:nvPr/>
        </p:nvGrpSpPr>
        <p:grpSpPr>
          <a:xfrm>
            <a:off x="209834" y="220217"/>
            <a:ext cx="833289" cy="876514"/>
            <a:chOff x="2045050" y="1532375"/>
            <a:chExt cx="1243900" cy="1308425"/>
          </a:xfrm>
        </p:grpSpPr>
        <p:sp>
          <p:nvSpPr>
            <p:cNvPr id="659" name="Google Shape;659;p38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6764106" y="4459818"/>
            <a:ext cx="479523" cy="504398"/>
            <a:chOff x="2045050" y="1532375"/>
            <a:chExt cx="1243900" cy="1308425"/>
          </a:xfrm>
        </p:grpSpPr>
        <p:sp>
          <p:nvSpPr>
            <p:cNvPr id="664" name="Google Shape;664;p38"/>
            <p:cNvSpPr/>
            <p:nvPr/>
          </p:nvSpPr>
          <p:spPr>
            <a:xfrm>
              <a:off x="2492200" y="1532375"/>
              <a:ext cx="471775" cy="559250"/>
            </a:xfrm>
            <a:custGeom>
              <a:avLst/>
              <a:gdLst/>
              <a:ahLst/>
              <a:cxnLst/>
              <a:rect l="l" t="t" r="r" b="b"/>
              <a:pathLst>
                <a:path w="18871" h="22370" extrusionOk="0">
                  <a:moveTo>
                    <a:pt x="8785" y="1"/>
                  </a:moveTo>
                  <a:cubicBezTo>
                    <a:pt x="7888" y="1"/>
                    <a:pt x="6992" y="1"/>
                    <a:pt x="6096" y="113"/>
                  </a:cubicBezTo>
                  <a:cubicBezTo>
                    <a:pt x="5423" y="225"/>
                    <a:pt x="4639" y="449"/>
                    <a:pt x="3966" y="673"/>
                  </a:cubicBezTo>
                  <a:cubicBezTo>
                    <a:pt x="3406" y="897"/>
                    <a:pt x="2958" y="1121"/>
                    <a:pt x="2398" y="1345"/>
                  </a:cubicBezTo>
                  <a:cubicBezTo>
                    <a:pt x="2061" y="1458"/>
                    <a:pt x="1725" y="1570"/>
                    <a:pt x="1501" y="1794"/>
                  </a:cubicBezTo>
                  <a:lnTo>
                    <a:pt x="1165" y="2018"/>
                  </a:lnTo>
                  <a:lnTo>
                    <a:pt x="941" y="2242"/>
                  </a:lnTo>
                  <a:cubicBezTo>
                    <a:pt x="0" y="2900"/>
                    <a:pt x="639" y="4190"/>
                    <a:pt x="1597" y="4190"/>
                  </a:cubicBezTo>
                  <a:cubicBezTo>
                    <a:pt x="1780" y="4190"/>
                    <a:pt x="1975" y="4143"/>
                    <a:pt x="2173" y="4035"/>
                  </a:cubicBezTo>
                  <a:cubicBezTo>
                    <a:pt x="2173" y="4035"/>
                    <a:pt x="2510" y="3923"/>
                    <a:pt x="3294" y="3811"/>
                  </a:cubicBezTo>
                  <a:cubicBezTo>
                    <a:pt x="4032" y="3647"/>
                    <a:pt x="4831" y="3543"/>
                    <a:pt x="5601" y="3543"/>
                  </a:cubicBezTo>
                  <a:cubicBezTo>
                    <a:pt x="5883" y="3543"/>
                    <a:pt x="6161" y="3557"/>
                    <a:pt x="6432" y="3587"/>
                  </a:cubicBezTo>
                  <a:cubicBezTo>
                    <a:pt x="7104" y="3587"/>
                    <a:pt x="7776" y="3587"/>
                    <a:pt x="8449" y="3699"/>
                  </a:cubicBezTo>
                  <a:cubicBezTo>
                    <a:pt x="8785" y="3811"/>
                    <a:pt x="9121" y="3923"/>
                    <a:pt x="9345" y="4035"/>
                  </a:cubicBezTo>
                  <a:cubicBezTo>
                    <a:pt x="9681" y="4147"/>
                    <a:pt x="10018" y="4259"/>
                    <a:pt x="10354" y="4371"/>
                  </a:cubicBezTo>
                  <a:cubicBezTo>
                    <a:pt x="10690" y="4483"/>
                    <a:pt x="10914" y="4707"/>
                    <a:pt x="11250" y="4931"/>
                  </a:cubicBezTo>
                  <a:cubicBezTo>
                    <a:pt x="11474" y="5155"/>
                    <a:pt x="11811" y="5380"/>
                    <a:pt x="12147" y="5604"/>
                  </a:cubicBezTo>
                  <a:lnTo>
                    <a:pt x="12595" y="6052"/>
                  </a:lnTo>
                  <a:cubicBezTo>
                    <a:pt x="12595" y="6052"/>
                    <a:pt x="12595" y="6052"/>
                    <a:pt x="12595" y="6052"/>
                  </a:cubicBezTo>
                  <a:lnTo>
                    <a:pt x="12595" y="6052"/>
                  </a:lnTo>
                  <a:lnTo>
                    <a:pt x="12703" y="6268"/>
                  </a:lnTo>
                  <a:lnTo>
                    <a:pt x="12703" y="6268"/>
                  </a:lnTo>
                  <a:cubicBezTo>
                    <a:pt x="12692" y="6259"/>
                    <a:pt x="12684" y="6252"/>
                    <a:pt x="12683" y="6252"/>
                  </a:cubicBezTo>
                  <a:lnTo>
                    <a:pt x="12683" y="6252"/>
                  </a:lnTo>
                  <a:cubicBezTo>
                    <a:pt x="12683" y="6252"/>
                    <a:pt x="12689" y="6258"/>
                    <a:pt x="12707" y="6276"/>
                  </a:cubicBezTo>
                  <a:cubicBezTo>
                    <a:pt x="12931" y="6612"/>
                    <a:pt x="13267" y="7060"/>
                    <a:pt x="13491" y="7397"/>
                  </a:cubicBezTo>
                  <a:cubicBezTo>
                    <a:pt x="13603" y="7733"/>
                    <a:pt x="13716" y="8069"/>
                    <a:pt x="13828" y="8405"/>
                  </a:cubicBezTo>
                  <a:cubicBezTo>
                    <a:pt x="14052" y="8741"/>
                    <a:pt x="14164" y="9078"/>
                    <a:pt x="14276" y="9526"/>
                  </a:cubicBezTo>
                  <a:cubicBezTo>
                    <a:pt x="14500" y="10310"/>
                    <a:pt x="14724" y="11095"/>
                    <a:pt x="14836" y="11991"/>
                  </a:cubicBezTo>
                  <a:cubicBezTo>
                    <a:pt x="15060" y="12775"/>
                    <a:pt x="15172" y="13560"/>
                    <a:pt x="15284" y="14344"/>
                  </a:cubicBezTo>
                  <a:cubicBezTo>
                    <a:pt x="15396" y="15129"/>
                    <a:pt x="15508" y="15913"/>
                    <a:pt x="15508" y="16585"/>
                  </a:cubicBezTo>
                  <a:cubicBezTo>
                    <a:pt x="15621" y="17930"/>
                    <a:pt x="15733" y="19051"/>
                    <a:pt x="15733" y="19947"/>
                  </a:cubicBezTo>
                  <a:lnTo>
                    <a:pt x="15733" y="21180"/>
                  </a:lnTo>
                  <a:lnTo>
                    <a:pt x="15733" y="21292"/>
                  </a:lnTo>
                  <a:cubicBezTo>
                    <a:pt x="15733" y="21740"/>
                    <a:pt x="16069" y="22188"/>
                    <a:pt x="16405" y="22300"/>
                  </a:cubicBezTo>
                  <a:cubicBezTo>
                    <a:pt x="16545" y="22347"/>
                    <a:pt x="16681" y="22370"/>
                    <a:pt x="16809" y="22370"/>
                  </a:cubicBezTo>
                  <a:cubicBezTo>
                    <a:pt x="17297" y="22370"/>
                    <a:pt x="17684" y="22048"/>
                    <a:pt x="17862" y="21516"/>
                  </a:cubicBezTo>
                  <a:lnTo>
                    <a:pt x="18198" y="20171"/>
                  </a:lnTo>
                  <a:cubicBezTo>
                    <a:pt x="18310" y="19723"/>
                    <a:pt x="18422" y="19275"/>
                    <a:pt x="18534" y="18603"/>
                  </a:cubicBezTo>
                  <a:cubicBezTo>
                    <a:pt x="18534" y="17930"/>
                    <a:pt x="18758" y="17258"/>
                    <a:pt x="18758" y="16585"/>
                  </a:cubicBezTo>
                  <a:cubicBezTo>
                    <a:pt x="18758" y="15801"/>
                    <a:pt x="18870" y="15017"/>
                    <a:pt x="18758" y="14120"/>
                  </a:cubicBezTo>
                  <a:cubicBezTo>
                    <a:pt x="18758" y="13224"/>
                    <a:pt x="18758" y="12215"/>
                    <a:pt x="18534" y="11319"/>
                  </a:cubicBezTo>
                  <a:cubicBezTo>
                    <a:pt x="18422" y="10310"/>
                    <a:pt x="18310" y="9302"/>
                    <a:pt x="17974" y="8293"/>
                  </a:cubicBezTo>
                  <a:cubicBezTo>
                    <a:pt x="17862" y="7733"/>
                    <a:pt x="17750" y="7285"/>
                    <a:pt x="17526" y="6724"/>
                  </a:cubicBezTo>
                  <a:cubicBezTo>
                    <a:pt x="17301" y="6164"/>
                    <a:pt x="17077" y="5604"/>
                    <a:pt x="16741" y="5043"/>
                  </a:cubicBezTo>
                  <a:cubicBezTo>
                    <a:pt x="16517" y="4595"/>
                    <a:pt x="16293" y="4147"/>
                    <a:pt x="15957" y="3811"/>
                  </a:cubicBezTo>
                  <a:lnTo>
                    <a:pt x="15845" y="3699"/>
                  </a:lnTo>
                  <a:lnTo>
                    <a:pt x="15733" y="3475"/>
                  </a:lnTo>
                  <a:lnTo>
                    <a:pt x="15733" y="3363"/>
                  </a:lnTo>
                  <a:lnTo>
                    <a:pt x="15396" y="3026"/>
                  </a:lnTo>
                  <a:lnTo>
                    <a:pt x="14724" y="2466"/>
                  </a:lnTo>
                  <a:cubicBezTo>
                    <a:pt x="14276" y="2130"/>
                    <a:pt x="13828" y="1794"/>
                    <a:pt x="13379" y="1458"/>
                  </a:cubicBezTo>
                  <a:cubicBezTo>
                    <a:pt x="12819" y="1121"/>
                    <a:pt x="12371" y="897"/>
                    <a:pt x="11811" y="673"/>
                  </a:cubicBezTo>
                  <a:cubicBezTo>
                    <a:pt x="10802" y="337"/>
                    <a:pt x="9793" y="113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2786700" y="1537975"/>
              <a:ext cx="471425" cy="608650"/>
            </a:xfrm>
            <a:custGeom>
              <a:avLst/>
              <a:gdLst/>
              <a:ahLst/>
              <a:cxnLst/>
              <a:rect l="l" t="t" r="r" b="b"/>
              <a:pathLst>
                <a:path w="18857" h="24346" extrusionOk="0">
                  <a:moveTo>
                    <a:pt x="11685" y="4707"/>
                  </a:moveTo>
                  <a:cubicBezTo>
                    <a:pt x="11629" y="4707"/>
                    <a:pt x="11685" y="4735"/>
                    <a:pt x="11699" y="4749"/>
                  </a:cubicBezTo>
                  <a:lnTo>
                    <a:pt x="11699" y="4749"/>
                  </a:lnTo>
                  <a:lnTo>
                    <a:pt x="11573" y="4707"/>
                  </a:lnTo>
                  <a:close/>
                  <a:moveTo>
                    <a:pt x="7763" y="1"/>
                  </a:moveTo>
                  <a:lnTo>
                    <a:pt x="6418" y="113"/>
                  </a:lnTo>
                  <a:cubicBezTo>
                    <a:pt x="5521" y="113"/>
                    <a:pt x="4737" y="337"/>
                    <a:pt x="3953" y="561"/>
                  </a:cubicBezTo>
                  <a:cubicBezTo>
                    <a:pt x="3392" y="785"/>
                    <a:pt x="2832" y="1009"/>
                    <a:pt x="2272" y="1346"/>
                  </a:cubicBezTo>
                  <a:lnTo>
                    <a:pt x="1599" y="1682"/>
                  </a:lnTo>
                  <a:lnTo>
                    <a:pt x="1151" y="2018"/>
                  </a:lnTo>
                  <a:cubicBezTo>
                    <a:pt x="815" y="2242"/>
                    <a:pt x="815" y="2354"/>
                    <a:pt x="815" y="2354"/>
                  </a:cubicBezTo>
                  <a:lnTo>
                    <a:pt x="927" y="2466"/>
                  </a:lnTo>
                  <a:cubicBezTo>
                    <a:pt x="0" y="3115"/>
                    <a:pt x="683" y="4453"/>
                    <a:pt x="1644" y="4453"/>
                  </a:cubicBezTo>
                  <a:cubicBezTo>
                    <a:pt x="1845" y="4453"/>
                    <a:pt x="2058" y="4395"/>
                    <a:pt x="2272" y="4259"/>
                  </a:cubicBezTo>
                  <a:cubicBezTo>
                    <a:pt x="2384" y="4147"/>
                    <a:pt x="2496" y="4147"/>
                    <a:pt x="2608" y="4035"/>
                  </a:cubicBezTo>
                  <a:lnTo>
                    <a:pt x="2832" y="4035"/>
                  </a:lnTo>
                  <a:lnTo>
                    <a:pt x="3392" y="3811"/>
                  </a:lnTo>
                  <a:cubicBezTo>
                    <a:pt x="3728" y="3699"/>
                    <a:pt x="4289" y="3699"/>
                    <a:pt x="4737" y="3587"/>
                  </a:cubicBezTo>
                  <a:lnTo>
                    <a:pt x="6642" y="3587"/>
                  </a:lnTo>
                  <a:lnTo>
                    <a:pt x="7651" y="3699"/>
                  </a:lnTo>
                  <a:lnTo>
                    <a:pt x="8771" y="3923"/>
                  </a:lnTo>
                  <a:cubicBezTo>
                    <a:pt x="9556" y="4035"/>
                    <a:pt x="10452" y="4371"/>
                    <a:pt x="11236" y="4595"/>
                  </a:cubicBezTo>
                  <a:lnTo>
                    <a:pt x="11461" y="4707"/>
                  </a:lnTo>
                  <a:cubicBezTo>
                    <a:pt x="11610" y="4745"/>
                    <a:pt x="11672" y="4757"/>
                    <a:pt x="11693" y="4757"/>
                  </a:cubicBezTo>
                  <a:cubicBezTo>
                    <a:pt x="11703" y="4757"/>
                    <a:pt x="11703" y="4754"/>
                    <a:pt x="11699" y="4749"/>
                  </a:cubicBezTo>
                  <a:lnTo>
                    <a:pt x="11699" y="4749"/>
                  </a:lnTo>
                  <a:lnTo>
                    <a:pt x="12245" y="4931"/>
                  </a:lnTo>
                  <a:cubicBezTo>
                    <a:pt x="12469" y="5044"/>
                    <a:pt x="12357" y="5156"/>
                    <a:pt x="12469" y="5156"/>
                  </a:cubicBezTo>
                  <a:lnTo>
                    <a:pt x="12581" y="5268"/>
                  </a:lnTo>
                  <a:lnTo>
                    <a:pt x="12693" y="5492"/>
                  </a:lnTo>
                  <a:cubicBezTo>
                    <a:pt x="13141" y="6164"/>
                    <a:pt x="13590" y="6836"/>
                    <a:pt x="13814" y="7621"/>
                  </a:cubicBezTo>
                  <a:cubicBezTo>
                    <a:pt x="14150" y="8405"/>
                    <a:pt x="14374" y="9302"/>
                    <a:pt x="14598" y="10198"/>
                  </a:cubicBezTo>
                  <a:cubicBezTo>
                    <a:pt x="14710" y="11207"/>
                    <a:pt x="14934" y="12103"/>
                    <a:pt x="15046" y="13000"/>
                  </a:cubicBezTo>
                  <a:cubicBezTo>
                    <a:pt x="15046" y="14008"/>
                    <a:pt x="15271" y="14793"/>
                    <a:pt x="15271" y="15689"/>
                  </a:cubicBezTo>
                  <a:lnTo>
                    <a:pt x="15271" y="18154"/>
                  </a:lnTo>
                  <a:cubicBezTo>
                    <a:pt x="15271" y="19611"/>
                    <a:pt x="15158" y="20844"/>
                    <a:pt x="15158" y="21740"/>
                  </a:cubicBezTo>
                  <a:lnTo>
                    <a:pt x="15046" y="23197"/>
                  </a:lnTo>
                  <a:cubicBezTo>
                    <a:pt x="14934" y="23645"/>
                    <a:pt x="15271" y="24093"/>
                    <a:pt x="15719" y="24318"/>
                  </a:cubicBezTo>
                  <a:cubicBezTo>
                    <a:pt x="15812" y="24336"/>
                    <a:pt x="15906" y="24346"/>
                    <a:pt x="15997" y="24346"/>
                  </a:cubicBezTo>
                  <a:cubicBezTo>
                    <a:pt x="16456" y="24346"/>
                    <a:pt x="16877" y="24112"/>
                    <a:pt x="17063" y="23645"/>
                  </a:cubicBezTo>
                  <a:cubicBezTo>
                    <a:pt x="17063" y="23645"/>
                    <a:pt x="17288" y="23197"/>
                    <a:pt x="17624" y="22189"/>
                  </a:cubicBezTo>
                  <a:cubicBezTo>
                    <a:pt x="18072" y="20956"/>
                    <a:pt x="18296" y="19723"/>
                    <a:pt x="18520" y="18379"/>
                  </a:cubicBezTo>
                  <a:cubicBezTo>
                    <a:pt x="18632" y="17594"/>
                    <a:pt x="18856" y="16698"/>
                    <a:pt x="18856" y="15689"/>
                  </a:cubicBezTo>
                  <a:lnTo>
                    <a:pt x="18856" y="12776"/>
                  </a:lnTo>
                  <a:cubicBezTo>
                    <a:pt x="18744" y="11655"/>
                    <a:pt x="18632" y="10646"/>
                    <a:pt x="18520" y="9526"/>
                  </a:cubicBezTo>
                  <a:cubicBezTo>
                    <a:pt x="18296" y="8405"/>
                    <a:pt x="17960" y="7285"/>
                    <a:pt x="17624" y="6164"/>
                  </a:cubicBezTo>
                  <a:cubicBezTo>
                    <a:pt x="17176" y="4931"/>
                    <a:pt x="16503" y="3811"/>
                    <a:pt x="15719" y="2914"/>
                  </a:cubicBezTo>
                  <a:cubicBezTo>
                    <a:pt x="15271" y="2242"/>
                    <a:pt x="14598" y="1682"/>
                    <a:pt x="13926" y="1234"/>
                  </a:cubicBezTo>
                  <a:lnTo>
                    <a:pt x="13253" y="897"/>
                  </a:lnTo>
                  <a:lnTo>
                    <a:pt x="13141" y="897"/>
                  </a:lnTo>
                  <a:lnTo>
                    <a:pt x="12917" y="785"/>
                  </a:lnTo>
                  <a:lnTo>
                    <a:pt x="12693" y="785"/>
                  </a:lnTo>
                  <a:lnTo>
                    <a:pt x="12245" y="673"/>
                  </a:lnTo>
                  <a:cubicBezTo>
                    <a:pt x="11236" y="337"/>
                    <a:pt x="10228" y="113"/>
                    <a:pt x="9219" y="113"/>
                  </a:cubicBezTo>
                  <a:lnTo>
                    <a:pt x="7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243975" y="1901650"/>
              <a:ext cx="339700" cy="377050"/>
            </a:xfrm>
            <a:custGeom>
              <a:avLst/>
              <a:gdLst/>
              <a:ahLst/>
              <a:cxnLst/>
              <a:rect l="l" t="t" r="r" b="b"/>
              <a:pathLst>
                <a:path w="13588" h="15082" extrusionOk="0">
                  <a:moveTo>
                    <a:pt x="1468" y="0"/>
                  </a:moveTo>
                  <a:cubicBezTo>
                    <a:pt x="986" y="0"/>
                    <a:pt x="546" y="331"/>
                    <a:pt x="448" y="918"/>
                  </a:cubicBezTo>
                  <a:cubicBezTo>
                    <a:pt x="448" y="918"/>
                    <a:pt x="336" y="1254"/>
                    <a:pt x="224" y="1814"/>
                  </a:cubicBezTo>
                  <a:cubicBezTo>
                    <a:pt x="112" y="2599"/>
                    <a:pt x="0" y="3383"/>
                    <a:pt x="0" y="4168"/>
                  </a:cubicBezTo>
                  <a:cubicBezTo>
                    <a:pt x="0" y="4728"/>
                    <a:pt x="0" y="5288"/>
                    <a:pt x="0" y="5849"/>
                  </a:cubicBezTo>
                  <a:cubicBezTo>
                    <a:pt x="112" y="6409"/>
                    <a:pt x="112" y="6969"/>
                    <a:pt x="224" y="7642"/>
                  </a:cubicBezTo>
                  <a:cubicBezTo>
                    <a:pt x="448" y="8314"/>
                    <a:pt x="560" y="8986"/>
                    <a:pt x="785" y="9659"/>
                  </a:cubicBezTo>
                  <a:lnTo>
                    <a:pt x="1233" y="10667"/>
                  </a:lnTo>
                  <a:cubicBezTo>
                    <a:pt x="1345" y="11003"/>
                    <a:pt x="1569" y="11339"/>
                    <a:pt x="1793" y="11676"/>
                  </a:cubicBezTo>
                  <a:cubicBezTo>
                    <a:pt x="2017" y="12012"/>
                    <a:pt x="2241" y="12348"/>
                    <a:pt x="2465" y="12684"/>
                  </a:cubicBezTo>
                  <a:cubicBezTo>
                    <a:pt x="2802" y="13020"/>
                    <a:pt x="3026" y="13356"/>
                    <a:pt x="3362" y="13581"/>
                  </a:cubicBezTo>
                  <a:cubicBezTo>
                    <a:pt x="4034" y="14141"/>
                    <a:pt x="4819" y="14589"/>
                    <a:pt x="5603" y="14813"/>
                  </a:cubicBezTo>
                  <a:cubicBezTo>
                    <a:pt x="6177" y="14977"/>
                    <a:pt x="6752" y="15081"/>
                    <a:pt x="7326" y="15081"/>
                  </a:cubicBezTo>
                  <a:cubicBezTo>
                    <a:pt x="7536" y="15081"/>
                    <a:pt x="7746" y="15067"/>
                    <a:pt x="7956" y="15037"/>
                  </a:cubicBezTo>
                  <a:cubicBezTo>
                    <a:pt x="8292" y="15037"/>
                    <a:pt x="8629" y="14925"/>
                    <a:pt x="8965" y="14925"/>
                  </a:cubicBezTo>
                  <a:lnTo>
                    <a:pt x="9861" y="14589"/>
                  </a:lnTo>
                  <a:cubicBezTo>
                    <a:pt x="10422" y="14365"/>
                    <a:pt x="10870" y="14141"/>
                    <a:pt x="11318" y="13917"/>
                  </a:cubicBezTo>
                  <a:cubicBezTo>
                    <a:pt x="11654" y="13693"/>
                    <a:pt x="11990" y="13469"/>
                    <a:pt x="12215" y="13132"/>
                  </a:cubicBezTo>
                  <a:cubicBezTo>
                    <a:pt x="12663" y="12796"/>
                    <a:pt x="12887" y="12572"/>
                    <a:pt x="12887" y="12572"/>
                  </a:cubicBezTo>
                  <a:lnTo>
                    <a:pt x="12887" y="12460"/>
                  </a:lnTo>
                  <a:cubicBezTo>
                    <a:pt x="13587" y="11660"/>
                    <a:pt x="12948" y="10502"/>
                    <a:pt x="12005" y="10502"/>
                  </a:cubicBezTo>
                  <a:cubicBezTo>
                    <a:pt x="11892" y="10502"/>
                    <a:pt x="11774" y="10519"/>
                    <a:pt x="11654" y="10555"/>
                  </a:cubicBezTo>
                  <a:lnTo>
                    <a:pt x="10758" y="10891"/>
                  </a:lnTo>
                  <a:cubicBezTo>
                    <a:pt x="10534" y="11003"/>
                    <a:pt x="10310" y="11003"/>
                    <a:pt x="9973" y="11115"/>
                  </a:cubicBezTo>
                  <a:cubicBezTo>
                    <a:pt x="9749" y="11227"/>
                    <a:pt x="9301" y="11339"/>
                    <a:pt x="8965" y="11339"/>
                  </a:cubicBezTo>
                  <a:lnTo>
                    <a:pt x="7956" y="11339"/>
                  </a:lnTo>
                  <a:cubicBezTo>
                    <a:pt x="7620" y="11227"/>
                    <a:pt x="7284" y="11115"/>
                    <a:pt x="6948" y="11003"/>
                  </a:cubicBezTo>
                  <a:cubicBezTo>
                    <a:pt x="6836" y="10891"/>
                    <a:pt x="6612" y="10891"/>
                    <a:pt x="6500" y="10779"/>
                  </a:cubicBezTo>
                  <a:cubicBezTo>
                    <a:pt x="6387" y="10667"/>
                    <a:pt x="6275" y="10555"/>
                    <a:pt x="6163" y="10443"/>
                  </a:cubicBezTo>
                  <a:cubicBezTo>
                    <a:pt x="5939" y="10219"/>
                    <a:pt x="5827" y="10107"/>
                    <a:pt x="5715" y="9995"/>
                  </a:cubicBezTo>
                  <a:cubicBezTo>
                    <a:pt x="5603" y="9771"/>
                    <a:pt x="5491" y="9659"/>
                    <a:pt x="5379" y="9434"/>
                  </a:cubicBezTo>
                  <a:lnTo>
                    <a:pt x="4931" y="8762"/>
                  </a:lnTo>
                  <a:lnTo>
                    <a:pt x="4707" y="8090"/>
                  </a:lnTo>
                  <a:cubicBezTo>
                    <a:pt x="4370" y="7754"/>
                    <a:pt x="4258" y="7193"/>
                    <a:pt x="4146" y="6745"/>
                  </a:cubicBezTo>
                  <a:cubicBezTo>
                    <a:pt x="3810" y="5737"/>
                    <a:pt x="3586" y="4728"/>
                    <a:pt x="3362" y="3832"/>
                  </a:cubicBezTo>
                  <a:cubicBezTo>
                    <a:pt x="3138" y="2935"/>
                    <a:pt x="2914" y="2263"/>
                    <a:pt x="2802" y="1702"/>
                  </a:cubicBezTo>
                  <a:lnTo>
                    <a:pt x="2577" y="918"/>
                  </a:lnTo>
                  <a:lnTo>
                    <a:pt x="2577" y="806"/>
                  </a:lnTo>
                  <a:cubicBezTo>
                    <a:pt x="2465" y="358"/>
                    <a:pt x="2129" y="134"/>
                    <a:pt x="1681" y="22"/>
                  </a:cubicBezTo>
                  <a:cubicBezTo>
                    <a:pt x="1610" y="7"/>
                    <a:pt x="153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045050" y="1532375"/>
              <a:ext cx="1243900" cy="1308425"/>
            </a:xfrm>
            <a:custGeom>
              <a:avLst/>
              <a:gdLst/>
              <a:ahLst/>
              <a:cxnLst/>
              <a:rect l="l" t="t" r="r" b="b"/>
              <a:pathLst>
                <a:path w="49756" h="52337" extrusionOk="0">
                  <a:moveTo>
                    <a:pt x="44833" y="26115"/>
                  </a:moveTo>
                  <a:lnTo>
                    <a:pt x="44946" y="26171"/>
                  </a:lnTo>
                  <a:lnTo>
                    <a:pt x="44946" y="26171"/>
                  </a:lnTo>
                  <a:cubicBezTo>
                    <a:pt x="44951" y="26186"/>
                    <a:pt x="44957" y="26202"/>
                    <a:pt x="44963" y="26217"/>
                  </a:cubicBezTo>
                  <a:lnTo>
                    <a:pt x="44963" y="26217"/>
                  </a:lnTo>
                  <a:cubicBezTo>
                    <a:pt x="44918" y="26188"/>
                    <a:pt x="44865" y="26143"/>
                    <a:pt x="44833" y="26115"/>
                  </a:cubicBezTo>
                  <a:close/>
                  <a:moveTo>
                    <a:pt x="45049" y="26222"/>
                  </a:moveTo>
                  <a:cubicBezTo>
                    <a:pt x="45049" y="26239"/>
                    <a:pt x="45041" y="26246"/>
                    <a:pt x="45029" y="26246"/>
                  </a:cubicBezTo>
                  <a:cubicBezTo>
                    <a:pt x="45016" y="26246"/>
                    <a:pt x="44995" y="26236"/>
                    <a:pt x="44972" y="26222"/>
                  </a:cubicBezTo>
                  <a:close/>
                  <a:moveTo>
                    <a:pt x="14095" y="3272"/>
                  </a:moveTo>
                  <a:cubicBezTo>
                    <a:pt x="14822" y="3272"/>
                    <a:pt x="15545" y="3334"/>
                    <a:pt x="16249" y="3475"/>
                  </a:cubicBezTo>
                  <a:cubicBezTo>
                    <a:pt x="16922" y="3475"/>
                    <a:pt x="17594" y="3699"/>
                    <a:pt x="18042" y="4147"/>
                  </a:cubicBezTo>
                  <a:cubicBezTo>
                    <a:pt x="18065" y="4169"/>
                    <a:pt x="18078" y="4178"/>
                    <a:pt x="18085" y="4178"/>
                  </a:cubicBezTo>
                  <a:cubicBezTo>
                    <a:pt x="18114" y="4178"/>
                    <a:pt x="18042" y="4035"/>
                    <a:pt x="18042" y="4035"/>
                  </a:cubicBezTo>
                  <a:lnTo>
                    <a:pt x="18042" y="4035"/>
                  </a:lnTo>
                  <a:lnTo>
                    <a:pt x="18267" y="4371"/>
                  </a:lnTo>
                  <a:lnTo>
                    <a:pt x="18491" y="5043"/>
                  </a:lnTo>
                  <a:lnTo>
                    <a:pt x="18939" y="6276"/>
                  </a:lnTo>
                  <a:cubicBezTo>
                    <a:pt x="19163" y="7060"/>
                    <a:pt x="19499" y="8069"/>
                    <a:pt x="19723" y="8965"/>
                  </a:cubicBezTo>
                  <a:lnTo>
                    <a:pt x="20396" y="11767"/>
                  </a:lnTo>
                  <a:lnTo>
                    <a:pt x="20956" y="14568"/>
                  </a:lnTo>
                  <a:lnTo>
                    <a:pt x="21292" y="17370"/>
                  </a:lnTo>
                  <a:cubicBezTo>
                    <a:pt x="21404" y="18266"/>
                    <a:pt x="21404" y="19275"/>
                    <a:pt x="21404" y="20171"/>
                  </a:cubicBezTo>
                  <a:cubicBezTo>
                    <a:pt x="21404" y="20747"/>
                    <a:pt x="21312" y="21323"/>
                    <a:pt x="21246" y="21899"/>
                  </a:cubicBezTo>
                  <a:lnTo>
                    <a:pt x="21246" y="21899"/>
                  </a:lnTo>
                  <a:lnTo>
                    <a:pt x="21180" y="21964"/>
                  </a:lnTo>
                  <a:lnTo>
                    <a:pt x="20844" y="22188"/>
                  </a:lnTo>
                  <a:cubicBezTo>
                    <a:pt x="20396" y="22637"/>
                    <a:pt x="20059" y="23085"/>
                    <a:pt x="19723" y="23645"/>
                  </a:cubicBezTo>
                  <a:cubicBezTo>
                    <a:pt x="18939" y="24654"/>
                    <a:pt x="18491" y="25886"/>
                    <a:pt x="18267" y="27119"/>
                  </a:cubicBezTo>
                  <a:cubicBezTo>
                    <a:pt x="18154" y="28352"/>
                    <a:pt x="18379" y="29696"/>
                    <a:pt x="18939" y="30817"/>
                  </a:cubicBezTo>
                  <a:cubicBezTo>
                    <a:pt x="19163" y="31489"/>
                    <a:pt x="19499" y="32050"/>
                    <a:pt x="19947" y="32498"/>
                  </a:cubicBezTo>
                  <a:lnTo>
                    <a:pt x="20284" y="32946"/>
                  </a:lnTo>
                  <a:lnTo>
                    <a:pt x="20732" y="33394"/>
                  </a:lnTo>
                  <a:lnTo>
                    <a:pt x="21068" y="33618"/>
                  </a:lnTo>
                  <a:lnTo>
                    <a:pt x="21292" y="33730"/>
                  </a:lnTo>
                  <a:lnTo>
                    <a:pt x="21628" y="33730"/>
                  </a:lnTo>
                  <a:lnTo>
                    <a:pt x="22413" y="34067"/>
                  </a:lnTo>
                  <a:cubicBezTo>
                    <a:pt x="22749" y="34179"/>
                    <a:pt x="22973" y="34179"/>
                    <a:pt x="23197" y="34291"/>
                  </a:cubicBezTo>
                  <a:lnTo>
                    <a:pt x="24654" y="34627"/>
                  </a:lnTo>
                  <a:cubicBezTo>
                    <a:pt x="26223" y="34986"/>
                    <a:pt x="27774" y="35308"/>
                    <a:pt x="29321" y="35610"/>
                  </a:cubicBezTo>
                  <a:lnTo>
                    <a:pt x="29321" y="35610"/>
                  </a:lnTo>
                  <a:cubicBezTo>
                    <a:pt x="29154" y="35662"/>
                    <a:pt x="28983" y="35711"/>
                    <a:pt x="28800" y="35747"/>
                  </a:cubicBezTo>
                  <a:cubicBezTo>
                    <a:pt x="28352" y="35972"/>
                    <a:pt x="27792" y="36196"/>
                    <a:pt x="27343" y="36420"/>
                  </a:cubicBezTo>
                  <a:cubicBezTo>
                    <a:pt x="26895" y="36644"/>
                    <a:pt x="26335" y="36980"/>
                    <a:pt x="25887" y="37316"/>
                  </a:cubicBezTo>
                  <a:cubicBezTo>
                    <a:pt x="25662" y="37540"/>
                    <a:pt x="25438" y="37765"/>
                    <a:pt x="25102" y="37989"/>
                  </a:cubicBezTo>
                  <a:lnTo>
                    <a:pt x="24654" y="38549"/>
                  </a:lnTo>
                  <a:cubicBezTo>
                    <a:pt x="24430" y="38885"/>
                    <a:pt x="24430" y="39445"/>
                    <a:pt x="24766" y="39894"/>
                  </a:cubicBezTo>
                  <a:cubicBezTo>
                    <a:pt x="24990" y="40118"/>
                    <a:pt x="25270" y="40230"/>
                    <a:pt x="25550" y="40230"/>
                  </a:cubicBezTo>
                  <a:cubicBezTo>
                    <a:pt x="25831" y="40230"/>
                    <a:pt x="26111" y="40118"/>
                    <a:pt x="26335" y="39894"/>
                  </a:cubicBezTo>
                  <a:lnTo>
                    <a:pt x="26895" y="39333"/>
                  </a:lnTo>
                  <a:lnTo>
                    <a:pt x="27231" y="38997"/>
                  </a:lnTo>
                  <a:cubicBezTo>
                    <a:pt x="27679" y="38773"/>
                    <a:pt x="28016" y="38661"/>
                    <a:pt x="28464" y="38437"/>
                  </a:cubicBezTo>
                  <a:cubicBezTo>
                    <a:pt x="29248" y="38101"/>
                    <a:pt x="30145" y="37765"/>
                    <a:pt x="31041" y="37652"/>
                  </a:cubicBezTo>
                  <a:cubicBezTo>
                    <a:pt x="31938" y="37428"/>
                    <a:pt x="32946" y="37204"/>
                    <a:pt x="33843" y="37092"/>
                  </a:cubicBezTo>
                  <a:cubicBezTo>
                    <a:pt x="34498" y="37010"/>
                    <a:pt x="35213" y="36869"/>
                    <a:pt x="35901" y="36798"/>
                  </a:cubicBezTo>
                  <a:lnTo>
                    <a:pt x="35901" y="36798"/>
                  </a:lnTo>
                  <a:cubicBezTo>
                    <a:pt x="36036" y="36821"/>
                    <a:pt x="36172" y="36845"/>
                    <a:pt x="36308" y="36868"/>
                  </a:cubicBezTo>
                  <a:lnTo>
                    <a:pt x="36317" y="36765"/>
                  </a:lnTo>
                  <a:lnTo>
                    <a:pt x="36317" y="36765"/>
                  </a:lnTo>
                  <a:cubicBezTo>
                    <a:pt x="36427" y="36759"/>
                    <a:pt x="36536" y="36756"/>
                    <a:pt x="36644" y="36756"/>
                  </a:cubicBezTo>
                  <a:cubicBezTo>
                    <a:pt x="38101" y="36532"/>
                    <a:pt x="38213" y="34515"/>
                    <a:pt x="36868" y="34067"/>
                  </a:cubicBezTo>
                  <a:cubicBezTo>
                    <a:pt x="33058" y="33282"/>
                    <a:pt x="29248" y="32386"/>
                    <a:pt x="25550" y="31377"/>
                  </a:cubicBezTo>
                  <a:lnTo>
                    <a:pt x="24094" y="31041"/>
                  </a:lnTo>
                  <a:cubicBezTo>
                    <a:pt x="23869" y="30929"/>
                    <a:pt x="23645" y="30817"/>
                    <a:pt x="23421" y="30817"/>
                  </a:cubicBezTo>
                  <a:lnTo>
                    <a:pt x="22973" y="30593"/>
                  </a:lnTo>
                  <a:lnTo>
                    <a:pt x="22861" y="30593"/>
                  </a:lnTo>
                  <a:lnTo>
                    <a:pt x="22525" y="30481"/>
                  </a:lnTo>
                  <a:lnTo>
                    <a:pt x="22413" y="30257"/>
                  </a:lnTo>
                  <a:cubicBezTo>
                    <a:pt x="22189" y="30032"/>
                    <a:pt x="22077" y="29696"/>
                    <a:pt x="21964" y="29472"/>
                  </a:cubicBezTo>
                  <a:cubicBezTo>
                    <a:pt x="21404" y="28127"/>
                    <a:pt x="21516" y="26671"/>
                    <a:pt x="22413" y="25550"/>
                  </a:cubicBezTo>
                  <a:cubicBezTo>
                    <a:pt x="22637" y="25214"/>
                    <a:pt x="22861" y="24990"/>
                    <a:pt x="23197" y="24654"/>
                  </a:cubicBezTo>
                  <a:lnTo>
                    <a:pt x="23421" y="24542"/>
                  </a:lnTo>
                  <a:lnTo>
                    <a:pt x="23533" y="24430"/>
                  </a:lnTo>
                  <a:lnTo>
                    <a:pt x="24206" y="24093"/>
                  </a:lnTo>
                  <a:cubicBezTo>
                    <a:pt x="24542" y="23981"/>
                    <a:pt x="24766" y="23869"/>
                    <a:pt x="25102" y="23757"/>
                  </a:cubicBezTo>
                  <a:cubicBezTo>
                    <a:pt x="25438" y="23645"/>
                    <a:pt x="25887" y="23533"/>
                    <a:pt x="26335" y="23421"/>
                  </a:cubicBezTo>
                  <a:cubicBezTo>
                    <a:pt x="27679" y="23169"/>
                    <a:pt x="29024" y="23043"/>
                    <a:pt x="30369" y="23043"/>
                  </a:cubicBezTo>
                  <a:cubicBezTo>
                    <a:pt x="30817" y="23043"/>
                    <a:pt x="31265" y="23057"/>
                    <a:pt x="31714" y="23085"/>
                  </a:cubicBezTo>
                  <a:cubicBezTo>
                    <a:pt x="35412" y="23309"/>
                    <a:pt x="39109" y="23981"/>
                    <a:pt x="42695" y="25214"/>
                  </a:cubicBezTo>
                  <a:cubicBezTo>
                    <a:pt x="43480" y="25438"/>
                    <a:pt x="44264" y="25774"/>
                    <a:pt x="44937" y="26222"/>
                  </a:cubicBezTo>
                  <a:lnTo>
                    <a:pt x="44966" y="26222"/>
                  </a:lnTo>
                  <a:cubicBezTo>
                    <a:pt x="44999" y="26297"/>
                    <a:pt x="45049" y="26372"/>
                    <a:pt x="45049" y="26447"/>
                  </a:cubicBezTo>
                  <a:cubicBezTo>
                    <a:pt x="45161" y="26783"/>
                    <a:pt x="45273" y="27119"/>
                    <a:pt x="45385" y="27567"/>
                  </a:cubicBezTo>
                  <a:cubicBezTo>
                    <a:pt x="45721" y="29360"/>
                    <a:pt x="45721" y="31153"/>
                    <a:pt x="45609" y="32946"/>
                  </a:cubicBezTo>
                  <a:cubicBezTo>
                    <a:pt x="45385" y="36532"/>
                    <a:pt x="44152" y="39894"/>
                    <a:pt x="42023" y="42695"/>
                  </a:cubicBezTo>
                  <a:cubicBezTo>
                    <a:pt x="40902" y="44040"/>
                    <a:pt x="39558" y="45048"/>
                    <a:pt x="38101" y="45833"/>
                  </a:cubicBezTo>
                  <a:lnTo>
                    <a:pt x="37541" y="46169"/>
                  </a:lnTo>
                  <a:lnTo>
                    <a:pt x="37317" y="46169"/>
                  </a:lnTo>
                  <a:lnTo>
                    <a:pt x="36868" y="46281"/>
                  </a:lnTo>
                  <a:lnTo>
                    <a:pt x="35524" y="46841"/>
                  </a:lnTo>
                  <a:cubicBezTo>
                    <a:pt x="34627" y="47177"/>
                    <a:pt x="33843" y="47290"/>
                    <a:pt x="33058" y="47514"/>
                  </a:cubicBezTo>
                  <a:cubicBezTo>
                    <a:pt x="30637" y="48027"/>
                    <a:pt x="28216" y="48253"/>
                    <a:pt x="25794" y="48253"/>
                  </a:cubicBezTo>
                  <a:cubicBezTo>
                    <a:pt x="24518" y="48253"/>
                    <a:pt x="23241" y="48190"/>
                    <a:pt x="21964" y="48074"/>
                  </a:cubicBezTo>
                  <a:cubicBezTo>
                    <a:pt x="18267" y="47738"/>
                    <a:pt x="14681" y="46729"/>
                    <a:pt x="11319" y="45272"/>
                  </a:cubicBezTo>
                  <a:cubicBezTo>
                    <a:pt x="9750" y="44488"/>
                    <a:pt x="8181" y="43592"/>
                    <a:pt x="6949" y="42471"/>
                  </a:cubicBezTo>
                  <a:lnTo>
                    <a:pt x="6052" y="41575"/>
                  </a:lnTo>
                  <a:cubicBezTo>
                    <a:pt x="5828" y="41238"/>
                    <a:pt x="5716" y="41014"/>
                    <a:pt x="5492" y="40678"/>
                  </a:cubicBezTo>
                  <a:lnTo>
                    <a:pt x="5492" y="40566"/>
                  </a:lnTo>
                  <a:lnTo>
                    <a:pt x="5380" y="40230"/>
                  </a:lnTo>
                  <a:lnTo>
                    <a:pt x="5268" y="39782"/>
                  </a:lnTo>
                  <a:cubicBezTo>
                    <a:pt x="5156" y="39333"/>
                    <a:pt x="5044" y="38885"/>
                    <a:pt x="4932" y="38437"/>
                  </a:cubicBezTo>
                  <a:cubicBezTo>
                    <a:pt x="4259" y="34739"/>
                    <a:pt x="3923" y="30929"/>
                    <a:pt x="3811" y="27119"/>
                  </a:cubicBezTo>
                  <a:cubicBezTo>
                    <a:pt x="3587" y="23309"/>
                    <a:pt x="3699" y="19387"/>
                    <a:pt x="3923" y="15577"/>
                  </a:cubicBezTo>
                  <a:cubicBezTo>
                    <a:pt x="4147" y="13672"/>
                    <a:pt x="4371" y="11767"/>
                    <a:pt x="4819" y="9974"/>
                  </a:cubicBezTo>
                  <a:cubicBezTo>
                    <a:pt x="4932" y="9078"/>
                    <a:pt x="5268" y="8293"/>
                    <a:pt x="5604" y="7397"/>
                  </a:cubicBezTo>
                  <a:cubicBezTo>
                    <a:pt x="5828" y="6724"/>
                    <a:pt x="6164" y="6052"/>
                    <a:pt x="6724" y="5492"/>
                  </a:cubicBezTo>
                  <a:lnTo>
                    <a:pt x="6837" y="5380"/>
                  </a:lnTo>
                  <a:lnTo>
                    <a:pt x="7061" y="5155"/>
                  </a:lnTo>
                  <a:cubicBezTo>
                    <a:pt x="7285" y="5043"/>
                    <a:pt x="7397" y="4931"/>
                    <a:pt x="7621" y="4819"/>
                  </a:cubicBezTo>
                  <a:cubicBezTo>
                    <a:pt x="7957" y="4707"/>
                    <a:pt x="8293" y="4483"/>
                    <a:pt x="8629" y="4371"/>
                  </a:cubicBezTo>
                  <a:cubicBezTo>
                    <a:pt x="9414" y="4035"/>
                    <a:pt x="10198" y="3699"/>
                    <a:pt x="11095" y="3587"/>
                  </a:cubicBezTo>
                  <a:cubicBezTo>
                    <a:pt x="12072" y="3391"/>
                    <a:pt x="13086" y="3272"/>
                    <a:pt x="14095" y="3272"/>
                  </a:cubicBezTo>
                  <a:close/>
                  <a:moveTo>
                    <a:pt x="13728" y="1"/>
                  </a:moveTo>
                  <a:cubicBezTo>
                    <a:pt x="12664" y="1"/>
                    <a:pt x="11599" y="113"/>
                    <a:pt x="10534" y="337"/>
                  </a:cubicBezTo>
                  <a:cubicBezTo>
                    <a:pt x="9414" y="449"/>
                    <a:pt x="8405" y="785"/>
                    <a:pt x="7397" y="1233"/>
                  </a:cubicBezTo>
                  <a:cubicBezTo>
                    <a:pt x="6276" y="1682"/>
                    <a:pt x="5156" y="2242"/>
                    <a:pt x="4259" y="3138"/>
                  </a:cubicBezTo>
                  <a:cubicBezTo>
                    <a:pt x="3475" y="3923"/>
                    <a:pt x="2914" y="5043"/>
                    <a:pt x="2466" y="6164"/>
                  </a:cubicBezTo>
                  <a:cubicBezTo>
                    <a:pt x="2018" y="7060"/>
                    <a:pt x="1794" y="8181"/>
                    <a:pt x="1458" y="9190"/>
                  </a:cubicBezTo>
                  <a:cubicBezTo>
                    <a:pt x="1009" y="11207"/>
                    <a:pt x="673" y="13224"/>
                    <a:pt x="449" y="15241"/>
                  </a:cubicBezTo>
                  <a:cubicBezTo>
                    <a:pt x="113" y="19163"/>
                    <a:pt x="1" y="23197"/>
                    <a:pt x="113" y="27231"/>
                  </a:cubicBezTo>
                  <a:cubicBezTo>
                    <a:pt x="225" y="31265"/>
                    <a:pt x="561" y="35187"/>
                    <a:pt x="1234" y="39221"/>
                  </a:cubicBezTo>
                  <a:cubicBezTo>
                    <a:pt x="1346" y="39670"/>
                    <a:pt x="1346" y="40230"/>
                    <a:pt x="1570" y="40790"/>
                  </a:cubicBezTo>
                  <a:cubicBezTo>
                    <a:pt x="1570" y="41014"/>
                    <a:pt x="1682" y="41462"/>
                    <a:pt x="1794" y="41687"/>
                  </a:cubicBezTo>
                  <a:lnTo>
                    <a:pt x="2018" y="42023"/>
                  </a:lnTo>
                  <a:lnTo>
                    <a:pt x="2018" y="42135"/>
                  </a:lnTo>
                  <a:lnTo>
                    <a:pt x="2018" y="42359"/>
                  </a:lnTo>
                  <a:lnTo>
                    <a:pt x="2130" y="42583"/>
                  </a:lnTo>
                  <a:cubicBezTo>
                    <a:pt x="2354" y="43031"/>
                    <a:pt x="2690" y="43592"/>
                    <a:pt x="3139" y="44040"/>
                  </a:cubicBezTo>
                  <a:lnTo>
                    <a:pt x="4259" y="45385"/>
                  </a:lnTo>
                  <a:cubicBezTo>
                    <a:pt x="5940" y="46841"/>
                    <a:pt x="7733" y="47962"/>
                    <a:pt x="9750" y="48858"/>
                  </a:cubicBezTo>
                  <a:cubicBezTo>
                    <a:pt x="13560" y="50651"/>
                    <a:pt x="17594" y="51660"/>
                    <a:pt x="21740" y="52108"/>
                  </a:cubicBezTo>
                  <a:cubicBezTo>
                    <a:pt x="23125" y="52262"/>
                    <a:pt x="24535" y="52336"/>
                    <a:pt x="25954" y="52336"/>
                  </a:cubicBezTo>
                  <a:cubicBezTo>
                    <a:pt x="28670" y="52336"/>
                    <a:pt x="31417" y="52063"/>
                    <a:pt x="34067" y="51548"/>
                  </a:cubicBezTo>
                  <a:cubicBezTo>
                    <a:pt x="35075" y="51212"/>
                    <a:pt x="36308" y="50987"/>
                    <a:pt x="37204" y="50539"/>
                  </a:cubicBezTo>
                  <a:lnTo>
                    <a:pt x="38549" y="49979"/>
                  </a:lnTo>
                  <a:lnTo>
                    <a:pt x="38885" y="49867"/>
                  </a:lnTo>
                  <a:lnTo>
                    <a:pt x="39222" y="49755"/>
                  </a:lnTo>
                  <a:lnTo>
                    <a:pt x="39334" y="49643"/>
                  </a:lnTo>
                  <a:lnTo>
                    <a:pt x="40118" y="49307"/>
                  </a:lnTo>
                  <a:cubicBezTo>
                    <a:pt x="42023" y="48298"/>
                    <a:pt x="43816" y="46841"/>
                    <a:pt x="45273" y="45160"/>
                  </a:cubicBezTo>
                  <a:cubicBezTo>
                    <a:pt x="47850" y="41575"/>
                    <a:pt x="49419" y="37428"/>
                    <a:pt x="49643" y="33058"/>
                  </a:cubicBezTo>
                  <a:cubicBezTo>
                    <a:pt x="49755" y="30817"/>
                    <a:pt x="49643" y="28688"/>
                    <a:pt x="49195" y="26559"/>
                  </a:cubicBezTo>
                  <a:cubicBezTo>
                    <a:pt x="49083" y="25998"/>
                    <a:pt x="48859" y="25438"/>
                    <a:pt x="48634" y="24878"/>
                  </a:cubicBezTo>
                  <a:cubicBezTo>
                    <a:pt x="48522" y="24542"/>
                    <a:pt x="48298" y="24205"/>
                    <a:pt x="48074" y="23869"/>
                  </a:cubicBezTo>
                  <a:cubicBezTo>
                    <a:pt x="47962" y="23757"/>
                    <a:pt x="47850" y="23533"/>
                    <a:pt x="47738" y="23421"/>
                  </a:cubicBezTo>
                  <a:lnTo>
                    <a:pt x="47514" y="23197"/>
                  </a:lnTo>
                  <a:lnTo>
                    <a:pt x="47402" y="23085"/>
                  </a:lnTo>
                  <a:lnTo>
                    <a:pt x="47066" y="22861"/>
                  </a:lnTo>
                  <a:lnTo>
                    <a:pt x="46954" y="22861"/>
                  </a:lnTo>
                  <a:cubicBezTo>
                    <a:pt x="46057" y="22300"/>
                    <a:pt x="45049" y="21852"/>
                    <a:pt x="44040" y="21404"/>
                  </a:cubicBezTo>
                  <a:cubicBezTo>
                    <a:pt x="40118" y="20171"/>
                    <a:pt x="35972" y="19387"/>
                    <a:pt x="31826" y="19387"/>
                  </a:cubicBezTo>
                  <a:cubicBezTo>
                    <a:pt x="31460" y="19368"/>
                    <a:pt x="31095" y="19358"/>
                    <a:pt x="30730" y="19358"/>
                  </a:cubicBezTo>
                  <a:cubicBezTo>
                    <a:pt x="28969" y="19358"/>
                    <a:pt x="27221" y="19576"/>
                    <a:pt x="25550" y="19947"/>
                  </a:cubicBezTo>
                  <a:cubicBezTo>
                    <a:pt x="24990" y="20059"/>
                    <a:pt x="24542" y="20171"/>
                    <a:pt x="23982" y="20395"/>
                  </a:cubicBezTo>
                  <a:cubicBezTo>
                    <a:pt x="23908" y="20420"/>
                    <a:pt x="23835" y="20445"/>
                    <a:pt x="23764" y="20469"/>
                  </a:cubicBezTo>
                  <a:lnTo>
                    <a:pt x="23764" y="20469"/>
                  </a:lnTo>
                  <a:cubicBezTo>
                    <a:pt x="23999" y="17351"/>
                    <a:pt x="23772" y="14213"/>
                    <a:pt x="23085" y="11207"/>
                  </a:cubicBezTo>
                  <a:lnTo>
                    <a:pt x="22525" y="8181"/>
                  </a:lnTo>
                  <a:cubicBezTo>
                    <a:pt x="22189" y="7173"/>
                    <a:pt x="22077" y="6276"/>
                    <a:pt x="21740" y="5268"/>
                  </a:cubicBezTo>
                  <a:lnTo>
                    <a:pt x="21180" y="3699"/>
                  </a:lnTo>
                  <a:lnTo>
                    <a:pt x="20956" y="3026"/>
                  </a:lnTo>
                  <a:lnTo>
                    <a:pt x="20732" y="2690"/>
                  </a:lnTo>
                  <a:lnTo>
                    <a:pt x="20620" y="2466"/>
                  </a:lnTo>
                  <a:lnTo>
                    <a:pt x="20620" y="2354"/>
                  </a:lnTo>
                  <a:lnTo>
                    <a:pt x="20396" y="2130"/>
                  </a:lnTo>
                  <a:cubicBezTo>
                    <a:pt x="19499" y="1121"/>
                    <a:pt x="18267" y="561"/>
                    <a:pt x="16922" y="337"/>
                  </a:cubicBezTo>
                  <a:cubicBezTo>
                    <a:pt x="15857" y="113"/>
                    <a:pt x="14793" y="1"/>
                    <a:pt x="1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7681950" y="3800138"/>
            <a:ext cx="1092600" cy="1164075"/>
          </a:xfrm>
          <a:custGeom>
            <a:avLst/>
            <a:gdLst/>
            <a:ahLst/>
            <a:cxnLst/>
            <a:rect l="l" t="t" r="r" b="b"/>
            <a:pathLst>
              <a:path w="43704" h="46563" extrusionOk="0">
                <a:moveTo>
                  <a:pt x="20921" y="15761"/>
                </a:moveTo>
                <a:lnTo>
                  <a:pt x="20921" y="15761"/>
                </a:lnTo>
                <a:cubicBezTo>
                  <a:pt x="21046" y="15941"/>
                  <a:pt x="21170" y="16123"/>
                  <a:pt x="21292" y="16306"/>
                </a:cubicBezTo>
                <a:cubicBezTo>
                  <a:pt x="22189" y="17763"/>
                  <a:pt x="23085" y="19332"/>
                  <a:pt x="23869" y="21013"/>
                </a:cubicBezTo>
                <a:cubicBezTo>
                  <a:pt x="24206" y="21573"/>
                  <a:pt x="24318" y="21909"/>
                  <a:pt x="24430" y="22246"/>
                </a:cubicBezTo>
                <a:cubicBezTo>
                  <a:pt x="24654" y="22582"/>
                  <a:pt x="24654" y="22694"/>
                  <a:pt x="24654" y="22694"/>
                </a:cubicBezTo>
                <a:cubicBezTo>
                  <a:pt x="24766" y="23142"/>
                  <a:pt x="24990" y="23702"/>
                  <a:pt x="24990" y="24263"/>
                </a:cubicBezTo>
                <a:cubicBezTo>
                  <a:pt x="25102" y="24935"/>
                  <a:pt x="25102" y="25607"/>
                  <a:pt x="24990" y="26280"/>
                </a:cubicBezTo>
                <a:cubicBezTo>
                  <a:pt x="24990" y="27064"/>
                  <a:pt x="24542" y="27736"/>
                  <a:pt x="23981" y="28185"/>
                </a:cubicBezTo>
                <a:cubicBezTo>
                  <a:pt x="23916" y="28218"/>
                  <a:pt x="23860" y="28231"/>
                  <a:pt x="23805" y="28231"/>
                </a:cubicBezTo>
                <a:cubicBezTo>
                  <a:pt x="23672" y="28231"/>
                  <a:pt x="23547" y="28152"/>
                  <a:pt x="23309" y="28073"/>
                </a:cubicBezTo>
                <a:cubicBezTo>
                  <a:pt x="22861" y="27736"/>
                  <a:pt x="22525" y="27400"/>
                  <a:pt x="22189" y="26952"/>
                </a:cubicBezTo>
                <a:cubicBezTo>
                  <a:pt x="21404" y="25831"/>
                  <a:pt x="20844" y="24487"/>
                  <a:pt x="20508" y="23142"/>
                </a:cubicBezTo>
                <a:cubicBezTo>
                  <a:pt x="20111" y="20685"/>
                  <a:pt x="20276" y="18172"/>
                  <a:pt x="20921" y="15761"/>
                </a:cubicBezTo>
                <a:close/>
                <a:moveTo>
                  <a:pt x="32652" y="3196"/>
                </a:moveTo>
                <a:cubicBezTo>
                  <a:pt x="33619" y="3196"/>
                  <a:pt x="34571" y="3420"/>
                  <a:pt x="35411" y="3868"/>
                </a:cubicBezTo>
                <a:cubicBezTo>
                  <a:pt x="36308" y="4316"/>
                  <a:pt x="36980" y="4989"/>
                  <a:pt x="37541" y="5885"/>
                </a:cubicBezTo>
                <a:cubicBezTo>
                  <a:pt x="38101" y="6781"/>
                  <a:pt x="38549" y="7790"/>
                  <a:pt x="38773" y="8799"/>
                </a:cubicBezTo>
                <a:cubicBezTo>
                  <a:pt x="39894" y="13281"/>
                  <a:pt x="39221" y="18548"/>
                  <a:pt x="38101" y="23590"/>
                </a:cubicBezTo>
                <a:cubicBezTo>
                  <a:pt x="36868" y="28745"/>
                  <a:pt x="34851" y="33564"/>
                  <a:pt x="32162" y="38046"/>
                </a:cubicBezTo>
                <a:cubicBezTo>
                  <a:pt x="31489" y="39166"/>
                  <a:pt x="30705" y="40063"/>
                  <a:pt x="29921" y="40959"/>
                </a:cubicBezTo>
                <a:lnTo>
                  <a:pt x="29248" y="41632"/>
                </a:lnTo>
                <a:lnTo>
                  <a:pt x="28688" y="42080"/>
                </a:lnTo>
                <a:cubicBezTo>
                  <a:pt x="28464" y="42080"/>
                  <a:pt x="28352" y="42192"/>
                  <a:pt x="28240" y="42304"/>
                </a:cubicBezTo>
                <a:lnTo>
                  <a:pt x="27791" y="42416"/>
                </a:lnTo>
                <a:lnTo>
                  <a:pt x="27567" y="42528"/>
                </a:lnTo>
                <a:lnTo>
                  <a:pt x="27455" y="42528"/>
                </a:lnTo>
                <a:cubicBezTo>
                  <a:pt x="27469" y="42528"/>
                  <a:pt x="27476" y="42530"/>
                  <a:pt x="27478" y="42532"/>
                </a:cubicBezTo>
                <a:lnTo>
                  <a:pt x="27478" y="42532"/>
                </a:lnTo>
                <a:cubicBezTo>
                  <a:pt x="27288" y="42541"/>
                  <a:pt x="27098" y="42545"/>
                  <a:pt x="26908" y="42545"/>
                </a:cubicBezTo>
                <a:cubicBezTo>
                  <a:pt x="24889" y="42545"/>
                  <a:pt x="22887" y="42071"/>
                  <a:pt x="21068" y="40959"/>
                </a:cubicBezTo>
                <a:cubicBezTo>
                  <a:pt x="16698" y="38494"/>
                  <a:pt x="12888" y="35132"/>
                  <a:pt x="9862" y="31210"/>
                </a:cubicBezTo>
                <a:cubicBezTo>
                  <a:pt x="6949" y="27512"/>
                  <a:pt x="4707" y="23254"/>
                  <a:pt x="3587" y="18772"/>
                </a:cubicBezTo>
                <a:cubicBezTo>
                  <a:pt x="3139" y="16755"/>
                  <a:pt x="3139" y="14626"/>
                  <a:pt x="3699" y="12721"/>
                </a:cubicBezTo>
                <a:cubicBezTo>
                  <a:pt x="3923" y="12272"/>
                  <a:pt x="4035" y="11824"/>
                  <a:pt x="4259" y="11376"/>
                </a:cubicBezTo>
                <a:cubicBezTo>
                  <a:pt x="4595" y="11040"/>
                  <a:pt x="4707" y="10704"/>
                  <a:pt x="5044" y="10255"/>
                </a:cubicBezTo>
                <a:lnTo>
                  <a:pt x="5492" y="9695"/>
                </a:lnTo>
                <a:lnTo>
                  <a:pt x="5716" y="9583"/>
                </a:lnTo>
                <a:lnTo>
                  <a:pt x="5716" y="9471"/>
                </a:lnTo>
                <a:lnTo>
                  <a:pt x="5940" y="9247"/>
                </a:lnTo>
                <a:cubicBezTo>
                  <a:pt x="6276" y="8911"/>
                  <a:pt x="6612" y="8686"/>
                  <a:pt x="6949" y="8462"/>
                </a:cubicBezTo>
                <a:cubicBezTo>
                  <a:pt x="7857" y="7781"/>
                  <a:pt x="8970" y="7458"/>
                  <a:pt x="10080" y="7458"/>
                </a:cubicBezTo>
                <a:cubicBezTo>
                  <a:pt x="10613" y="7458"/>
                  <a:pt x="11146" y="7532"/>
                  <a:pt x="11655" y="7678"/>
                </a:cubicBezTo>
                <a:cubicBezTo>
                  <a:pt x="13112" y="8126"/>
                  <a:pt x="14569" y="8911"/>
                  <a:pt x="15801" y="9919"/>
                </a:cubicBezTo>
                <a:cubicBezTo>
                  <a:pt x="16982" y="10976"/>
                  <a:pt x="18060" y="12102"/>
                  <a:pt x="19053" y="13297"/>
                </a:cubicBezTo>
                <a:lnTo>
                  <a:pt x="19053" y="13297"/>
                </a:lnTo>
                <a:cubicBezTo>
                  <a:pt x="17838" y="16612"/>
                  <a:pt x="17564" y="20144"/>
                  <a:pt x="18154" y="23590"/>
                </a:cubicBezTo>
                <a:cubicBezTo>
                  <a:pt x="18379" y="24487"/>
                  <a:pt x="18603" y="25383"/>
                  <a:pt x="19051" y="26168"/>
                </a:cubicBezTo>
                <a:cubicBezTo>
                  <a:pt x="19387" y="26952"/>
                  <a:pt x="19723" y="27624"/>
                  <a:pt x="20284" y="28297"/>
                </a:cubicBezTo>
                <a:cubicBezTo>
                  <a:pt x="20508" y="28633"/>
                  <a:pt x="20732" y="28969"/>
                  <a:pt x="21068" y="29305"/>
                </a:cubicBezTo>
                <a:cubicBezTo>
                  <a:pt x="21404" y="29641"/>
                  <a:pt x="21740" y="29866"/>
                  <a:pt x="22076" y="30090"/>
                </a:cubicBezTo>
                <a:cubicBezTo>
                  <a:pt x="22550" y="30385"/>
                  <a:pt x="23085" y="30525"/>
                  <a:pt x="23618" y="30525"/>
                </a:cubicBezTo>
                <a:cubicBezTo>
                  <a:pt x="24094" y="30525"/>
                  <a:pt x="24567" y="30413"/>
                  <a:pt x="24990" y="30202"/>
                </a:cubicBezTo>
                <a:cubicBezTo>
                  <a:pt x="25662" y="29866"/>
                  <a:pt x="26223" y="29305"/>
                  <a:pt x="26559" y="28521"/>
                </a:cubicBezTo>
                <a:cubicBezTo>
                  <a:pt x="26895" y="27961"/>
                  <a:pt x="27119" y="27400"/>
                  <a:pt x="27231" y="26840"/>
                </a:cubicBezTo>
                <a:cubicBezTo>
                  <a:pt x="27343" y="25944"/>
                  <a:pt x="27343" y="25047"/>
                  <a:pt x="27231" y="24039"/>
                </a:cubicBezTo>
                <a:cubicBezTo>
                  <a:pt x="27231" y="23590"/>
                  <a:pt x="27007" y="23030"/>
                  <a:pt x="26895" y="22470"/>
                </a:cubicBezTo>
                <a:lnTo>
                  <a:pt x="26783" y="21909"/>
                </a:lnTo>
                <a:lnTo>
                  <a:pt x="26671" y="21797"/>
                </a:lnTo>
                <a:cubicBezTo>
                  <a:pt x="26671" y="21797"/>
                  <a:pt x="26559" y="21685"/>
                  <a:pt x="26447" y="21349"/>
                </a:cubicBezTo>
                <a:cubicBezTo>
                  <a:pt x="26335" y="21125"/>
                  <a:pt x="26111" y="20565"/>
                  <a:pt x="25774" y="20004"/>
                </a:cubicBezTo>
                <a:cubicBezTo>
                  <a:pt x="24990" y="18211"/>
                  <a:pt x="24094" y="16531"/>
                  <a:pt x="22973" y="14962"/>
                </a:cubicBezTo>
                <a:cubicBezTo>
                  <a:pt x="22603" y="14354"/>
                  <a:pt x="22214" y="13765"/>
                  <a:pt x="21807" y="13193"/>
                </a:cubicBezTo>
                <a:lnTo>
                  <a:pt x="21807" y="13193"/>
                </a:lnTo>
                <a:cubicBezTo>
                  <a:pt x="21858" y="13073"/>
                  <a:pt x="21911" y="12952"/>
                  <a:pt x="21964" y="12833"/>
                </a:cubicBezTo>
                <a:cubicBezTo>
                  <a:pt x="22749" y="11040"/>
                  <a:pt x="23757" y="9247"/>
                  <a:pt x="25102" y="7678"/>
                </a:cubicBezTo>
                <a:cubicBezTo>
                  <a:pt x="26335" y="6109"/>
                  <a:pt x="28016" y="4764"/>
                  <a:pt x="29809" y="3868"/>
                </a:cubicBezTo>
                <a:cubicBezTo>
                  <a:pt x="30705" y="3420"/>
                  <a:pt x="31686" y="3196"/>
                  <a:pt x="32652" y="3196"/>
                </a:cubicBezTo>
                <a:close/>
                <a:moveTo>
                  <a:pt x="32916" y="0"/>
                </a:moveTo>
                <a:cubicBezTo>
                  <a:pt x="31412" y="0"/>
                  <a:pt x="29918" y="366"/>
                  <a:pt x="28576" y="1067"/>
                </a:cubicBezTo>
                <a:cubicBezTo>
                  <a:pt x="26335" y="2299"/>
                  <a:pt x="24318" y="3980"/>
                  <a:pt x="22861" y="5997"/>
                </a:cubicBezTo>
                <a:cubicBezTo>
                  <a:pt x="21732" y="7502"/>
                  <a:pt x="20761" y="9166"/>
                  <a:pt x="20014" y="10921"/>
                </a:cubicBezTo>
                <a:lnTo>
                  <a:pt x="20014" y="10921"/>
                </a:lnTo>
                <a:cubicBezTo>
                  <a:pt x="19160" y="9940"/>
                  <a:pt x="18241" y="9011"/>
                  <a:pt x="17258" y="8126"/>
                </a:cubicBezTo>
                <a:cubicBezTo>
                  <a:pt x="15801" y="6781"/>
                  <a:pt x="14120" y="5773"/>
                  <a:pt x="12215" y="5213"/>
                </a:cubicBezTo>
                <a:cubicBezTo>
                  <a:pt x="11375" y="4961"/>
                  <a:pt x="10534" y="4834"/>
                  <a:pt x="9694" y="4834"/>
                </a:cubicBezTo>
                <a:cubicBezTo>
                  <a:pt x="9414" y="4834"/>
                  <a:pt x="9134" y="4848"/>
                  <a:pt x="8854" y="4877"/>
                </a:cubicBezTo>
                <a:cubicBezTo>
                  <a:pt x="7621" y="5101"/>
                  <a:pt x="6500" y="5437"/>
                  <a:pt x="5492" y="6109"/>
                </a:cubicBezTo>
                <a:cubicBezTo>
                  <a:pt x="5044" y="6445"/>
                  <a:pt x="4483" y="6781"/>
                  <a:pt x="4147" y="7118"/>
                </a:cubicBezTo>
                <a:lnTo>
                  <a:pt x="3811" y="7454"/>
                </a:lnTo>
                <a:lnTo>
                  <a:pt x="3699" y="7566"/>
                </a:lnTo>
                <a:lnTo>
                  <a:pt x="3475" y="7790"/>
                </a:lnTo>
                <a:lnTo>
                  <a:pt x="2914" y="8350"/>
                </a:lnTo>
                <a:cubicBezTo>
                  <a:pt x="2578" y="8799"/>
                  <a:pt x="2130" y="9359"/>
                  <a:pt x="1794" y="9919"/>
                </a:cubicBezTo>
                <a:cubicBezTo>
                  <a:pt x="1570" y="10479"/>
                  <a:pt x="1234" y="11040"/>
                  <a:pt x="1009" y="11600"/>
                </a:cubicBezTo>
                <a:cubicBezTo>
                  <a:pt x="225" y="14065"/>
                  <a:pt x="1" y="16643"/>
                  <a:pt x="561" y="19220"/>
                </a:cubicBezTo>
                <a:cubicBezTo>
                  <a:pt x="1682" y="24263"/>
                  <a:pt x="3811" y="29081"/>
                  <a:pt x="7061" y="33227"/>
                </a:cubicBezTo>
                <a:cubicBezTo>
                  <a:pt x="10310" y="37710"/>
                  <a:pt x="14456" y="41632"/>
                  <a:pt x="19275" y="44433"/>
                </a:cubicBezTo>
                <a:cubicBezTo>
                  <a:pt x="20620" y="45106"/>
                  <a:pt x="21964" y="45778"/>
                  <a:pt x="23421" y="46114"/>
                </a:cubicBezTo>
                <a:cubicBezTo>
                  <a:pt x="24542" y="46413"/>
                  <a:pt x="25662" y="46562"/>
                  <a:pt x="26750" y="46562"/>
                </a:cubicBezTo>
                <a:cubicBezTo>
                  <a:pt x="27293" y="46562"/>
                  <a:pt x="27829" y="46525"/>
                  <a:pt x="28352" y="46450"/>
                </a:cubicBezTo>
                <a:lnTo>
                  <a:pt x="29136" y="46450"/>
                </a:lnTo>
                <a:cubicBezTo>
                  <a:pt x="29360" y="46450"/>
                  <a:pt x="29472" y="46338"/>
                  <a:pt x="29696" y="46338"/>
                </a:cubicBezTo>
                <a:cubicBezTo>
                  <a:pt x="30145" y="46114"/>
                  <a:pt x="30593" y="45890"/>
                  <a:pt x="31041" y="45554"/>
                </a:cubicBezTo>
                <a:lnTo>
                  <a:pt x="32050" y="44769"/>
                </a:lnTo>
                <a:lnTo>
                  <a:pt x="32946" y="43985"/>
                </a:lnTo>
                <a:cubicBezTo>
                  <a:pt x="34067" y="42864"/>
                  <a:pt x="34963" y="41632"/>
                  <a:pt x="35748" y="40399"/>
                </a:cubicBezTo>
                <a:cubicBezTo>
                  <a:pt x="38661" y="35469"/>
                  <a:pt x="40790" y="30090"/>
                  <a:pt x="42023" y="24487"/>
                </a:cubicBezTo>
                <a:cubicBezTo>
                  <a:pt x="43144" y="19108"/>
                  <a:pt x="43704" y="13505"/>
                  <a:pt x="42247" y="7902"/>
                </a:cubicBezTo>
                <a:cubicBezTo>
                  <a:pt x="41911" y="6445"/>
                  <a:pt x="41239" y="5101"/>
                  <a:pt x="40454" y="3868"/>
                </a:cubicBezTo>
                <a:cubicBezTo>
                  <a:pt x="40006" y="3196"/>
                  <a:pt x="39446" y="2635"/>
                  <a:pt x="38885" y="2187"/>
                </a:cubicBezTo>
                <a:cubicBezTo>
                  <a:pt x="38325" y="1627"/>
                  <a:pt x="37653" y="1291"/>
                  <a:pt x="36980" y="954"/>
                </a:cubicBezTo>
                <a:cubicBezTo>
                  <a:pt x="35692" y="310"/>
                  <a:pt x="34300" y="0"/>
                  <a:pt x="329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7243625" y="408267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8881325" y="474810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8"/>
          <p:cNvSpPr/>
          <p:nvPr/>
        </p:nvSpPr>
        <p:spPr>
          <a:xfrm>
            <a:off x="8483400" y="342005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8"/>
          <p:cNvSpPr/>
          <p:nvPr/>
        </p:nvSpPr>
        <p:spPr>
          <a:xfrm rot="1467833">
            <a:off x="8480407" y="2511180"/>
            <a:ext cx="353427" cy="656539"/>
          </a:xfrm>
          <a:custGeom>
            <a:avLst/>
            <a:gdLst/>
            <a:ahLst/>
            <a:cxnLst/>
            <a:rect l="l" t="t" r="r" b="b"/>
            <a:pathLst>
              <a:path w="24765" h="46015" extrusionOk="0">
                <a:moveTo>
                  <a:pt x="16697" y="4259"/>
                </a:moveTo>
                <a:cubicBezTo>
                  <a:pt x="17145" y="4259"/>
                  <a:pt x="17481" y="4371"/>
                  <a:pt x="17705" y="4595"/>
                </a:cubicBezTo>
                <a:cubicBezTo>
                  <a:pt x="18041" y="4819"/>
                  <a:pt x="18378" y="5267"/>
                  <a:pt x="18602" y="5715"/>
                </a:cubicBezTo>
                <a:cubicBezTo>
                  <a:pt x="19162" y="6836"/>
                  <a:pt x="19498" y="8181"/>
                  <a:pt x="19498" y="9413"/>
                </a:cubicBezTo>
                <a:cubicBezTo>
                  <a:pt x="19722" y="12327"/>
                  <a:pt x="19386" y="15128"/>
                  <a:pt x="18602" y="17818"/>
                </a:cubicBezTo>
                <a:cubicBezTo>
                  <a:pt x="17817" y="20507"/>
                  <a:pt x="16809" y="23085"/>
                  <a:pt x="15464" y="25438"/>
                </a:cubicBezTo>
                <a:cubicBezTo>
                  <a:pt x="15006" y="26354"/>
                  <a:pt x="14511" y="27251"/>
                  <a:pt x="13986" y="28122"/>
                </a:cubicBezTo>
                <a:lnTo>
                  <a:pt x="13986" y="28122"/>
                </a:lnTo>
                <a:cubicBezTo>
                  <a:pt x="13577" y="27003"/>
                  <a:pt x="13206" y="25884"/>
                  <a:pt x="12887" y="24765"/>
                </a:cubicBezTo>
                <a:cubicBezTo>
                  <a:pt x="12102" y="22188"/>
                  <a:pt x="11542" y="19499"/>
                  <a:pt x="11206" y="16697"/>
                </a:cubicBezTo>
                <a:cubicBezTo>
                  <a:pt x="10870" y="14008"/>
                  <a:pt x="11094" y="11206"/>
                  <a:pt x="11878" y="8517"/>
                </a:cubicBezTo>
                <a:cubicBezTo>
                  <a:pt x="12326" y="7396"/>
                  <a:pt x="12999" y="6276"/>
                  <a:pt x="13895" y="5491"/>
                </a:cubicBezTo>
                <a:cubicBezTo>
                  <a:pt x="14344" y="5043"/>
                  <a:pt x="14904" y="4707"/>
                  <a:pt x="15464" y="4483"/>
                </a:cubicBezTo>
                <a:lnTo>
                  <a:pt x="15576" y="4371"/>
                </a:lnTo>
                <a:lnTo>
                  <a:pt x="16136" y="4259"/>
                </a:lnTo>
                <a:close/>
                <a:moveTo>
                  <a:pt x="16697" y="0"/>
                </a:moveTo>
                <a:cubicBezTo>
                  <a:pt x="16361" y="0"/>
                  <a:pt x="16024" y="0"/>
                  <a:pt x="15800" y="113"/>
                </a:cubicBezTo>
                <a:cubicBezTo>
                  <a:pt x="15464" y="113"/>
                  <a:pt x="15240" y="225"/>
                  <a:pt x="14904" y="225"/>
                </a:cubicBezTo>
                <a:lnTo>
                  <a:pt x="14344" y="449"/>
                </a:lnTo>
                <a:lnTo>
                  <a:pt x="13895" y="449"/>
                </a:lnTo>
                <a:lnTo>
                  <a:pt x="13559" y="673"/>
                </a:lnTo>
                <a:cubicBezTo>
                  <a:pt x="12663" y="1009"/>
                  <a:pt x="11878" y="1569"/>
                  <a:pt x="11094" y="2242"/>
                </a:cubicBezTo>
                <a:cubicBezTo>
                  <a:pt x="9637" y="3586"/>
                  <a:pt x="8516" y="5267"/>
                  <a:pt x="7956" y="7060"/>
                </a:cubicBezTo>
                <a:cubicBezTo>
                  <a:pt x="6948" y="10310"/>
                  <a:pt x="6724" y="13784"/>
                  <a:pt x="7284" y="17145"/>
                </a:cubicBezTo>
                <a:cubicBezTo>
                  <a:pt x="7620" y="20059"/>
                  <a:pt x="8292" y="22973"/>
                  <a:pt x="9301" y="25886"/>
                </a:cubicBezTo>
                <a:cubicBezTo>
                  <a:pt x="9997" y="27801"/>
                  <a:pt x="10761" y="29716"/>
                  <a:pt x="11645" y="31578"/>
                </a:cubicBezTo>
                <a:lnTo>
                  <a:pt x="11645" y="31578"/>
                </a:lnTo>
                <a:cubicBezTo>
                  <a:pt x="11611" y="31623"/>
                  <a:pt x="11576" y="31668"/>
                  <a:pt x="11542" y="31713"/>
                </a:cubicBezTo>
                <a:cubicBezTo>
                  <a:pt x="10197" y="33394"/>
                  <a:pt x="8853" y="35075"/>
                  <a:pt x="7396" y="36532"/>
                </a:cubicBezTo>
                <a:cubicBezTo>
                  <a:pt x="6724" y="37204"/>
                  <a:pt x="6051" y="37876"/>
                  <a:pt x="5491" y="38437"/>
                </a:cubicBezTo>
                <a:cubicBezTo>
                  <a:pt x="4931" y="38997"/>
                  <a:pt x="4370" y="39557"/>
                  <a:pt x="3810" y="39893"/>
                </a:cubicBezTo>
                <a:cubicBezTo>
                  <a:pt x="2801" y="40902"/>
                  <a:pt x="2017" y="41574"/>
                  <a:pt x="1345" y="42022"/>
                </a:cubicBezTo>
                <a:lnTo>
                  <a:pt x="560" y="42695"/>
                </a:lnTo>
                <a:cubicBezTo>
                  <a:pt x="112" y="43031"/>
                  <a:pt x="0" y="43591"/>
                  <a:pt x="336" y="44040"/>
                </a:cubicBezTo>
                <a:cubicBezTo>
                  <a:pt x="546" y="44390"/>
                  <a:pt x="888" y="44565"/>
                  <a:pt x="1224" y="44565"/>
                </a:cubicBezTo>
                <a:cubicBezTo>
                  <a:pt x="1425" y="44565"/>
                  <a:pt x="1625" y="44502"/>
                  <a:pt x="1793" y="44376"/>
                </a:cubicBezTo>
                <a:lnTo>
                  <a:pt x="2801" y="43703"/>
                </a:lnTo>
                <a:cubicBezTo>
                  <a:pt x="3474" y="43367"/>
                  <a:pt x="4370" y="42695"/>
                  <a:pt x="5491" y="41798"/>
                </a:cubicBezTo>
                <a:cubicBezTo>
                  <a:pt x="6051" y="41462"/>
                  <a:pt x="6611" y="41014"/>
                  <a:pt x="7396" y="40454"/>
                </a:cubicBezTo>
                <a:cubicBezTo>
                  <a:pt x="8068" y="39893"/>
                  <a:pt x="8741" y="39333"/>
                  <a:pt x="9525" y="38661"/>
                </a:cubicBezTo>
                <a:cubicBezTo>
                  <a:pt x="10853" y="37421"/>
                  <a:pt x="12111" y="36182"/>
                  <a:pt x="13243" y="34832"/>
                </a:cubicBezTo>
                <a:lnTo>
                  <a:pt x="13243" y="34832"/>
                </a:lnTo>
                <a:cubicBezTo>
                  <a:pt x="14811" y="37879"/>
                  <a:pt x="16769" y="40672"/>
                  <a:pt x="19050" y="43143"/>
                </a:cubicBezTo>
                <a:cubicBezTo>
                  <a:pt x="19946" y="44040"/>
                  <a:pt x="20955" y="44824"/>
                  <a:pt x="21964" y="45384"/>
                </a:cubicBezTo>
                <a:cubicBezTo>
                  <a:pt x="22300" y="45608"/>
                  <a:pt x="22748" y="45720"/>
                  <a:pt x="23084" y="45945"/>
                </a:cubicBezTo>
                <a:cubicBezTo>
                  <a:pt x="23204" y="45992"/>
                  <a:pt x="23329" y="46015"/>
                  <a:pt x="23453" y="46015"/>
                </a:cubicBezTo>
                <a:cubicBezTo>
                  <a:pt x="23911" y="46015"/>
                  <a:pt x="24365" y="45713"/>
                  <a:pt x="24541" y="45272"/>
                </a:cubicBezTo>
                <a:cubicBezTo>
                  <a:pt x="24765" y="44712"/>
                  <a:pt x="24541" y="44040"/>
                  <a:pt x="23981" y="43815"/>
                </a:cubicBezTo>
                <a:cubicBezTo>
                  <a:pt x="23644" y="43703"/>
                  <a:pt x="23308" y="43479"/>
                  <a:pt x="23084" y="43367"/>
                </a:cubicBezTo>
                <a:cubicBezTo>
                  <a:pt x="22300" y="42695"/>
                  <a:pt x="21627" y="42135"/>
                  <a:pt x="21067" y="41350"/>
                </a:cubicBezTo>
                <a:cubicBezTo>
                  <a:pt x="18756" y="38489"/>
                  <a:pt x="16878" y="35304"/>
                  <a:pt x="15537" y="32006"/>
                </a:cubicBezTo>
                <a:lnTo>
                  <a:pt x="15537" y="32006"/>
                </a:lnTo>
                <a:cubicBezTo>
                  <a:pt x="16711" y="30471"/>
                  <a:pt x="17742" y="28851"/>
                  <a:pt x="18714" y="27231"/>
                </a:cubicBezTo>
                <a:cubicBezTo>
                  <a:pt x="20283" y="24541"/>
                  <a:pt x="21515" y="21740"/>
                  <a:pt x="22412" y="18938"/>
                </a:cubicBezTo>
                <a:cubicBezTo>
                  <a:pt x="23420" y="15801"/>
                  <a:pt x="23869" y="12439"/>
                  <a:pt x="23756" y="9077"/>
                </a:cubicBezTo>
                <a:cubicBezTo>
                  <a:pt x="23644" y="7284"/>
                  <a:pt x="23084" y="5379"/>
                  <a:pt x="22300" y="3698"/>
                </a:cubicBezTo>
                <a:cubicBezTo>
                  <a:pt x="21739" y="2690"/>
                  <a:pt x="21067" y="1905"/>
                  <a:pt x="20171" y="1121"/>
                </a:cubicBezTo>
                <a:cubicBezTo>
                  <a:pt x="19162" y="449"/>
                  <a:pt x="17929" y="0"/>
                  <a:pt x="166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389213" y="1355250"/>
            <a:ext cx="133200" cy="13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2018725" y="374925"/>
            <a:ext cx="133200" cy="13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7584" y="388225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charset="0"/>
                <a:ea typeface="Open Sans" charset="0"/>
                <a:cs typeface="Open Sans" charset="0"/>
              </a:rPr>
              <a:t>We have </a:t>
            </a:r>
            <a:r>
              <a:rPr lang="en-US" sz="1800" i="1" dirty="0">
                <a:latin typeface="Open Sans" charset="0"/>
                <a:ea typeface="Open Sans" charset="0"/>
                <a:cs typeface="Open Sans" charset="0"/>
              </a:rPr>
              <a:t>357 malignant cases and 212 benign cases </a:t>
            </a:r>
            <a:r>
              <a:rPr lang="en-US" sz="1800" dirty="0">
                <a:latin typeface="Open Sans" charset="0"/>
                <a:ea typeface="Open Sans" charset="0"/>
                <a:cs typeface="Open Sans" charset="0"/>
              </a:rPr>
              <a:t>so our dataset is Imbalanced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8493"/>
            <a:ext cx="4496427" cy="3229426"/>
          </a:xfrm>
          <a:prstGeom prst="rect">
            <a:avLst/>
          </a:prstGeom>
          <a:ln w="5715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13357"/>
            <a:ext cx="2819400" cy="253969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ancer Day by Sildesgo">
  <a:themeElements>
    <a:clrScheme name="Custom 14">
      <a:dk1>
        <a:srgbClr val="371508"/>
      </a:dk1>
      <a:lt1>
        <a:srgbClr val="371508"/>
      </a:lt1>
      <a:dk2>
        <a:srgbClr val="F3C8B8"/>
      </a:dk2>
      <a:lt2>
        <a:srgbClr val="F3C8B8"/>
      </a:lt2>
      <a:accent1>
        <a:srgbClr val="371508"/>
      </a:accent1>
      <a:accent2>
        <a:srgbClr val="371508"/>
      </a:accent2>
      <a:accent3>
        <a:srgbClr val="CE8264"/>
      </a:accent3>
      <a:accent4>
        <a:srgbClr val="CE8264"/>
      </a:accent4>
      <a:accent5>
        <a:srgbClr val="CE8264"/>
      </a:accent5>
      <a:accent6>
        <a:srgbClr val="CE8264"/>
      </a:accent6>
      <a:hlink>
        <a:srgbClr val="CE8264"/>
      </a:hlink>
      <a:folHlink>
        <a:srgbClr val="CE82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805</Words>
  <Application>Microsoft Office PowerPoint</Application>
  <PresentationFormat>On-screen Show (16:9)</PresentationFormat>
  <Paragraphs>145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Bebas Neue</vt:lpstr>
      <vt:lpstr>Leckerli One</vt:lpstr>
      <vt:lpstr>Roboto Black</vt:lpstr>
      <vt:lpstr>Wingdings</vt:lpstr>
      <vt:lpstr>Cambria Math</vt:lpstr>
      <vt:lpstr>Open Sans</vt:lpstr>
      <vt:lpstr>World Cancer Day by Sildesgo</vt:lpstr>
      <vt:lpstr>Breast cancer prediction</vt:lpstr>
      <vt:lpstr>Table of Contents</vt:lpstr>
      <vt:lpstr>Introduction</vt:lpstr>
      <vt:lpstr>Breast cancer statistics - worldwide</vt:lpstr>
      <vt:lpstr>Target</vt:lpstr>
      <vt:lpstr>Dataset,0.00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  SVM</vt:lpstr>
      <vt:lpstr>We split the data:</vt:lpstr>
      <vt:lpstr>We used</vt:lpstr>
      <vt:lpstr>SVM</vt:lpstr>
      <vt:lpstr>PowerPoint Presentation</vt:lpstr>
      <vt:lpstr> 04 Results</vt:lpstr>
      <vt:lpstr>SVM results: </vt:lpstr>
      <vt:lpstr>SVM results for scaled data:</vt:lpstr>
      <vt:lpstr>Polynomial kernel-results:</vt:lpstr>
      <vt:lpstr>RBF kernel results: </vt:lpstr>
      <vt:lpstr>To conclude...</vt:lpstr>
      <vt:lpstr>Our Team</vt:lpstr>
      <vt:lpstr>Thank you for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Cancer Day</dc:title>
  <dc:creator>sonja jamina</dc:creator>
  <cp:lastModifiedBy>Sonja</cp:lastModifiedBy>
  <cp:revision>52</cp:revision>
  <dcterms:modified xsi:type="dcterms:W3CDTF">2021-09-23T18:03:24Z</dcterms:modified>
</cp:coreProperties>
</file>